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303" r:id="rId2"/>
    <p:sldId id="305" r:id="rId3"/>
    <p:sldId id="307" r:id="rId4"/>
    <p:sldId id="265" r:id="rId5"/>
    <p:sldId id="358" r:id="rId6"/>
    <p:sldId id="357" r:id="rId7"/>
    <p:sldId id="312" r:id="rId8"/>
    <p:sldId id="314" r:id="rId9"/>
    <p:sldId id="309" r:id="rId10"/>
    <p:sldId id="334" r:id="rId11"/>
    <p:sldId id="360" r:id="rId12"/>
    <p:sldId id="321" r:id="rId13"/>
    <p:sldId id="322" r:id="rId14"/>
    <p:sldId id="308" r:id="rId15"/>
    <p:sldId id="356" r:id="rId16"/>
    <p:sldId id="333" r:id="rId17"/>
    <p:sldId id="336" r:id="rId18"/>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1">
          <p15:clr>
            <a:srgbClr val="A4A3A4"/>
          </p15:clr>
        </p15:guide>
        <p15:guide id="2" pos="38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C3FF"/>
    <a:srgbClr val="1990EE"/>
    <a:srgbClr val="6CB0BF"/>
    <a:srgbClr val="43CEFF"/>
    <a:srgbClr val="1B1B1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67" d="100"/>
          <a:sy n="67" d="100"/>
        </p:scale>
        <p:origin x="644" y="56"/>
      </p:cViewPr>
      <p:guideLst>
        <p:guide orient="horz" pos="2221"/>
        <p:guide pos="38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2019/9/20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156AB-9061-42C5-9603-A9A8114CCB39}" type="datetimeFigureOut">
              <a:rPr lang="zh-CN" altLang="en-US" smtClean="0"/>
              <a:t>2019/9/20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F4DF4-B4CD-4FDB-B60A-E56BCF33610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AF4DF4-B4CD-4FDB-B60A-E56BCF33610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A7011C-2DC1-4962-B848-FC004C9E2A3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A7011C-2DC1-4962-B848-FC004C9E2A30}" type="slidenum">
              <a:rPr lang="zh-CN" altLang="en-US" smtClean="0"/>
              <a:t>11</a:t>
            </a:fld>
            <a:endParaRPr lang="zh-CN" altLang="en-US"/>
          </a:p>
        </p:txBody>
      </p:sp>
    </p:spTree>
    <p:extLst>
      <p:ext uri="{BB962C8B-B14F-4D97-AF65-F5344CB8AC3E}">
        <p14:creationId xmlns:p14="http://schemas.microsoft.com/office/powerpoint/2010/main" val="1716917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299B41D-493C-4F8F-9ACA-386BB9C1434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8FB883-6A5E-45BE-A647-311FCB51BAE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299B41D-493C-4F8F-9ACA-386BB9C1434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299B41D-493C-4F8F-9ACA-386BB9C1434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AF4DF4-B4CD-4FDB-B60A-E56BCF33610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AF4DF4-B4CD-4FDB-B60A-E56BCF336102}" type="slidenum">
              <a:rPr lang="zh-CN" altLang="en-US" smtClean="0"/>
              <a:t>5</a:t>
            </a:fld>
            <a:endParaRPr lang="zh-CN" altLang="en-US"/>
          </a:p>
        </p:txBody>
      </p:sp>
    </p:spTree>
    <p:extLst>
      <p:ext uri="{BB962C8B-B14F-4D97-AF65-F5344CB8AC3E}">
        <p14:creationId xmlns:p14="http://schemas.microsoft.com/office/powerpoint/2010/main" val="1884319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AF4DF4-B4CD-4FDB-B60A-E56BCF336102}" type="slidenum">
              <a:rPr lang="zh-CN" altLang="en-US" smtClean="0"/>
              <a:t>6</a:t>
            </a:fld>
            <a:endParaRPr lang="zh-CN" altLang="en-US"/>
          </a:p>
        </p:txBody>
      </p:sp>
    </p:spTree>
    <p:extLst>
      <p:ext uri="{BB962C8B-B14F-4D97-AF65-F5344CB8AC3E}">
        <p14:creationId xmlns:p14="http://schemas.microsoft.com/office/powerpoint/2010/main" val="1653179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299B41D-493C-4F8F-9ACA-386BB9C1434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8FB883-6A5E-45BE-A647-311FCB51BAE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l="-30000" r="-3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2019/9/20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pic>
        <p:nvPicPr>
          <p:cNvPr id="10" name="图片 9">
            <a:extLst>
              <a:ext uri="{FF2B5EF4-FFF2-40B4-BE49-F238E27FC236}">
                <a16:creationId xmlns:a16="http://schemas.microsoft.com/office/drawing/2014/main" id="{93475CDB-F423-49AF-833F-12C64577B68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4446" y="40661"/>
            <a:ext cx="822819" cy="81272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15.jpe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notesSlide" Target="../notesSlides/notesSlide13.xml"/><Relationship Id="rId5" Type="http://schemas.openxmlformats.org/officeDocument/2006/relationships/tags" Target="../tags/tag13.xml"/><Relationship Id="rId15" Type="http://schemas.openxmlformats.org/officeDocument/2006/relationships/image" Target="../media/image17.jpeg"/><Relationship Id="rId10" Type="http://schemas.openxmlformats.org/officeDocument/2006/relationships/slideLayout" Target="../slideLayouts/slideLayout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20.jpeg"/><Relationship Id="rId2" Type="http://schemas.openxmlformats.org/officeDocument/2006/relationships/tags" Target="../tags/tag19.xml"/><Relationship Id="rId16" Type="http://schemas.openxmlformats.org/officeDocument/2006/relationships/image" Target="../media/image19.jpe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image" Target="../media/image18.jpeg"/><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t="-4000" r="-10000"/>
          </a:stretch>
        </a:blipFill>
        <a:effectLst/>
      </p:bgPr>
    </p:bg>
    <p:spTree>
      <p:nvGrpSpPr>
        <p:cNvPr id="1" name=""/>
        <p:cNvGrpSpPr/>
        <p:nvPr/>
      </p:nvGrpSpPr>
      <p:grpSpPr>
        <a:xfrm>
          <a:off x="0" y="0"/>
          <a:ext cx="0" cy="0"/>
          <a:chOff x="0" y="0"/>
          <a:chExt cx="0" cy="0"/>
        </a:xfrm>
      </p:grpSpPr>
      <p:sp>
        <p:nvSpPr>
          <p:cNvPr id="11" name="矩形 10"/>
          <p:cNvSpPr/>
          <p:nvPr/>
        </p:nvSpPr>
        <p:spPr>
          <a:xfrm>
            <a:off x="25" y="2634387"/>
            <a:ext cx="10225136" cy="2160240"/>
          </a:xfrm>
          <a:prstGeom prst="rect">
            <a:avLst/>
          </a:prstGeom>
          <a:solidFill>
            <a:srgbClr val="1990EE">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3074" name="Rectangle 2"/>
          <p:cNvSpPr>
            <a:spLocks noGrp="1"/>
          </p:cNvSpPr>
          <p:nvPr>
            <p:ph type="ctrTitle"/>
          </p:nvPr>
        </p:nvSpPr>
        <p:spPr>
          <a:xfrm>
            <a:off x="0" y="2070100"/>
            <a:ext cx="10927715" cy="2717165"/>
          </a:xfrm>
        </p:spPr>
        <p:txBody>
          <a:bodyPr vert="horz" wrap="square" lIns="91440" tIns="45720" rIns="91440" bIns="45720" anchor="ctr">
            <a:normAutofit fontScale="90000"/>
          </a:bodyPr>
          <a:lstStyle/>
          <a:p>
            <a:pPr eaLnBrk="1" hangingPunct="1">
              <a:buClrTx/>
              <a:buSzTx/>
              <a:buFontTx/>
            </a:pPr>
            <a:r>
              <a:rPr lang="zh-CN" altLang="en-US" sz="4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b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8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SPOC</a:t>
            </a:r>
            <a:br>
              <a:rPr lang="en-US" altLang="zh-CN" sz="8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8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5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新一代超级存储空间管理平台</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0" name="组合 4"/>
          <p:cNvGrpSpPr/>
          <p:nvPr/>
        </p:nvGrpSpPr>
        <p:grpSpPr bwMode="auto">
          <a:xfrm>
            <a:off x="1989138" y="1759401"/>
            <a:ext cx="3759200" cy="2565400"/>
            <a:chOff x="0" y="0"/>
            <a:chExt cx="3759200" cy="2565400"/>
          </a:xfrm>
        </p:grpSpPr>
        <p:sp>
          <p:nvSpPr>
            <p:cNvPr id="8" name="任意多边形 14"/>
            <p:cNvSpPr/>
            <p:nvPr/>
          </p:nvSpPr>
          <p:spPr bwMode="auto">
            <a:xfrm>
              <a:off x="0" y="0"/>
              <a:ext cx="3759200" cy="2124075"/>
            </a:xfrm>
            <a:custGeom>
              <a:avLst/>
              <a:gdLst>
                <a:gd name="T0" fmla="*/ 76200 w 3759200"/>
                <a:gd name="T1" fmla="*/ 0 h 2122887"/>
                <a:gd name="T2" fmla="*/ 2628900 w 3759200"/>
                <a:gd name="T3" fmla="*/ 146050 h 2122887"/>
                <a:gd name="T4" fmla="*/ 3759200 w 3759200"/>
                <a:gd name="T5" fmla="*/ 444500 h 2122887"/>
                <a:gd name="T6" fmla="*/ 3702050 w 3759200"/>
                <a:gd name="T7" fmla="*/ 1828800 h 2122887"/>
                <a:gd name="T8" fmla="*/ 2736850 w 3759200"/>
                <a:gd name="T9" fmla="*/ 1676400 h 2122887"/>
                <a:gd name="T10" fmla="*/ 0 w 3759200"/>
                <a:gd name="T11" fmla="*/ 1962150 h 2122887"/>
                <a:gd name="T12" fmla="*/ 76200 w 3759200"/>
                <a:gd name="T13" fmla="*/ 0 h 2122887"/>
                <a:gd name="T14" fmla="*/ 0 w 3759200"/>
                <a:gd name="T15" fmla="*/ 0 h 2122887"/>
                <a:gd name="T16" fmla="*/ 3759200 w 3759200"/>
                <a:gd name="T17" fmla="*/ 2122887 h 2122887"/>
              </a:gdLst>
              <a:ahLst/>
              <a:cxnLst>
                <a:cxn ang="0">
                  <a:pos x="T0" y="T1"/>
                </a:cxn>
                <a:cxn ang="0">
                  <a:pos x="T2" y="T3"/>
                </a:cxn>
                <a:cxn ang="0">
                  <a:pos x="T4" y="T5"/>
                </a:cxn>
                <a:cxn ang="0">
                  <a:pos x="T6" y="T7"/>
                </a:cxn>
                <a:cxn ang="0">
                  <a:pos x="T8" y="T9"/>
                </a:cxn>
                <a:cxn ang="0">
                  <a:pos x="T10" y="T11"/>
                </a:cxn>
                <a:cxn ang="0">
                  <a:pos x="T12" y="T13"/>
                </a:cxn>
              </a:cxnLst>
              <a:rect l="T14" t="T15" r="T16" b="T17"/>
              <a:pathLst>
                <a:path w="3759200" h="2122887">
                  <a:moveTo>
                    <a:pt x="76200" y="0"/>
                  </a:moveTo>
                  <a:cubicBezTo>
                    <a:pt x="876300" y="548217"/>
                    <a:pt x="2048933" y="135467"/>
                    <a:pt x="2628900" y="146050"/>
                  </a:cubicBezTo>
                  <a:cubicBezTo>
                    <a:pt x="3208867" y="156633"/>
                    <a:pt x="3484033" y="224367"/>
                    <a:pt x="3759200" y="444500"/>
                  </a:cubicBezTo>
                  <a:lnTo>
                    <a:pt x="3702050" y="1828800"/>
                  </a:lnTo>
                  <a:cubicBezTo>
                    <a:pt x="3557058" y="1818217"/>
                    <a:pt x="3458633" y="1606550"/>
                    <a:pt x="2736850" y="1676400"/>
                  </a:cubicBezTo>
                  <a:cubicBezTo>
                    <a:pt x="2015067" y="1746250"/>
                    <a:pt x="931333" y="2425700"/>
                    <a:pt x="0" y="1962150"/>
                  </a:cubicBezTo>
                  <a:lnTo>
                    <a:pt x="76200" y="0"/>
                  </a:lnTo>
                  <a:close/>
                </a:path>
              </a:pathLst>
            </a:custGeom>
            <a:solidFill>
              <a:srgbClr val="6CB0B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 name="任意多边形 15"/>
            <p:cNvSpPr/>
            <p:nvPr/>
          </p:nvSpPr>
          <p:spPr bwMode="auto">
            <a:xfrm>
              <a:off x="1612900" y="1663700"/>
              <a:ext cx="2089150" cy="901700"/>
            </a:xfrm>
            <a:custGeom>
              <a:avLst/>
              <a:gdLst>
                <a:gd name="T0" fmla="*/ 2088802 w 2088803"/>
                <a:gd name="T1" fmla="*/ 166506 h 901836"/>
                <a:gd name="T2" fmla="*/ 2088803 w 2088803"/>
                <a:gd name="T3" fmla="*/ 166508 h 901836"/>
                <a:gd name="T4" fmla="*/ 2088802 w 2088803"/>
                <a:gd name="T5" fmla="*/ 166508 h 901836"/>
                <a:gd name="T6" fmla="*/ 2088802 w 2088803"/>
                <a:gd name="T7" fmla="*/ 166506 h 901836"/>
                <a:gd name="T8" fmla="*/ 1366359 w 2088803"/>
                <a:gd name="T9" fmla="*/ 169 h 901836"/>
                <a:gd name="T10" fmla="*/ 2088767 w 2088803"/>
                <a:gd name="T11" fmla="*/ 166501 h 901836"/>
                <a:gd name="T12" fmla="*/ 0 w 2088803"/>
                <a:gd name="T13" fmla="*/ 901836 h 901836"/>
                <a:gd name="T14" fmla="*/ 12700 w 2088803"/>
                <a:gd name="T15" fmla="*/ 383229 h 901836"/>
                <a:gd name="T16" fmla="*/ 14618 w 2088803"/>
                <a:gd name="T17" fmla="*/ 305890 h 901836"/>
                <a:gd name="T18" fmla="*/ 1123602 w 2088803"/>
                <a:gd name="T19" fmla="*/ 14109 h 901836"/>
                <a:gd name="T20" fmla="*/ 1366359 w 2088803"/>
                <a:gd name="T21" fmla="*/ 169 h 90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8803" h="901836">
                  <a:moveTo>
                    <a:pt x="2088802" y="166506"/>
                  </a:moveTo>
                  <a:lnTo>
                    <a:pt x="2088803" y="166508"/>
                  </a:lnTo>
                  <a:lnTo>
                    <a:pt x="2088802" y="166508"/>
                  </a:lnTo>
                  <a:lnTo>
                    <a:pt x="2088802" y="166506"/>
                  </a:lnTo>
                  <a:close/>
                  <a:moveTo>
                    <a:pt x="1366359" y="169"/>
                  </a:moveTo>
                  <a:cubicBezTo>
                    <a:pt x="1870672" y="-5965"/>
                    <a:pt x="1961917" y="157219"/>
                    <a:pt x="2088767" y="166501"/>
                  </a:cubicBezTo>
                  <a:cubicBezTo>
                    <a:pt x="1309026" y="-35244"/>
                    <a:pt x="623017" y="558111"/>
                    <a:pt x="0" y="901836"/>
                  </a:cubicBezTo>
                  <a:lnTo>
                    <a:pt x="12700" y="383229"/>
                  </a:lnTo>
                  <a:lnTo>
                    <a:pt x="14618" y="305890"/>
                  </a:lnTo>
                  <a:cubicBezTo>
                    <a:pt x="425088" y="191021"/>
                    <a:pt x="808776" y="44576"/>
                    <a:pt x="1123602" y="14109"/>
                  </a:cubicBezTo>
                  <a:cubicBezTo>
                    <a:pt x="1213825" y="5378"/>
                    <a:pt x="1294308" y="1045"/>
                    <a:pt x="1366359" y="169"/>
                  </a:cubicBezTo>
                  <a:close/>
                </a:path>
              </a:pathLst>
            </a:cu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16393" name="TextBox 6"/>
            <p:cNvSpPr txBox="1">
              <a:spLocks noChangeArrowheads="1"/>
            </p:cNvSpPr>
            <p:nvPr/>
          </p:nvSpPr>
          <p:spPr bwMode="auto">
            <a:xfrm>
              <a:off x="256992" y="364310"/>
              <a:ext cx="7553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b="1" dirty="0">
                  <a:solidFill>
                    <a:schemeClr val="bg1"/>
                  </a:solidFill>
                </a:rPr>
                <a:t>01</a:t>
              </a:r>
              <a:endParaRPr lang="zh-CN" altLang="en-US" sz="4400" b="1" dirty="0">
                <a:solidFill>
                  <a:schemeClr val="bg1"/>
                </a:solidFill>
              </a:endParaRPr>
            </a:p>
          </p:txBody>
        </p:sp>
        <p:sp>
          <p:nvSpPr>
            <p:cNvPr id="16394" name="TextBox 2"/>
            <p:cNvSpPr txBox="1">
              <a:spLocks noChangeArrowheads="1"/>
            </p:cNvSpPr>
            <p:nvPr/>
          </p:nvSpPr>
          <p:spPr bwMode="auto">
            <a:xfrm>
              <a:off x="1012610" y="390189"/>
              <a:ext cx="2596052" cy="124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a:solidFill>
                    <a:schemeClr val="bg1"/>
                  </a:solidFill>
                  <a:latin typeface="微软雅黑" panose="020B0503020204020204" pitchFamily="34" charset="-122"/>
                  <a:ea typeface="微软雅黑" panose="020B0503020204020204" pitchFamily="34" charset="-122"/>
                  <a:cs typeface="+mn-ea"/>
                  <a:sym typeface="+mn-lt"/>
                </a:rPr>
                <a:t>开发SPoC存储空间管理技术的团队成员</a:t>
              </a:r>
              <a:r>
                <a:rPr lang="zh-CN" altLang="en-US" sz="1400" b="1" spc="300">
                  <a:solidFill>
                    <a:schemeClr val="bg1"/>
                  </a:solidFill>
                  <a:latin typeface="微软雅黑" panose="020B0503020204020204" pitchFamily="34" charset="-122"/>
                  <a:ea typeface="微软雅黑" panose="020B0503020204020204" pitchFamily="34" charset="-122"/>
                  <a:cs typeface="+mn-ea"/>
                  <a:sym typeface="+mn-lt"/>
                </a:rPr>
                <a:t>来自硅谷</a:t>
              </a:r>
              <a:r>
                <a:rPr lang="zh-CN" altLang="en-US" sz="1200" spc="300">
                  <a:solidFill>
                    <a:schemeClr val="bg1"/>
                  </a:solidFill>
                  <a:latin typeface="微软雅黑" panose="020B0503020204020204" pitchFamily="34" charset="-122"/>
                  <a:ea typeface="微软雅黑" panose="020B0503020204020204" pitchFamily="34" charset="-122"/>
                  <a:cs typeface="+mn-ea"/>
                  <a:sym typeface="+mn-lt"/>
                </a:rPr>
                <a:t>，有丰富实战经验进行高效的空间配置与运用。</a:t>
              </a:r>
            </a:p>
          </p:txBody>
        </p:sp>
      </p:grpSp>
      <p:grpSp>
        <p:nvGrpSpPr>
          <p:cNvPr id="16395" name="组合 3"/>
          <p:cNvGrpSpPr/>
          <p:nvPr/>
        </p:nvGrpSpPr>
        <p:grpSpPr bwMode="auto">
          <a:xfrm>
            <a:off x="6572250" y="1832426"/>
            <a:ext cx="3759200" cy="2565400"/>
            <a:chOff x="0" y="0"/>
            <a:chExt cx="3759200" cy="2565400"/>
          </a:xfrm>
        </p:grpSpPr>
        <p:sp>
          <p:nvSpPr>
            <p:cNvPr id="13" name="任意多边形 17"/>
            <p:cNvSpPr/>
            <p:nvPr/>
          </p:nvSpPr>
          <p:spPr bwMode="auto">
            <a:xfrm>
              <a:off x="0" y="0"/>
              <a:ext cx="3759200" cy="2124075"/>
            </a:xfrm>
            <a:custGeom>
              <a:avLst/>
              <a:gdLst>
                <a:gd name="T0" fmla="*/ 76200 w 3759200"/>
                <a:gd name="T1" fmla="*/ 0 h 2122887"/>
                <a:gd name="T2" fmla="*/ 2628900 w 3759200"/>
                <a:gd name="T3" fmla="*/ 146050 h 2122887"/>
                <a:gd name="T4" fmla="*/ 3759200 w 3759200"/>
                <a:gd name="T5" fmla="*/ 444500 h 2122887"/>
                <a:gd name="T6" fmla="*/ 3702050 w 3759200"/>
                <a:gd name="T7" fmla="*/ 1828800 h 2122887"/>
                <a:gd name="T8" fmla="*/ 2736850 w 3759200"/>
                <a:gd name="T9" fmla="*/ 1676400 h 2122887"/>
                <a:gd name="T10" fmla="*/ 0 w 3759200"/>
                <a:gd name="T11" fmla="*/ 1962150 h 2122887"/>
                <a:gd name="T12" fmla="*/ 76200 w 3759200"/>
                <a:gd name="T13" fmla="*/ 0 h 2122887"/>
                <a:gd name="T14" fmla="*/ 0 w 3759200"/>
                <a:gd name="T15" fmla="*/ 0 h 2122887"/>
                <a:gd name="T16" fmla="*/ 3759200 w 3759200"/>
                <a:gd name="T17" fmla="*/ 2122887 h 2122887"/>
              </a:gdLst>
              <a:ahLst/>
              <a:cxnLst>
                <a:cxn ang="0">
                  <a:pos x="T0" y="T1"/>
                </a:cxn>
                <a:cxn ang="0">
                  <a:pos x="T2" y="T3"/>
                </a:cxn>
                <a:cxn ang="0">
                  <a:pos x="T4" y="T5"/>
                </a:cxn>
                <a:cxn ang="0">
                  <a:pos x="T6" y="T7"/>
                </a:cxn>
                <a:cxn ang="0">
                  <a:pos x="T8" y="T9"/>
                </a:cxn>
                <a:cxn ang="0">
                  <a:pos x="T10" y="T11"/>
                </a:cxn>
                <a:cxn ang="0">
                  <a:pos x="T12" y="T13"/>
                </a:cxn>
              </a:cxnLst>
              <a:rect l="T14" t="T15" r="T16" b="T17"/>
              <a:pathLst>
                <a:path w="3759200" h="2122887">
                  <a:moveTo>
                    <a:pt x="76200" y="0"/>
                  </a:moveTo>
                  <a:cubicBezTo>
                    <a:pt x="876300" y="548217"/>
                    <a:pt x="2048933" y="135467"/>
                    <a:pt x="2628900" y="146050"/>
                  </a:cubicBezTo>
                  <a:cubicBezTo>
                    <a:pt x="3208867" y="156633"/>
                    <a:pt x="3484033" y="224367"/>
                    <a:pt x="3759200" y="444500"/>
                  </a:cubicBezTo>
                  <a:lnTo>
                    <a:pt x="3702050" y="1828800"/>
                  </a:lnTo>
                  <a:cubicBezTo>
                    <a:pt x="3557058" y="1818217"/>
                    <a:pt x="3458633" y="1606550"/>
                    <a:pt x="2736850" y="1676400"/>
                  </a:cubicBezTo>
                  <a:cubicBezTo>
                    <a:pt x="2015067" y="1746250"/>
                    <a:pt x="931333" y="2425700"/>
                    <a:pt x="0" y="1962150"/>
                  </a:cubicBezTo>
                  <a:lnTo>
                    <a:pt x="76200" y="0"/>
                  </a:lnTo>
                  <a:close/>
                </a:path>
              </a:pathLst>
            </a:custGeom>
            <a:solidFill>
              <a:srgbClr val="1990EE"/>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 name="任意多边形 18"/>
            <p:cNvSpPr/>
            <p:nvPr/>
          </p:nvSpPr>
          <p:spPr bwMode="auto">
            <a:xfrm>
              <a:off x="1612900" y="1663700"/>
              <a:ext cx="2089150" cy="901700"/>
            </a:xfrm>
            <a:custGeom>
              <a:avLst/>
              <a:gdLst>
                <a:gd name="T0" fmla="*/ 2088802 w 2088803"/>
                <a:gd name="T1" fmla="*/ 166506 h 901836"/>
                <a:gd name="T2" fmla="*/ 2088803 w 2088803"/>
                <a:gd name="T3" fmla="*/ 166508 h 901836"/>
                <a:gd name="T4" fmla="*/ 2088802 w 2088803"/>
                <a:gd name="T5" fmla="*/ 166508 h 901836"/>
                <a:gd name="T6" fmla="*/ 2088802 w 2088803"/>
                <a:gd name="T7" fmla="*/ 166506 h 901836"/>
                <a:gd name="T8" fmla="*/ 1366359 w 2088803"/>
                <a:gd name="T9" fmla="*/ 169 h 901836"/>
                <a:gd name="T10" fmla="*/ 2088767 w 2088803"/>
                <a:gd name="T11" fmla="*/ 166501 h 901836"/>
                <a:gd name="T12" fmla="*/ 0 w 2088803"/>
                <a:gd name="T13" fmla="*/ 901836 h 901836"/>
                <a:gd name="T14" fmla="*/ 12700 w 2088803"/>
                <a:gd name="T15" fmla="*/ 383229 h 901836"/>
                <a:gd name="T16" fmla="*/ 14618 w 2088803"/>
                <a:gd name="T17" fmla="*/ 305890 h 901836"/>
                <a:gd name="T18" fmla="*/ 1123602 w 2088803"/>
                <a:gd name="T19" fmla="*/ 14109 h 901836"/>
                <a:gd name="T20" fmla="*/ 1366359 w 2088803"/>
                <a:gd name="T21" fmla="*/ 169 h 90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8803" h="901836">
                  <a:moveTo>
                    <a:pt x="2088802" y="166506"/>
                  </a:moveTo>
                  <a:lnTo>
                    <a:pt x="2088803" y="166508"/>
                  </a:lnTo>
                  <a:lnTo>
                    <a:pt x="2088802" y="166508"/>
                  </a:lnTo>
                  <a:lnTo>
                    <a:pt x="2088802" y="166506"/>
                  </a:lnTo>
                  <a:close/>
                  <a:moveTo>
                    <a:pt x="1366359" y="169"/>
                  </a:moveTo>
                  <a:cubicBezTo>
                    <a:pt x="1870672" y="-5965"/>
                    <a:pt x="1961917" y="157219"/>
                    <a:pt x="2088767" y="166501"/>
                  </a:cubicBezTo>
                  <a:cubicBezTo>
                    <a:pt x="1309026" y="-35244"/>
                    <a:pt x="623017" y="558111"/>
                    <a:pt x="0" y="901836"/>
                  </a:cubicBezTo>
                  <a:lnTo>
                    <a:pt x="12700" y="383229"/>
                  </a:lnTo>
                  <a:lnTo>
                    <a:pt x="14618" y="305890"/>
                  </a:lnTo>
                  <a:cubicBezTo>
                    <a:pt x="425088" y="191021"/>
                    <a:pt x="808776" y="44576"/>
                    <a:pt x="1123602" y="14109"/>
                  </a:cubicBezTo>
                  <a:cubicBezTo>
                    <a:pt x="1213825" y="5378"/>
                    <a:pt x="1294308" y="1045"/>
                    <a:pt x="1366359" y="169"/>
                  </a:cubicBezTo>
                  <a:close/>
                </a:path>
              </a:pathLst>
            </a:cu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solidFill>
                  <a:schemeClr val="bg1"/>
                </a:solidFill>
              </a:endParaRPr>
            </a:p>
          </p:txBody>
        </p:sp>
        <p:sp>
          <p:nvSpPr>
            <p:cNvPr id="16398" name="TextBox 7"/>
            <p:cNvSpPr txBox="1">
              <a:spLocks noChangeArrowheads="1"/>
            </p:cNvSpPr>
            <p:nvPr/>
          </p:nvSpPr>
          <p:spPr bwMode="auto">
            <a:xfrm>
              <a:off x="276043" y="293658"/>
              <a:ext cx="7553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b="1" dirty="0">
                  <a:solidFill>
                    <a:schemeClr val="bg1"/>
                  </a:solidFill>
                </a:rPr>
                <a:t>02</a:t>
              </a:r>
              <a:endParaRPr lang="zh-CN" altLang="en-US" sz="4400" b="1" dirty="0">
                <a:solidFill>
                  <a:schemeClr val="bg1"/>
                </a:solidFill>
              </a:endParaRPr>
            </a:p>
          </p:txBody>
        </p:sp>
      </p:grpSp>
      <p:sp>
        <p:nvSpPr>
          <p:cNvPr id="2" name="矩形 1"/>
          <p:cNvSpPr/>
          <p:nvPr/>
        </p:nvSpPr>
        <p:spPr>
          <a:xfrm>
            <a:off x="3193235" y="1183069"/>
            <a:ext cx="1351280" cy="553085"/>
          </a:xfrm>
          <a:prstGeom prst="rect">
            <a:avLst/>
          </a:prstGeom>
        </p:spPr>
        <p:txBody>
          <a:bodyPr wrap="none">
            <a:spAutoFit/>
          </a:bodyPr>
          <a:lstStyle/>
          <a:p>
            <a:pPr algn="ctr">
              <a:lnSpc>
                <a:spcPct val="15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sym typeface="+mn-lt"/>
              </a:rPr>
              <a:t>团队专业</a:t>
            </a:r>
          </a:p>
        </p:txBody>
      </p:sp>
      <p:sp>
        <p:nvSpPr>
          <p:cNvPr id="19" name="矩形 18"/>
          <p:cNvSpPr/>
          <p:nvPr/>
        </p:nvSpPr>
        <p:spPr>
          <a:xfrm>
            <a:off x="1708223" y="4440096"/>
            <a:ext cx="4187610" cy="1245235"/>
          </a:xfrm>
          <a:prstGeom prst="rect">
            <a:avLst/>
          </a:prstGeom>
        </p:spPr>
        <p:txBody>
          <a:bodyPr wrap="square">
            <a:spAutoFit/>
          </a:bodyPr>
          <a:lstStyle/>
          <a:p>
            <a:pPr algn="l">
              <a:lnSpc>
                <a:spcPct val="150000"/>
              </a:lnSpc>
            </a:pPr>
            <a:r>
              <a:rPr lang="zh-CN" altLang="en-US" sz="1000" spc="300">
                <a:solidFill>
                  <a:schemeClr val="bg1">
                    <a:lumMod val="65000"/>
                  </a:schemeClr>
                </a:solidFill>
                <a:latin typeface="微软雅黑" panose="020B0503020204020204" pitchFamily="34" charset="-122"/>
                <a:ea typeface="微软雅黑" panose="020B0503020204020204" pitchFamily="34" charset="-122"/>
                <a:cs typeface="+mn-ea"/>
                <a:sym typeface="+mn-lt"/>
              </a:rPr>
              <a:t>The team members who develop SPoC storage space management technology come from Silicon Valley and have rich practical experience in efficient space configuration and application.</a:t>
            </a:r>
          </a:p>
        </p:txBody>
      </p:sp>
      <p:sp>
        <p:nvSpPr>
          <p:cNvPr id="20" name="矩形 19"/>
          <p:cNvSpPr/>
          <p:nvPr/>
        </p:nvSpPr>
        <p:spPr>
          <a:xfrm>
            <a:off x="6541805" y="4440096"/>
            <a:ext cx="4187610" cy="1706880"/>
          </a:xfrm>
          <a:prstGeom prst="rect">
            <a:avLst/>
          </a:prstGeom>
        </p:spPr>
        <p:txBody>
          <a:bodyPr wrap="square">
            <a:spAutoFit/>
          </a:bodyPr>
          <a:lstStyle/>
          <a:p>
            <a:pPr algn="l">
              <a:lnSpc>
                <a:spcPct val="150000"/>
              </a:lnSpc>
            </a:pPr>
            <a:r>
              <a:rPr lang="zh-CN" altLang="en-US" sz="1000" spc="300">
                <a:solidFill>
                  <a:schemeClr val="bg1">
                    <a:lumMod val="65000"/>
                  </a:schemeClr>
                </a:solidFill>
                <a:latin typeface="微软雅黑" panose="020B0503020204020204" pitchFamily="34" charset="-122"/>
                <a:ea typeface="微软雅黑" panose="020B0503020204020204" pitchFamily="34" charset="-122"/>
                <a:cs typeface="+mn-ea"/>
                <a:sym typeface="+mn-lt"/>
              </a:rPr>
              <a:t>Background Ordinary investors can also buy these computing spaces and mining machines, actually participate in them, and get a lot of profits. With the help of professional project management team, realize the value-added of personal wealth.</a:t>
            </a:r>
          </a:p>
        </p:txBody>
      </p:sp>
      <p:grpSp>
        <p:nvGrpSpPr>
          <p:cNvPr id="21" name="组合 20"/>
          <p:cNvGrpSpPr/>
          <p:nvPr/>
        </p:nvGrpSpPr>
        <p:grpSpPr>
          <a:xfrm>
            <a:off x="2368360" y="3026392"/>
            <a:ext cx="488950" cy="425450"/>
            <a:chOff x="6394450" y="3563938"/>
            <a:chExt cx="488950" cy="425450"/>
          </a:xfrm>
          <a:solidFill>
            <a:schemeClr val="bg1"/>
          </a:solidFill>
        </p:grpSpPr>
        <p:sp>
          <p:nvSpPr>
            <p:cNvPr id="22" name="AutoShape 43"/>
            <p:cNvSpPr/>
            <p:nvPr/>
          </p:nvSpPr>
          <p:spPr bwMode="auto">
            <a:xfrm>
              <a:off x="6394450" y="3563938"/>
              <a:ext cx="488950"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23" name="AutoShape 44"/>
            <p:cNvSpPr/>
            <p:nvPr/>
          </p:nvSpPr>
          <p:spPr bwMode="auto">
            <a:xfrm>
              <a:off x="6837363" y="3716338"/>
              <a:ext cx="30162" cy="165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24" name="AutoShape 45"/>
            <p:cNvSpPr/>
            <p:nvPr/>
          </p:nvSpPr>
          <p:spPr bwMode="auto">
            <a:xfrm>
              <a:off x="6821488" y="3897313"/>
              <a:ext cx="61912" cy="9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grpSp>
      <p:grpSp>
        <p:nvGrpSpPr>
          <p:cNvPr id="3" name="组合 2"/>
          <p:cNvGrpSpPr/>
          <p:nvPr/>
        </p:nvGrpSpPr>
        <p:grpSpPr>
          <a:xfrm>
            <a:off x="7069044" y="2999096"/>
            <a:ext cx="334962" cy="485775"/>
            <a:chOff x="11368088" y="1579563"/>
            <a:chExt cx="334962" cy="485775"/>
          </a:xfrm>
          <a:solidFill>
            <a:schemeClr val="bg1"/>
          </a:solidFill>
        </p:grpSpPr>
        <p:sp>
          <p:nvSpPr>
            <p:cNvPr id="25" name="AutoShape 60"/>
            <p:cNvSpPr/>
            <p:nvPr/>
          </p:nvSpPr>
          <p:spPr bwMode="auto">
            <a:xfrm>
              <a:off x="11506200" y="1716088"/>
              <a:ext cx="30163"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26" name="AutoShape 61"/>
            <p:cNvSpPr/>
            <p:nvPr/>
          </p:nvSpPr>
          <p:spPr bwMode="auto">
            <a:xfrm>
              <a:off x="11506200" y="1900238"/>
              <a:ext cx="30163"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27" name="AutoShape 62"/>
            <p:cNvSpPr/>
            <p:nvPr/>
          </p:nvSpPr>
          <p:spPr bwMode="auto">
            <a:xfrm>
              <a:off x="11414125" y="1808163"/>
              <a:ext cx="30163"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28" name="AutoShape 63"/>
            <p:cNvSpPr/>
            <p:nvPr/>
          </p:nvSpPr>
          <p:spPr bwMode="auto">
            <a:xfrm>
              <a:off x="11596688" y="1808163"/>
              <a:ext cx="31750"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29" name="AutoShape 64"/>
            <p:cNvSpPr/>
            <p:nvPr/>
          </p:nvSpPr>
          <p:spPr bwMode="auto">
            <a:xfrm>
              <a:off x="11444288" y="1868488"/>
              <a:ext cx="30162" cy="31750"/>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30" name="AutoShape 65"/>
            <p:cNvSpPr/>
            <p:nvPr/>
          </p:nvSpPr>
          <p:spPr bwMode="auto">
            <a:xfrm>
              <a:off x="11444288" y="1744663"/>
              <a:ext cx="30162" cy="31750"/>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31" name="AutoShape 66"/>
            <p:cNvSpPr/>
            <p:nvPr/>
          </p:nvSpPr>
          <p:spPr bwMode="auto">
            <a:xfrm>
              <a:off x="11566525" y="1868488"/>
              <a:ext cx="30163" cy="31750"/>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32" name="AutoShape 67"/>
            <p:cNvSpPr/>
            <p:nvPr/>
          </p:nvSpPr>
          <p:spPr bwMode="auto">
            <a:xfrm>
              <a:off x="11368088" y="1579563"/>
              <a:ext cx="334962" cy="485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33" name="AutoShape 68"/>
            <p:cNvSpPr/>
            <p:nvPr/>
          </p:nvSpPr>
          <p:spPr bwMode="auto">
            <a:xfrm>
              <a:off x="11506200" y="1744663"/>
              <a:ext cx="92075" cy="95250"/>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grpSp>
      <p:sp>
        <p:nvSpPr>
          <p:cNvPr id="38" name="文本框 37"/>
          <p:cNvSpPr txBox="1"/>
          <p:nvPr/>
        </p:nvSpPr>
        <p:spPr>
          <a:xfrm>
            <a:off x="12753474" y="6569242"/>
            <a:ext cx="242374" cy="369332"/>
          </a:xfrm>
          <a:prstGeom prst="rect">
            <a:avLst/>
          </a:prstGeom>
          <a:noFill/>
        </p:spPr>
        <p:txBody>
          <a:bodyPr wrap="none" rtlCol="0">
            <a:spAutoFit/>
          </a:bodyPr>
          <a:lstStyle/>
          <a:p>
            <a:r>
              <a:rPr lang="en-US" altLang="zh-CN" dirty="0"/>
              <a:t>.</a:t>
            </a:r>
            <a:endParaRPr lang="zh-CN" altLang="en-US" dirty="0"/>
          </a:p>
        </p:txBody>
      </p:sp>
      <p:sp>
        <p:nvSpPr>
          <p:cNvPr id="4" name="TextBox 2"/>
          <p:cNvSpPr txBox="1">
            <a:spLocks noChangeArrowheads="1"/>
          </p:cNvSpPr>
          <p:nvPr/>
        </p:nvSpPr>
        <p:spPr bwMode="auto">
          <a:xfrm>
            <a:off x="7604228" y="2068945"/>
            <a:ext cx="259605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a:solidFill>
                  <a:schemeClr val="bg1"/>
                </a:solidFill>
                <a:latin typeface="微软雅黑" panose="020B0503020204020204" pitchFamily="34" charset="-122"/>
                <a:ea typeface="微软雅黑" panose="020B0503020204020204" pitchFamily="34" charset="-122"/>
                <a:cs typeface="+mn-ea"/>
                <a:sym typeface="+mn-lt"/>
              </a:rPr>
              <a:t>普通投资者可以购买这些算力空间与矿机，实际参与进来，并获得大量收益。在职业项目管理团队的帮助下，实现个人财富的增值。</a:t>
            </a:r>
          </a:p>
        </p:txBody>
      </p:sp>
      <p:sp>
        <p:nvSpPr>
          <p:cNvPr id="6" name="矩形 5"/>
          <p:cNvSpPr/>
          <p:nvPr/>
        </p:nvSpPr>
        <p:spPr>
          <a:xfrm>
            <a:off x="7960180" y="1191324"/>
            <a:ext cx="1351280" cy="553085"/>
          </a:xfrm>
          <a:prstGeom prst="rect">
            <a:avLst/>
          </a:prstGeom>
        </p:spPr>
        <p:txBody>
          <a:bodyPr wrap="none">
            <a:spAutoFit/>
          </a:bodyPr>
          <a:lstStyle/>
          <a:p>
            <a:pPr algn="ctr">
              <a:lnSpc>
                <a:spcPct val="150000"/>
              </a:lnSpc>
            </a:pPr>
            <a:r>
              <a:rPr lang="zh-CN" altLang="en-US" sz="2000" b="1" spc="300">
                <a:solidFill>
                  <a:schemeClr val="bg1"/>
                </a:solidFill>
                <a:latin typeface="微软雅黑" panose="020B0503020204020204" pitchFamily="34" charset="-122"/>
                <a:ea typeface="微软雅黑" panose="020B0503020204020204" pitchFamily="34" charset="-122"/>
                <a:cs typeface="+mn-ea"/>
                <a:sym typeface="+mn-lt"/>
              </a:rPr>
              <a:t>人人参与</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fade">
                                      <p:cBhvr>
                                        <p:cTn id="7" dur="1000"/>
                                        <p:tgtEl>
                                          <p:spTgt spid="16390"/>
                                        </p:tgtEl>
                                      </p:cBhvr>
                                    </p:animEffect>
                                    <p:anim calcmode="lin" valueType="num">
                                      <p:cBhvr>
                                        <p:cTn id="8" dur="1000" fill="hold"/>
                                        <p:tgtEl>
                                          <p:spTgt spid="16390"/>
                                        </p:tgtEl>
                                        <p:attrNameLst>
                                          <p:attrName>ppt_x</p:attrName>
                                        </p:attrNameLst>
                                      </p:cBhvr>
                                      <p:tavLst>
                                        <p:tav tm="0">
                                          <p:val>
                                            <p:strVal val="#ppt_x"/>
                                          </p:val>
                                        </p:tav>
                                        <p:tav tm="100000">
                                          <p:val>
                                            <p:strVal val="#ppt_x"/>
                                          </p:val>
                                        </p:tav>
                                      </p:tavLst>
                                    </p:anim>
                                    <p:anim calcmode="lin" valueType="num">
                                      <p:cBhvr>
                                        <p:cTn id="9" dur="1000" fill="hold"/>
                                        <p:tgtEl>
                                          <p:spTgt spid="163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395"/>
                                        </p:tgtEl>
                                        <p:attrNameLst>
                                          <p:attrName>style.visibility</p:attrName>
                                        </p:attrNameLst>
                                      </p:cBhvr>
                                      <p:to>
                                        <p:strVal val="visible"/>
                                      </p:to>
                                    </p:set>
                                    <p:animEffect transition="in" filter="fade">
                                      <p:cBhvr>
                                        <p:cTn id="29" dur="1000"/>
                                        <p:tgtEl>
                                          <p:spTgt spid="16395"/>
                                        </p:tgtEl>
                                      </p:cBhvr>
                                    </p:animEffect>
                                    <p:anim calcmode="lin" valueType="num">
                                      <p:cBhvr>
                                        <p:cTn id="30" dur="1000" fill="hold"/>
                                        <p:tgtEl>
                                          <p:spTgt spid="16395"/>
                                        </p:tgtEl>
                                        <p:attrNameLst>
                                          <p:attrName>ppt_x</p:attrName>
                                        </p:attrNameLst>
                                      </p:cBhvr>
                                      <p:tavLst>
                                        <p:tav tm="0">
                                          <p:val>
                                            <p:strVal val="#ppt_x"/>
                                          </p:val>
                                        </p:tav>
                                        <p:tav tm="100000">
                                          <p:val>
                                            <p:strVal val="#ppt_x"/>
                                          </p:val>
                                        </p:tav>
                                      </p:tavLst>
                                    </p:anim>
                                    <p:anim calcmode="lin" valueType="num">
                                      <p:cBhvr>
                                        <p:cTn id="31" dur="1000" fill="hold"/>
                                        <p:tgtEl>
                                          <p:spTgt spid="1639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2000"/>
                                  </p:stCondLst>
                                  <p:childTnLst>
                                    <p:animEffect transition="out" filter="fade">
                                      <p:cBhvr>
                                        <p:cTn id="45" dur="500"/>
                                        <p:tgtEl>
                                          <p:spTgt spid="38"/>
                                        </p:tgtEl>
                                      </p:cBhvr>
                                    </p:animEffect>
                                    <p:set>
                                      <p:cBhvr>
                                        <p:cTn id="46" dur="1" fill="hold">
                                          <p:stCondLst>
                                            <p:cond delay="499"/>
                                          </p:stCondLst>
                                        </p:cTn>
                                        <p:tgtEl>
                                          <p:spTgt spid="38"/>
                                        </p:tgtEl>
                                        <p:attrNameLst>
                                          <p:attrName>style.visibility</p:attrName>
                                        </p:attrNameLst>
                                      </p:cBhvr>
                                      <p:to>
                                        <p:strVal val="hidden"/>
                                      </p:to>
                                    </p:set>
                                  </p:childTnLst>
                                </p:cTn>
                              </p:par>
                              <p:par>
                                <p:cTn id="47" presetID="42"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20" grpId="0"/>
      <p:bldP spid="38"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17080" y="240094"/>
            <a:ext cx="1351280" cy="553085"/>
          </a:xfrm>
          <a:prstGeom prst="rect">
            <a:avLst/>
          </a:prstGeom>
        </p:spPr>
        <p:txBody>
          <a:bodyPr wrap="none">
            <a:spAutoFit/>
          </a:bodyPr>
          <a:lstStyle/>
          <a:p>
            <a:pPr algn="ctr">
              <a:lnSpc>
                <a:spcPct val="15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sym typeface="+mn-lt"/>
              </a:rPr>
              <a:t>团队专业</a:t>
            </a:r>
          </a:p>
        </p:txBody>
      </p:sp>
      <p:grpSp>
        <p:nvGrpSpPr>
          <p:cNvPr id="21" name="组合 20"/>
          <p:cNvGrpSpPr/>
          <p:nvPr/>
        </p:nvGrpSpPr>
        <p:grpSpPr>
          <a:xfrm>
            <a:off x="1922083" y="1149967"/>
            <a:ext cx="488950" cy="425450"/>
            <a:chOff x="6394450" y="3563938"/>
            <a:chExt cx="488950" cy="425450"/>
          </a:xfrm>
          <a:solidFill>
            <a:schemeClr val="bg1"/>
          </a:solidFill>
        </p:grpSpPr>
        <p:sp>
          <p:nvSpPr>
            <p:cNvPr id="22" name="AutoShape 43"/>
            <p:cNvSpPr/>
            <p:nvPr/>
          </p:nvSpPr>
          <p:spPr bwMode="auto">
            <a:xfrm>
              <a:off x="6394450" y="3563938"/>
              <a:ext cx="488950"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23" name="AutoShape 44"/>
            <p:cNvSpPr/>
            <p:nvPr/>
          </p:nvSpPr>
          <p:spPr bwMode="auto">
            <a:xfrm>
              <a:off x="6837363" y="3716338"/>
              <a:ext cx="30162" cy="165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sp>
          <p:nvSpPr>
            <p:cNvPr id="24" name="AutoShape 45"/>
            <p:cNvSpPr/>
            <p:nvPr/>
          </p:nvSpPr>
          <p:spPr bwMode="auto">
            <a:xfrm>
              <a:off x="6821488" y="3897313"/>
              <a:ext cx="61912" cy="9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chemeClr val="bg1"/>
                </a:solidFill>
                <a:effectLst>
                  <a:outerShdw blurRad="38100" dist="38100" dir="2700000" algn="tl">
                    <a:srgbClr val="000000"/>
                  </a:outerShdw>
                </a:effectLst>
                <a:latin typeface="+mn-ea"/>
                <a:ea typeface="+mn-ea"/>
              </a:endParaRPr>
            </a:p>
          </p:txBody>
        </p:sp>
      </p:grpSp>
      <p:sp>
        <p:nvSpPr>
          <p:cNvPr id="38" name="文本框 37"/>
          <p:cNvSpPr txBox="1"/>
          <p:nvPr/>
        </p:nvSpPr>
        <p:spPr>
          <a:xfrm>
            <a:off x="12753474" y="6569242"/>
            <a:ext cx="242374" cy="369332"/>
          </a:xfrm>
          <a:prstGeom prst="rect">
            <a:avLst/>
          </a:prstGeom>
          <a:noFill/>
        </p:spPr>
        <p:txBody>
          <a:bodyPr wrap="none" rtlCol="0">
            <a:spAutoFit/>
          </a:bodyPr>
          <a:lstStyle/>
          <a:p>
            <a:r>
              <a:rPr lang="en-US" altLang="zh-CN" dirty="0"/>
              <a:t>.</a:t>
            </a:r>
            <a:endParaRPr lang="zh-CN" altLang="en-US" dirty="0"/>
          </a:p>
        </p:txBody>
      </p:sp>
      <p:grpSp>
        <p:nvGrpSpPr>
          <p:cNvPr id="34" name="组合 9">
            <a:extLst>
              <a:ext uri="{FF2B5EF4-FFF2-40B4-BE49-F238E27FC236}">
                <a16:creationId xmlns:a16="http://schemas.microsoft.com/office/drawing/2014/main" id="{CC86852E-43F6-40B8-A2F0-B46B54156F28}"/>
              </a:ext>
            </a:extLst>
          </p:cNvPr>
          <p:cNvGrpSpPr/>
          <p:nvPr/>
        </p:nvGrpSpPr>
        <p:grpSpPr>
          <a:xfrm>
            <a:off x="1644022" y="1588666"/>
            <a:ext cx="2661278" cy="4496055"/>
            <a:chOff x="1644022" y="1918186"/>
            <a:chExt cx="2661278" cy="4496055"/>
          </a:xfrm>
        </p:grpSpPr>
        <p:sp>
          <p:nvSpPr>
            <p:cNvPr id="35" name="Content Placeholder 2">
              <a:extLst>
                <a:ext uri="{FF2B5EF4-FFF2-40B4-BE49-F238E27FC236}">
                  <a16:creationId xmlns:a16="http://schemas.microsoft.com/office/drawing/2014/main" id="{2CA1B811-6AD0-4F7D-9607-33BBB3667C8E}"/>
                </a:ext>
              </a:extLst>
            </p:cNvPr>
            <p:cNvSpPr txBox="1"/>
            <p:nvPr/>
          </p:nvSpPr>
          <p:spPr>
            <a:xfrm>
              <a:off x="1984960" y="4687173"/>
              <a:ext cx="1748488" cy="5285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lnSpc>
                  <a:spcPct val="150000"/>
                </a:lnSpc>
                <a:buNone/>
              </a:pPr>
              <a:br>
                <a:rPr lang="en-US" sz="2000" b="1">
                  <a:solidFill>
                    <a:schemeClr val="bg1">
                      <a:lumMod val="50000"/>
                    </a:schemeClr>
                  </a:solidFill>
                </a:rPr>
              </a:br>
              <a:endParaRPr lang="en-US">
                <a:solidFill>
                  <a:schemeClr val="bg1">
                    <a:lumMod val="50000"/>
                  </a:schemeClr>
                </a:solidFill>
              </a:endParaRPr>
            </a:p>
          </p:txBody>
        </p:sp>
        <p:sp>
          <p:nvSpPr>
            <p:cNvPr id="36" name="Content Placeholder 2">
              <a:extLst>
                <a:ext uri="{FF2B5EF4-FFF2-40B4-BE49-F238E27FC236}">
                  <a16:creationId xmlns:a16="http://schemas.microsoft.com/office/drawing/2014/main" id="{850B0841-83DD-4030-A2F1-5CF03B71DFBB}"/>
                </a:ext>
              </a:extLst>
            </p:cNvPr>
            <p:cNvSpPr txBox="1"/>
            <p:nvPr/>
          </p:nvSpPr>
          <p:spPr>
            <a:xfrm>
              <a:off x="2078801" y="4167684"/>
              <a:ext cx="1748488" cy="5285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lgn="ctr">
                <a:lnSpc>
                  <a:spcPct val="150000"/>
                </a:lnSpc>
                <a:buNone/>
              </a:pPr>
              <a:r>
                <a:rPr lang="en-US" altLang="zh-CN" sz="2000" dirty="0"/>
                <a:t>Jay|</a:t>
              </a:r>
              <a:r>
                <a:rPr lang="zh-CN" altLang="en-US" sz="2000" dirty="0"/>
                <a:t>创始人</a:t>
              </a:r>
              <a:endParaRPr lang="zh-CN" altLang="zh-CN" sz="2000" dirty="0"/>
            </a:p>
            <a:p>
              <a:pPr marL="0" indent="0" algn="ctr">
                <a:lnSpc>
                  <a:spcPct val="150000"/>
                </a:lnSpc>
                <a:buNone/>
              </a:pPr>
              <a:r>
                <a:rPr lang="en-US" altLang="zh-CN" sz="2000" dirty="0">
                  <a:solidFill>
                    <a:srgbClr val="000000"/>
                  </a:solidFill>
                  <a:latin typeface="微软雅黑 Light" pitchFamily="34" charset="-122"/>
                  <a:ea typeface="微软雅黑 Light" pitchFamily="34" charset="-122"/>
                </a:rPr>
                <a:t>CTO</a:t>
              </a:r>
              <a:br>
                <a:rPr lang="en-US" sz="2000" b="1" dirty="0">
                  <a:solidFill>
                    <a:schemeClr val="bg1">
                      <a:lumMod val="50000"/>
                    </a:schemeClr>
                  </a:solidFill>
                </a:rPr>
              </a:br>
              <a:endParaRPr lang="en-US" dirty="0">
                <a:solidFill>
                  <a:schemeClr val="bg1">
                    <a:lumMod val="50000"/>
                  </a:schemeClr>
                </a:solidFill>
              </a:endParaRPr>
            </a:p>
          </p:txBody>
        </p:sp>
        <p:sp>
          <p:nvSpPr>
            <p:cNvPr id="40" name="椭圆 4">
              <a:extLst>
                <a:ext uri="{FF2B5EF4-FFF2-40B4-BE49-F238E27FC236}">
                  <a16:creationId xmlns:a16="http://schemas.microsoft.com/office/drawing/2014/main" id="{CD869766-BF34-472B-9C3D-66C6F89B1580}"/>
                </a:ext>
              </a:extLst>
            </p:cNvPr>
            <p:cNvSpPr/>
            <p:nvPr/>
          </p:nvSpPr>
          <p:spPr>
            <a:xfrm>
              <a:off x="1881533" y="1918186"/>
              <a:ext cx="2195233" cy="2195233"/>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Content Placeholder 2">
              <a:extLst>
                <a:ext uri="{FF2B5EF4-FFF2-40B4-BE49-F238E27FC236}">
                  <a16:creationId xmlns:a16="http://schemas.microsoft.com/office/drawing/2014/main" id="{DFB30F61-7DCA-436C-B050-D7D21D18AE61}"/>
                </a:ext>
              </a:extLst>
            </p:cNvPr>
            <p:cNvSpPr txBox="1"/>
            <p:nvPr/>
          </p:nvSpPr>
          <p:spPr>
            <a:xfrm>
              <a:off x="1644022" y="4750478"/>
              <a:ext cx="2661278" cy="1663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buNone/>
              </a:pPr>
              <a:r>
                <a:rPr lang="zh-CN" altLang="zh-CN" dirty="0"/>
                <a:t>是硅谷连续创业者，领导过数个创业项 目，在区块链技术和加密货币领域有</a:t>
              </a:r>
              <a:r>
                <a:rPr lang="en-US" altLang="zh-CN" dirty="0"/>
                <a:t>4</a:t>
              </a:r>
              <a:r>
                <a:rPr lang="zh-CN" altLang="zh-CN" dirty="0"/>
                <a:t>年的研究经验。在此之前曾任职于美国私募基金与投行，完成过数个上亿美元项目的投资和并购。</a:t>
              </a:r>
            </a:p>
            <a:p>
              <a:endParaRPr lang="zh-CN" altLang="zh-CN" dirty="0"/>
            </a:p>
          </p:txBody>
        </p:sp>
      </p:grpSp>
      <p:grpSp>
        <p:nvGrpSpPr>
          <p:cNvPr id="42" name="组合 9">
            <a:extLst>
              <a:ext uri="{FF2B5EF4-FFF2-40B4-BE49-F238E27FC236}">
                <a16:creationId xmlns:a16="http://schemas.microsoft.com/office/drawing/2014/main" id="{D47E83D7-B76E-466A-9809-AA3BAEA4ECDC}"/>
              </a:ext>
            </a:extLst>
          </p:cNvPr>
          <p:cNvGrpSpPr/>
          <p:nvPr/>
        </p:nvGrpSpPr>
        <p:grpSpPr>
          <a:xfrm>
            <a:off x="4945662" y="1499217"/>
            <a:ext cx="2477133" cy="4536897"/>
            <a:chOff x="1735737" y="1918186"/>
            <a:chExt cx="2477133" cy="4536897"/>
          </a:xfrm>
        </p:grpSpPr>
        <p:sp>
          <p:nvSpPr>
            <p:cNvPr id="43" name="Content Placeholder 2">
              <a:extLst>
                <a:ext uri="{FF2B5EF4-FFF2-40B4-BE49-F238E27FC236}">
                  <a16:creationId xmlns:a16="http://schemas.microsoft.com/office/drawing/2014/main" id="{A4827496-63AA-4E02-AF04-98A9784FCF6B}"/>
                </a:ext>
              </a:extLst>
            </p:cNvPr>
            <p:cNvSpPr txBox="1"/>
            <p:nvPr/>
          </p:nvSpPr>
          <p:spPr>
            <a:xfrm>
              <a:off x="1984960" y="4687173"/>
              <a:ext cx="1748488" cy="5285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lnSpc>
                  <a:spcPct val="150000"/>
                </a:lnSpc>
                <a:buNone/>
              </a:pPr>
              <a:br>
                <a:rPr lang="en-US" sz="2000" b="1">
                  <a:solidFill>
                    <a:schemeClr val="bg1">
                      <a:lumMod val="50000"/>
                    </a:schemeClr>
                  </a:solidFill>
                </a:rPr>
              </a:br>
              <a:endParaRPr lang="en-US">
                <a:solidFill>
                  <a:schemeClr val="bg1">
                    <a:lumMod val="50000"/>
                  </a:schemeClr>
                </a:solidFill>
              </a:endParaRPr>
            </a:p>
          </p:txBody>
        </p:sp>
        <p:sp>
          <p:nvSpPr>
            <p:cNvPr id="44" name="Content Placeholder 2">
              <a:extLst>
                <a:ext uri="{FF2B5EF4-FFF2-40B4-BE49-F238E27FC236}">
                  <a16:creationId xmlns:a16="http://schemas.microsoft.com/office/drawing/2014/main" id="{B1F32033-C44E-4BC2-8505-8217DE028D76}"/>
                </a:ext>
              </a:extLst>
            </p:cNvPr>
            <p:cNvSpPr txBox="1"/>
            <p:nvPr/>
          </p:nvSpPr>
          <p:spPr>
            <a:xfrm>
              <a:off x="2031880" y="4311398"/>
              <a:ext cx="2006719" cy="5285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lgn="ctr">
                <a:buNone/>
              </a:pPr>
              <a:r>
                <a:rPr lang="en-US" altLang="zh-CN" sz="2000" dirty="0"/>
                <a:t>Lee|</a:t>
              </a:r>
              <a:r>
                <a:rPr lang="zh-CN" altLang="en-US" sz="2000" dirty="0"/>
                <a:t>联合创始人</a:t>
              </a:r>
              <a:r>
                <a:rPr lang="en-US" altLang="zh-CN" sz="2000" dirty="0"/>
                <a:t> </a:t>
              </a:r>
              <a:endParaRPr lang="zh-CN" altLang="zh-CN" sz="2000" dirty="0"/>
            </a:p>
          </p:txBody>
        </p:sp>
        <p:sp>
          <p:nvSpPr>
            <p:cNvPr id="47" name="椭圆 4">
              <a:extLst>
                <a:ext uri="{FF2B5EF4-FFF2-40B4-BE49-F238E27FC236}">
                  <a16:creationId xmlns:a16="http://schemas.microsoft.com/office/drawing/2014/main" id="{7CC522BA-4CAF-42DF-9EBD-3A4685A11036}"/>
                </a:ext>
              </a:extLst>
            </p:cNvPr>
            <p:cNvSpPr/>
            <p:nvPr/>
          </p:nvSpPr>
          <p:spPr>
            <a:xfrm>
              <a:off x="1881533" y="1918186"/>
              <a:ext cx="2195233" cy="2195233"/>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Content Placeholder 2">
              <a:extLst>
                <a:ext uri="{FF2B5EF4-FFF2-40B4-BE49-F238E27FC236}">
                  <a16:creationId xmlns:a16="http://schemas.microsoft.com/office/drawing/2014/main" id="{77E1CED8-53BB-4F5F-AEAB-D742C884685B}"/>
                </a:ext>
              </a:extLst>
            </p:cNvPr>
            <p:cNvSpPr txBox="1"/>
            <p:nvPr/>
          </p:nvSpPr>
          <p:spPr>
            <a:xfrm>
              <a:off x="1735737" y="4791320"/>
              <a:ext cx="2477133" cy="1663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buNone/>
              </a:pPr>
              <a:r>
                <a:rPr lang="zh-CN" altLang="zh-CN" dirty="0"/>
                <a:t>拥有超过</a:t>
              </a:r>
              <a:r>
                <a:rPr lang="en-US" altLang="zh-CN" dirty="0"/>
                <a:t>8</a:t>
              </a:r>
              <a:r>
                <a:rPr lang="zh-CN" altLang="zh-CN" dirty="0"/>
                <a:t>年的网页和移动端全栈开发经验</a:t>
              </a:r>
              <a:r>
                <a:rPr lang="en-US" altLang="zh-CN" dirty="0"/>
                <a:t>, </a:t>
              </a:r>
              <a:r>
                <a:rPr lang="zh-CN" altLang="zh-CN" dirty="0"/>
                <a:t>曾任数个硅谷科技公司的</a:t>
              </a:r>
              <a:r>
                <a:rPr lang="en-US" altLang="zh-CN" dirty="0"/>
                <a:t>tech leader</a:t>
              </a:r>
              <a:r>
                <a:rPr lang="zh-CN" altLang="zh-CN" dirty="0"/>
                <a:t>。 在此之前他还有机器视觉和图像处理领域的 研发经验。他拥有丰富的</a:t>
              </a:r>
              <a:r>
                <a:rPr lang="en-US" altLang="zh-CN" dirty="0"/>
                <a:t> </a:t>
              </a:r>
              <a:r>
                <a:rPr lang="en-US" altLang="zh-CN" dirty="0" err="1"/>
                <a:t>Dapp</a:t>
              </a:r>
              <a:r>
                <a:rPr lang="en-US" altLang="zh-CN" dirty="0"/>
                <a:t> </a:t>
              </a:r>
              <a:r>
                <a:rPr lang="zh-CN" altLang="zh-CN" dirty="0"/>
                <a:t>和智能合约开发经验。</a:t>
              </a:r>
              <a:r>
                <a:rPr lang="en-US" altLang="zh-CN" dirty="0"/>
                <a:t>Lee</a:t>
              </a:r>
              <a:r>
                <a:rPr lang="zh-CN" altLang="zh-CN" dirty="0"/>
                <a:t>毕业于</a:t>
              </a:r>
              <a:r>
                <a:rPr lang="en-US" altLang="zh-CN" dirty="0"/>
                <a:t>CMU,</a:t>
              </a:r>
              <a:r>
                <a:rPr lang="zh-CN" altLang="zh-CN" dirty="0"/>
                <a:t>曾任职于</a:t>
              </a:r>
              <a:r>
                <a:rPr lang="en-US" altLang="zh-CN" dirty="0"/>
                <a:t>Uber</a:t>
              </a:r>
              <a:r>
                <a:rPr lang="zh-CN" altLang="zh-CN" dirty="0"/>
                <a:t>。</a:t>
              </a:r>
            </a:p>
          </p:txBody>
        </p:sp>
      </p:grpSp>
      <p:grpSp>
        <p:nvGrpSpPr>
          <p:cNvPr id="49" name="组合 9">
            <a:extLst>
              <a:ext uri="{FF2B5EF4-FFF2-40B4-BE49-F238E27FC236}">
                <a16:creationId xmlns:a16="http://schemas.microsoft.com/office/drawing/2014/main" id="{146F7BEA-0017-4C59-9A0F-CAAE3F69E76B}"/>
              </a:ext>
            </a:extLst>
          </p:cNvPr>
          <p:cNvGrpSpPr/>
          <p:nvPr/>
        </p:nvGrpSpPr>
        <p:grpSpPr>
          <a:xfrm>
            <a:off x="8634755" y="1470874"/>
            <a:ext cx="2477133" cy="4449181"/>
            <a:chOff x="1735737" y="1918186"/>
            <a:chExt cx="2477133" cy="4449181"/>
          </a:xfrm>
        </p:grpSpPr>
        <p:sp>
          <p:nvSpPr>
            <p:cNvPr id="50" name="Content Placeholder 2">
              <a:extLst>
                <a:ext uri="{FF2B5EF4-FFF2-40B4-BE49-F238E27FC236}">
                  <a16:creationId xmlns:a16="http://schemas.microsoft.com/office/drawing/2014/main" id="{1FEE552F-8E08-4730-9B80-17165A6D947C}"/>
                </a:ext>
              </a:extLst>
            </p:cNvPr>
            <p:cNvSpPr txBox="1"/>
            <p:nvPr/>
          </p:nvSpPr>
          <p:spPr>
            <a:xfrm>
              <a:off x="1984960" y="4687173"/>
              <a:ext cx="1748488" cy="5285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lnSpc>
                  <a:spcPct val="150000"/>
                </a:lnSpc>
                <a:buNone/>
              </a:pPr>
              <a:br>
                <a:rPr lang="en-US" sz="2000" b="1">
                  <a:solidFill>
                    <a:schemeClr val="bg1">
                      <a:lumMod val="50000"/>
                    </a:schemeClr>
                  </a:solidFill>
                </a:rPr>
              </a:br>
              <a:endParaRPr lang="en-US">
                <a:solidFill>
                  <a:schemeClr val="bg1">
                    <a:lumMod val="50000"/>
                  </a:schemeClr>
                </a:solidFill>
              </a:endParaRPr>
            </a:p>
          </p:txBody>
        </p:sp>
        <p:sp>
          <p:nvSpPr>
            <p:cNvPr id="51" name="Content Placeholder 2">
              <a:extLst>
                <a:ext uri="{FF2B5EF4-FFF2-40B4-BE49-F238E27FC236}">
                  <a16:creationId xmlns:a16="http://schemas.microsoft.com/office/drawing/2014/main" id="{B6BBEE62-C9BC-4B1C-9326-A7E26EC42506}"/>
                </a:ext>
              </a:extLst>
            </p:cNvPr>
            <p:cNvSpPr txBox="1"/>
            <p:nvPr/>
          </p:nvSpPr>
          <p:spPr>
            <a:xfrm>
              <a:off x="1820570" y="4339741"/>
              <a:ext cx="2256196" cy="5285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lgn="ctr">
                <a:buNone/>
              </a:pPr>
              <a:r>
                <a:rPr lang="zh-TW" altLang="en-US" sz="2000" dirty="0"/>
                <a:t> </a:t>
              </a:r>
              <a:r>
                <a:rPr lang="en-US" altLang="zh-CN" sz="2000" dirty="0"/>
                <a:t>Allan|</a:t>
              </a:r>
              <a:r>
                <a:rPr lang="zh-CN" altLang="en-US" sz="2000" dirty="0"/>
                <a:t>联合创始人</a:t>
              </a:r>
              <a:endParaRPr lang="zh-CN" altLang="zh-CN" sz="2000" dirty="0"/>
            </a:p>
          </p:txBody>
        </p:sp>
        <p:sp>
          <p:nvSpPr>
            <p:cNvPr id="54" name="椭圆 4">
              <a:extLst>
                <a:ext uri="{FF2B5EF4-FFF2-40B4-BE49-F238E27FC236}">
                  <a16:creationId xmlns:a16="http://schemas.microsoft.com/office/drawing/2014/main" id="{99821DA5-9C94-42DF-9B99-20361707F725}"/>
                </a:ext>
              </a:extLst>
            </p:cNvPr>
            <p:cNvSpPr/>
            <p:nvPr/>
          </p:nvSpPr>
          <p:spPr>
            <a:xfrm>
              <a:off x="1881533" y="1918186"/>
              <a:ext cx="2195233" cy="2195233"/>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Content Placeholder 2">
              <a:extLst>
                <a:ext uri="{FF2B5EF4-FFF2-40B4-BE49-F238E27FC236}">
                  <a16:creationId xmlns:a16="http://schemas.microsoft.com/office/drawing/2014/main" id="{37EB9F41-437E-4C79-9A4A-0214AF117BD7}"/>
                </a:ext>
              </a:extLst>
            </p:cNvPr>
            <p:cNvSpPr txBox="1"/>
            <p:nvPr/>
          </p:nvSpPr>
          <p:spPr>
            <a:xfrm>
              <a:off x="1735737" y="4703604"/>
              <a:ext cx="2477133" cy="1663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buNone/>
              </a:pPr>
              <a:r>
                <a:rPr lang="zh-CN" altLang="zh-CN" dirty="0"/>
                <a:t>全栈工程师，拥有超过</a:t>
              </a:r>
              <a:r>
                <a:rPr lang="en-US" altLang="zh-CN" dirty="0"/>
                <a:t>10</a:t>
              </a:r>
              <a:r>
                <a:rPr lang="zh-CN" altLang="zh-CN" dirty="0"/>
                <a:t>年的开发经验。谷歌</a:t>
              </a:r>
              <a:r>
                <a:rPr lang="en-US" altLang="zh-CN" dirty="0"/>
                <a:t>8 </a:t>
              </a:r>
              <a:r>
                <a:rPr lang="zh-CN" altLang="zh-CN" dirty="0"/>
                <a:t>年的工作经验，领导过多个谷歌项目。此外在硅谷数个创业公司担任技术合伙人。</a:t>
              </a:r>
              <a:r>
                <a:rPr lang="en-US" altLang="zh-CN" dirty="0"/>
                <a:t>Allan</a:t>
              </a:r>
              <a:r>
                <a:rPr lang="zh-CN" altLang="zh-CN" dirty="0"/>
                <a:t>在区块链领域有着非常丰富的开发经验，开发过数个极受欢迎的</a:t>
              </a:r>
              <a:r>
                <a:rPr lang="en-US" altLang="zh-CN" dirty="0" err="1"/>
                <a:t>Dapp</a:t>
              </a:r>
              <a:r>
                <a:rPr lang="zh-CN" altLang="zh-CN" dirty="0"/>
                <a:t>。</a:t>
              </a:r>
            </a:p>
          </p:txBody>
        </p:sp>
      </p:grpSp>
      <p:pic>
        <p:nvPicPr>
          <p:cNvPr id="29" name="图片 28">
            <a:extLst>
              <a:ext uri="{FF2B5EF4-FFF2-40B4-BE49-F238E27FC236}">
                <a16:creationId xmlns:a16="http://schemas.microsoft.com/office/drawing/2014/main" id="{A93BB0D8-610B-4D64-A59C-30F92E336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328" y="1659784"/>
            <a:ext cx="2075642" cy="2075642"/>
          </a:xfrm>
          <a:prstGeom prst="rect">
            <a:avLst/>
          </a:prstGeom>
        </p:spPr>
      </p:pic>
      <p:pic>
        <p:nvPicPr>
          <p:cNvPr id="4" name="图片 3">
            <a:extLst>
              <a:ext uri="{FF2B5EF4-FFF2-40B4-BE49-F238E27FC236}">
                <a16:creationId xmlns:a16="http://schemas.microsoft.com/office/drawing/2014/main" id="{C2149DB0-A374-4202-BBAC-9536ED2CEE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9934" y="1522852"/>
            <a:ext cx="2128591" cy="2128591"/>
          </a:xfrm>
          <a:prstGeom prst="rect">
            <a:avLst/>
          </a:prstGeom>
        </p:spPr>
      </p:pic>
      <p:pic>
        <p:nvPicPr>
          <p:cNvPr id="6" name="图片 5">
            <a:extLst>
              <a:ext uri="{FF2B5EF4-FFF2-40B4-BE49-F238E27FC236}">
                <a16:creationId xmlns:a16="http://schemas.microsoft.com/office/drawing/2014/main" id="{42C7C4DF-0646-4E7A-A6AC-DC526576C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5248" y="1490907"/>
            <a:ext cx="2160536" cy="2160536"/>
          </a:xfrm>
          <a:prstGeom prst="rect">
            <a:avLst/>
          </a:prstGeom>
        </p:spPr>
      </p:pic>
    </p:spTree>
    <p:extLst>
      <p:ext uri="{BB962C8B-B14F-4D97-AF65-F5344CB8AC3E}">
        <p14:creationId xmlns:p14="http://schemas.microsoft.com/office/powerpoint/2010/main" val="996239667"/>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2000"/>
                                  </p:stCondLst>
                                  <p:childTnLst>
                                    <p:animEffect transition="out" filter="fade">
                                      <p:cBhvr>
                                        <p:cTn id="18" dur="500"/>
                                        <p:tgtEl>
                                          <p:spTgt spid="38"/>
                                        </p:tgtEl>
                                      </p:cBhvr>
                                    </p:animEffect>
                                    <p:set>
                                      <p:cBhvr>
                                        <p:cTn id="19" dur="1" fill="hold">
                                          <p:stCondLst>
                                            <p:cond delay="499"/>
                                          </p:stCondLst>
                                        </p:cTn>
                                        <p:tgtEl>
                                          <p:spTgt spid="3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2591665" y="5956865"/>
            <a:ext cx="897165" cy="9005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7861416" y="-62426"/>
            <a:ext cx="1618299" cy="16243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828509" y="-125910"/>
            <a:ext cx="1203519" cy="1207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250803" y="807357"/>
            <a:ext cx="126969" cy="12696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sp>
        <p:nvSpPr>
          <p:cNvPr id="18" name="文本框 17"/>
          <p:cNvSpPr txBox="1"/>
          <p:nvPr/>
        </p:nvSpPr>
        <p:spPr>
          <a:xfrm>
            <a:off x="1942295" y="5034799"/>
            <a:ext cx="8913199" cy="922020"/>
          </a:xfrm>
          <a:prstGeom prst="rect">
            <a:avLst/>
          </a:prstGeom>
          <a:noFill/>
        </p:spPr>
        <p:txBody>
          <a:bodyPr wrap="square" rtlCol="0">
            <a:spAutoFit/>
          </a:bodyPr>
          <a:lstStyle/>
          <a:p>
            <a:pPr algn="ctr" defTabSz="685800">
              <a:lnSpc>
                <a:spcPct val="150000"/>
              </a:lnSpc>
            </a:pPr>
            <a:r>
              <a:rPr lang="en-US" altLang="zh-CN" dirty="0">
                <a:solidFill>
                  <a:schemeClr val="bg1"/>
                </a:solidFill>
                <a:latin typeface="Calibri" panose="020F0502020204030204" pitchFamily="34" charset="0"/>
                <a:ea typeface="等线" panose="02010600030101010101" charset="-122"/>
                <a:cs typeface="Calibri" panose="020F0502020204030204" pitchFamily="34" charset="0"/>
              </a:rPr>
              <a:t>The core technology and key technology can't be changed, so we must strive for it by ourselves.</a:t>
            </a:r>
          </a:p>
        </p:txBody>
      </p:sp>
      <p:sp>
        <p:nvSpPr>
          <p:cNvPr id="20" name="等腰三角形 19"/>
          <p:cNvSpPr/>
          <p:nvPr/>
        </p:nvSpPr>
        <p:spPr>
          <a:xfrm rot="8455710">
            <a:off x="2912004" y="4063049"/>
            <a:ext cx="307520" cy="26510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sp>
        <p:nvSpPr>
          <p:cNvPr id="21" name="等腰三角形 20"/>
          <p:cNvSpPr/>
          <p:nvPr/>
        </p:nvSpPr>
        <p:spPr>
          <a:xfrm rot="16554893">
            <a:off x="1936382" y="5402293"/>
            <a:ext cx="307520" cy="265104"/>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pic>
        <p:nvPicPr>
          <p:cNvPr id="15" name="图片 14" descr="768e0cead96b4b12334b3ee38e44c84f"/>
          <p:cNvPicPr>
            <a:picLocks noChangeAspect="1"/>
          </p:cNvPicPr>
          <p:nvPr/>
        </p:nvPicPr>
        <p:blipFill>
          <a:blip r:embed="rId3"/>
          <a:stretch>
            <a:fillRect/>
          </a:stretch>
        </p:blipFill>
        <p:spPr>
          <a:xfrm>
            <a:off x="-180340" y="-454025"/>
            <a:ext cx="5468620" cy="7766685"/>
          </a:xfrm>
          <a:prstGeom prst="rect">
            <a:avLst/>
          </a:prstGeom>
        </p:spPr>
      </p:pic>
      <p:pic>
        <p:nvPicPr>
          <p:cNvPr id="16" name="图片 15" descr="768e0cead96b4b12334b3ee38e44c84f"/>
          <p:cNvPicPr>
            <a:picLocks noChangeAspect="1"/>
          </p:cNvPicPr>
          <p:nvPr/>
        </p:nvPicPr>
        <p:blipFill>
          <a:blip r:embed="rId3"/>
          <a:stretch>
            <a:fillRect/>
          </a:stretch>
        </p:blipFill>
        <p:spPr>
          <a:xfrm flipH="1">
            <a:off x="7014845" y="-454660"/>
            <a:ext cx="5468620" cy="7766685"/>
          </a:xfrm>
          <a:prstGeom prst="rect">
            <a:avLst/>
          </a:prstGeom>
        </p:spPr>
      </p:pic>
      <p:pic>
        <p:nvPicPr>
          <p:cNvPr id="4098" name="组合 1" descr="C:\Users\summer\Desktop\PPT\ALL\ALL-素材\科技感\0faae8587ec911b5bdd9329b3b2b9bc3.png0faae8587ec911b5bdd9329b3b2b9bc3"/>
          <p:cNvPicPr>
            <a:picLocks noChangeArrowheads="1"/>
          </p:cNvPicPr>
          <p:nvPr/>
        </p:nvPicPr>
        <p:blipFill>
          <a:blip r:embed="rId4"/>
          <a:srcRect/>
          <a:stretch>
            <a:fillRect/>
          </a:stretch>
        </p:blipFill>
        <p:spPr bwMode="auto">
          <a:xfrm>
            <a:off x="3268345" y="490220"/>
            <a:ext cx="5806440" cy="5211445"/>
          </a:xfrm>
          <a:prstGeom prst="rect">
            <a:avLst/>
          </a:prstGeom>
          <a:noFill/>
          <a:ln>
            <a:noFill/>
          </a:ln>
        </p:spPr>
      </p:pic>
      <p:sp>
        <p:nvSpPr>
          <p:cNvPr id="19" name="文本框 18"/>
          <p:cNvSpPr txBox="1"/>
          <p:nvPr/>
        </p:nvSpPr>
        <p:spPr>
          <a:xfrm>
            <a:off x="4589780" y="2088515"/>
            <a:ext cx="3138170" cy="2306955"/>
          </a:xfrm>
          <a:prstGeom prst="rect">
            <a:avLst/>
          </a:prstGeom>
          <a:noFill/>
        </p:spPr>
        <p:txBody>
          <a:bodyPr wrap="square" rtlCol="0">
            <a:spAutoFit/>
            <a:scene3d>
              <a:camera prst="orthographicFront"/>
              <a:lightRig rig="threePt" dir="t"/>
            </a:scene3d>
          </a:bodyPr>
          <a:lstStyle/>
          <a:p>
            <a:pPr algn="ctr"/>
            <a:r>
              <a:rPr lang="en-US" altLang="zh-CN" sz="7200" b="1">
                <a:ln w="10160">
                  <a:solidFill>
                    <a:schemeClr val="accent5"/>
                  </a:solidFill>
                  <a:prstDash val="solid"/>
                </a:ln>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Mongolian Baiti" panose="03000500000000000000" charset="0"/>
                <a:cs typeface="Mongolian Baiti" panose="03000500000000000000" charset="0"/>
              </a:rPr>
              <a:t>PART</a:t>
            </a:r>
          </a:p>
          <a:p>
            <a:pPr algn="ctr"/>
            <a:r>
              <a:rPr lang="en-US" altLang="zh-CN" sz="7200" b="1">
                <a:ln w="10160">
                  <a:solidFill>
                    <a:schemeClr val="accent5"/>
                  </a:solidFill>
                  <a:prstDash val="solid"/>
                </a:ln>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Mongolian Baiti" panose="03000500000000000000" charset="0"/>
                <a:cs typeface="Mongolian Baiti" panose="03000500000000000000" charset="0"/>
              </a:rPr>
              <a:t>03</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0806282" y="367433"/>
            <a:ext cx="495497" cy="421607"/>
            <a:chOff x="7909299" y="3772690"/>
            <a:chExt cx="667095" cy="567616"/>
          </a:xfrm>
        </p:grpSpPr>
        <p:sp>
          <p:nvSpPr>
            <p:cNvPr id="21"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solidFill>
              <a:srgbClr val="3341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solidFill>
              <a:srgbClr val="0061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4" name="图片 3" descr="c76800d76b32b521f6fa69249e5612f2"/>
          <p:cNvPicPr>
            <a:picLocks noChangeAspect="1"/>
          </p:cNvPicPr>
          <p:nvPr/>
        </p:nvPicPr>
        <p:blipFill>
          <a:blip r:embed="rId12"/>
          <a:stretch>
            <a:fillRect/>
          </a:stretch>
        </p:blipFill>
        <p:spPr>
          <a:xfrm>
            <a:off x="8015605" y="-2513965"/>
            <a:ext cx="5342890" cy="5205730"/>
          </a:xfrm>
          <a:prstGeom prst="rect">
            <a:avLst/>
          </a:prstGeom>
        </p:spPr>
      </p:pic>
      <p:sp>
        <p:nvSpPr>
          <p:cNvPr id="31" name="矩形 30"/>
          <p:cNvSpPr/>
          <p:nvPr/>
        </p:nvSpPr>
        <p:spPr>
          <a:xfrm>
            <a:off x="1149155" y="1489917"/>
            <a:ext cx="9847971" cy="1060450"/>
          </a:xfrm>
          <a:prstGeom prst="rect">
            <a:avLst/>
          </a:prstGeom>
        </p:spPr>
        <p:txBody>
          <a:bodyPr wrap="square">
            <a:spAutoFit/>
          </a:bodyPr>
          <a:lstStyle/>
          <a:p>
            <a:pPr algn="ctr">
              <a:lnSpc>
                <a:spcPct val="150000"/>
              </a:lnSpc>
            </a:pPr>
            <a:r>
              <a:rPr lang="zh-CN" altLang="en-US" sz="1400" spc="300">
                <a:solidFill>
                  <a:schemeClr val="bg1"/>
                </a:solidFill>
                <a:latin typeface="微软雅黑" panose="020B0503020204020204" pitchFamily="34" charset="-122"/>
                <a:ea typeface="微软雅黑" panose="020B0503020204020204" pitchFamily="34" charset="-122"/>
                <a:cs typeface="+mn-ea"/>
                <a:sym typeface="+mn-lt"/>
              </a:rPr>
              <a:t>团队会通过人工智能算法和区块链技术，对存储空间进行合理配置，在大量的数据与加密货币的筛选过程中寻找获利机会，通过”爱回收”机制，实现数据分类处理，通过高效存储空间配置交易，实现数据轻便储存。</a:t>
            </a:r>
          </a:p>
        </p:txBody>
      </p:sp>
      <p:pic>
        <p:nvPicPr>
          <p:cNvPr id="6" name="图片 5" descr="c76800d76b32b521f6fa69249e5612f2"/>
          <p:cNvPicPr>
            <a:picLocks noChangeAspect="1"/>
          </p:cNvPicPr>
          <p:nvPr/>
        </p:nvPicPr>
        <p:blipFill>
          <a:blip r:embed="rId12"/>
          <a:stretch>
            <a:fillRect/>
          </a:stretch>
        </p:blipFill>
        <p:spPr>
          <a:xfrm rot="840000">
            <a:off x="3821430" y="-2513965"/>
            <a:ext cx="5342890" cy="5205730"/>
          </a:xfrm>
          <a:prstGeom prst="rect">
            <a:avLst/>
          </a:prstGeom>
        </p:spPr>
      </p:pic>
      <p:pic>
        <p:nvPicPr>
          <p:cNvPr id="5" name="图片 4" descr="c76800d76b32b521f6fa69249e5612f2"/>
          <p:cNvPicPr>
            <a:picLocks noChangeAspect="1"/>
          </p:cNvPicPr>
          <p:nvPr/>
        </p:nvPicPr>
        <p:blipFill>
          <a:blip r:embed="rId12"/>
          <a:stretch>
            <a:fillRect/>
          </a:stretch>
        </p:blipFill>
        <p:spPr>
          <a:xfrm>
            <a:off x="-929640" y="-2513965"/>
            <a:ext cx="5342890" cy="5205730"/>
          </a:xfrm>
          <a:prstGeom prst="rect">
            <a:avLst/>
          </a:prstGeom>
        </p:spPr>
      </p:pic>
      <p:grpSp>
        <p:nvGrpSpPr>
          <p:cNvPr id="7" name="组合 6"/>
          <p:cNvGrpSpPr/>
          <p:nvPr/>
        </p:nvGrpSpPr>
        <p:grpSpPr>
          <a:xfrm>
            <a:off x="839470" y="5659755"/>
            <a:ext cx="3658646" cy="382060"/>
            <a:chOff x="1322" y="8913"/>
            <a:chExt cx="5762" cy="602"/>
          </a:xfrm>
        </p:grpSpPr>
        <p:grpSp>
          <p:nvGrpSpPr>
            <p:cNvPr id="2" name="组合 1"/>
            <p:cNvGrpSpPr/>
            <p:nvPr/>
          </p:nvGrpSpPr>
          <p:grpSpPr>
            <a:xfrm>
              <a:off x="1322" y="8913"/>
              <a:ext cx="5762" cy="602"/>
              <a:chOff x="2825" y="1639"/>
              <a:chExt cx="7325" cy="968"/>
            </a:xfrm>
          </p:grpSpPr>
          <p:sp>
            <p:nvSpPr>
              <p:cNvPr id="3" name="PA_库_Square "/>
              <p:cNvSpPr/>
              <p:nvPr>
                <p:custDataLst>
                  <p:tags r:id="rId8"/>
                </p:custDataLst>
              </p:nvPr>
            </p:nvSpPr>
            <p:spPr>
              <a:xfrm>
                <a:off x="2825" y="1807"/>
                <a:ext cx="1010" cy="800"/>
              </a:xfrm>
              <a:prstGeom prst="rect">
                <a:avLst/>
              </a:prstGeom>
              <a:solidFill>
                <a:srgbClr val="6CB0BF"/>
              </a:solidFill>
              <a:ln w="12700">
                <a:solidFill>
                  <a:schemeClr val="accent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PA_库_Squared Features &amp; Services.…"/>
              <p:cNvSpPr txBox="1"/>
              <p:nvPr>
                <p:custDataLst>
                  <p:tags r:id="rId9"/>
                </p:custDataLst>
              </p:nvPr>
            </p:nvSpPr>
            <p:spPr>
              <a:xfrm>
                <a:off x="4060" y="1639"/>
                <a:ext cx="6090" cy="935"/>
              </a:xfrm>
              <a:prstGeom prst="rect">
                <a:avLst/>
              </a:prstGeom>
              <a:ln w="12700">
                <a:solidFill>
                  <a:schemeClr val="accent1"/>
                </a:solidFill>
                <a:miter lim="400000"/>
              </a:ln>
            </p:spPr>
            <p:txBody>
              <a:bodyPr wrap="square" lIns="0" tIns="0" rIns="0" bIns="0">
                <a:spAutoFit/>
              </a:bodyPr>
              <a:lstStyle/>
              <a:p>
                <a:pPr algn="l">
                  <a:lnSpc>
                    <a:spcPct val="150000"/>
                  </a:lnSpc>
                  <a:defRPr sz="1800">
                    <a:solidFill>
                      <a:srgbClr val="30353E"/>
                    </a:solidFill>
                    <a:latin typeface="Aileron"/>
                    <a:ea typeface="Aileron"/>
                    <a:cs typeface="Aileron"/>
                    <a:sym typeface="Aileron"/>
                  </a:defRPr>
                </a:pPr>
                <a:r>
                  <a:rPr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egoe Print" panose="02000600000000000000" charset="0"/>
                  </a:rPr>
                  <a:t>人工智能算法</a:t>
                </a:r>
                <a:r>
                  <a:rPr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egoe Print" panose="02000600000000000000" charset="0"/>
                  </a:rPr>
                  <a:t>和</a:t>
                </a:r>
                <a:r>
                  <a:rPr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egoe Print" panose="02000600000000000000" charset="0"/>
                  </a:rPr>
                  <a:t>区块链技术</a:t>
                </a:r>
              </a:p>
            </p:txBody>
          </p:sp>
        </p:grpSp>
        <p:sp>
          <p:nvSpPr>
            <p:cNvPr id="24" name="PA_库_形状 "/>
            <p:cNvSpPr/>
            <p:nvPr>
              <p:custDataLst>
                <p:tags r:id="rId7"/>
              </p:custDataLst>
            </p:nvPr>
          </p:nvSpPr>
          <p:spPr>
            <a:xfrm>
              <a:off x="1446" y="9070"/>
              <a:ext cx="547" cy="391"/>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6F8FF"/>
            </a:solidFill>
            <a:ln w="12700">
              <a:miter lim="400000"/>
            </a:ln>
          </p:spPr>
          <p:txBody>
            <a:bodyPr lIns="22860" rIns="22860" anchor="ctr"/>
            <a:lstStyle/>
            <a:p>
              <a:pPr defTabSz="219075">
                <a:defRPr b="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60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497705" y="5349155"/>
            <a:ext cx="3661548" cy="411577"/>
            <a:chOff x="2825" y="4486"/>
            <a:chExt cx="7442" cy="1034"/>
          </a:xfrm>
        </p:grpSpPr>
        <p:sp>
          <p:nvSpPr>
            <p:cNvPr id="26" name="PA_库_Square "/>
            <p:cNvSpPr/>
            <p:nvPr>
              <p:custDataLst>
                <p:tags r:id="rId4"/>
              </p:custDataLst>
            </p:nvPr>
          </p:nvSpPr>
          <p:spPr>
            <a:xfrm>
              <a:off x="2825" y="4720"/>
              <a:ext cx="1010" cy="800"/>
            </a:xfrm>
            <a:prstGeom prst="rect">
              <a:avLst/>
            </a:prstGeom>
            <a:solidFill>
              <a:srgbClr val="1990EE"/>
            </a:solidFill>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8" name="PA_库_形状 "/>
            <p:cNvSpPr/>
            <p:nvPr>
              <p:custDataLst>
                <p:tags r:id="rId5"/>
              </p:custDataLst>
            </p:nvPr>
          </p:nvSpPr>
          <p:spPr>
            <a:xfrm>
              <a:off x="3025" y="4888"/>
              <a:ext cx="547" cy="364"/>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F6F8FF"/>
            </a:solidFill>
            <a:ln w="12700">
              <a:miter lim="400000"/>
            </a:ln>
          </p:spPr>
          <p:txBody>
            <a:bodyPr lIns="22860" rIns="22860" anchor="ctr"/>
            <a:lstStyle/>
            <a:p>
              <a:pPr defTabSz="219075">
                <a:defRPr b="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600">
                <a:solidFill>
                  <a:schemeClr val="bg1"/>
                </a:solidFill>
                <a:latin typeface="微软雅黑" panose="020B0503020204020204" pitchFamily="34" charset="-122"/>
                <a:ea typeface="微软雅黑" panose="020B0503020204020204" pitchFamily="34" charset="-122"/>
              </a:endParaRPr>
            </a:p>
          </p:txBody>
        </p:sp>
        <p:sp>
          <p:nvSpPr>
            <p:cNvPr id="9" name="PA_库_Squared Features &amp; Services.…"/>
            <p:cNvSpPr txBox="1"/>
            <p:nvPr>
              <p:custDataLst>
                <p:tags r:id="rId6"/>
              </p:custDataLst>
            </p:nvPr>
          </p:nvSpPr>
          <p:spPr>
            <a:xfrm>
              <a:off x="4177" y="4486"/>
              <a:ext cx="6090" cy="927"/>
            </a:xfrm>
            <a:prstGeom prst="rect">
              <a:avLst/>
            </a:prstGeom>
            <a:ln w="12700">
              <a:miter lim="400000"/>
            </a:ln>
          </p:spPr>
          <p:txBody>
            <a:bodyPr wrap="square" lIns="0" tIns="0" rIns="0" bIns="0">
              <a:spAutoFit/>
            </a:bodyPr>
            <a:lstStyle/>
            <a:p>
              <a:pPr algn="l">
                <a:lnSpc>
                  <a:spcPct val="150000"/>
                </a:lnSpc>
                <a:defRPr sz="1800">
                  <a:solidFill>
                    <a:srgbClr val="30353E"/>
                  </a:solidFill>
                  <a:latin typeface="Aileron"/>
                  <a:ea typeface="Aileron"/>
                  <a:cs typeface="Aileron"/>
                  <a:sym typeface="Aileron"/>
                </a:defRPr>
              </a:pPr>
              <a:r>
                <a:rPr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“爱回收”机制</a:t>
              </a:r>
              <a:endParaRPr lang="zh-CN" altLang="en-US" sz="1600" spc="30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p:nvGrpSpPr>
        <p:grpSpPr>
          <a:xfrm>
            <a:off x="8168640" y="5641340"/>
            <a:ext cx="3739794" cy="437397"/>
            <a:chOff x="2825" y="7588"/>
            <a:chExt cx="6449" cy="800"/>
          </a:xfrm>
        </p:grpSpPr>
        <p:sp>
          <p:nvSpPr>
            <p:cNvPr id="30" name="PA_库_Square "/>
            <p:cNvSpPr/>
            <p:nvPr>
              <p:custDataLst>
                <p:tags r:id="rId1"/>
              </p:custDataLst>
            </p:nvPr>
          </p:nvSpPr>
          <p:spPr>
            <a:xfrm>
              <a:off x="2825" y="7588"/>
              <a:ext cx="1010" cy="800"/>
            </a:xfrm>
            <a:prstGeom prst="rect">
              <a:avLst/>
            </a:prstGeom>
            <a:solidFill>
              <a:srgbClr val="6CB0BF"/>
            </a:solidFill>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 name="PA_库_形状 "/>
            <p:cNvSpPr/>
            <p:nvPr>
              <p:custDataLst>
                <p:tags r:id="rId2"/>
              </p:custDataLst>
            </p:nvPr>
          </p:nvSpPr>
          <p:spPr>
            <a:xfrm>
              <a:off x="3025" y="7806"/>
              <a:ext cx="547" cy="364"/>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F6F8FF"/>
            </a:solidFill>
            <a:ln w="12700">
              <a:miter lim="400000"/>
            </a:ln>
          </p:spPr>
          <p:txBody>
            <a:bodyPr lIns="22860" rIns="22860" anchor="ctr"/>
            <a:lstStyle/>
            <a:p>
              <a:pPr defTabSz="219075">
                <a:defRPr b="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600">
                <a:solidFill>
                  <a:schemeClr val="bg1"/>
                </a:solidFill>
                <a:latin typeface="微软雅黑" panose="020B0503020204020204" pitchFamily="34" charset="-122"/>
                <a:ea typeface="微软雅黑" panose="020B0503020204020204" pitchFamily="34" charset="-122"/>
              </a:endParaRPr>
            </a:p>
          </p:txBody>
        </p:sp>
        <p:sp>
          <p:nvSpPr>
            <p:cNvPr id="14" name="PA_库_Squared Features &amp; Services.…"/>
            <p:cNvSpPr txBox="1"/>
            <p:nvPr>
              <p:custDataLst>
                <p:tags r:id="rId3"/>
              </p:custDataLst>
            </p:nvPr>
          </p:nvSpPr>
          <p:spPr>
            <a:xfrm>
              <a:off x="3936" y="7694"/>
              <a:ext cx="5338" cy="675"/>
            </a:xfrm>
            <a:prstGeom prst="rect">
              <a:avLst/>
            </a:prstGeom>
            <a:ln w="12700">
              <a:miter lim="400000"/>
            </a:ln>
          </p:spPr>
          <p:txBody>
            <a:bodyPr wrap="square" lIns="0" tIns="0" rIns="0" bIns="0">
              <a:spAutoFit/>
            </a:bodyPr>
            <a:lstStyle/>
            <a:p>
              <a:pPr algn="l">
                <a:lnSpc>
                  <a:spcPct val="150000"/>
                </a:lnSpc>
                <a:defRPr sz="1800" b="0">
                  <a:solidFill>
                    <a:srgbClr val="677180"/>
                  </a:solidFill>
                  <a:latin typeface="Aileron Light"/>
                  <a:ea typeface="Aileron Light"/>
                  <a:cs typeface="Aileron Light"/>
                  <a:sym typeface="Aileron Light"/>
                </a:defRPr>
              </a:pP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高效</a:t>
              </a:r>
              <a:r>
                <a:rPr lang="zh-CN" altLang="en-US" sz="1600" b="1" spc="300">
                  <a:solidFill>
                    <a:schemeClr val="bg1"/>
                  </a:solidFill>
                  <a:latin typeface="微软雅黑" panose="020B0503020204020204" pitchFamily="34" charset="-122"/>
                  <a:ea typeface="微软雅黑" panose="020B0503020204020204" pitchFamily="34" charset="-122"/>
                  <a:cs typeface="+mn-ea"/>
                  <a:sym typeface="+mn-lt"/>
                </a:rPr>
                <a:t>存储空间配置</a:t>
              </a: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交易</a:t>
              </a:r>
            </a:p>
          </p:txBody>
        </p:sp>
      </p:grpSp>
      <p:pic>
        <p:nvPicPr>
          <p:cNvPr id="16" name="图片 15" descr="u_2536310894_2987212611&amp;fm_26&amp;gp_0"/>
          <p:cNvPicPr>
            <a:picLocks noChangeAspect="1"/>
          </p:cNvPicPr>
          <p:nvPr/>
        </p:nvPicPr>
        <p:blipFill>
          <a:blip r:embed="rId13"/>
          <a:stretch>
            <a:fillRect/>
          </a:stretch>
        </p:blipFill>
        <p:spPr>
          <a:xfrm>
            <a:off x="7697470" y="3251835"/>
            <a:ext cx="4211320" cy="2318385"/>
          </a:xfrm>
          <a:prstGeom prst="rect">
            <a:avLst/>
          </a:prstGeom>
        </p:spPr>
      </p:pic>
      <p:pic>
        <p:nvPicPr>
          <p:cNvPr id="17" name="图片 16" descr="timg-7"/>
          <p:cNvPicPr>
            <a:picLocks noChangeAspect="1"/>
          </p:cNvPicPr>
          <p:nvPr/>
        </p:nvPicPr>
        <p:blipFill>
          <a:blip r:embed="rId14"/>
          <a:stretch>
            <a:fillRect/>
          </a:stretch>
        </p:blipFill>
        <p:spPr>
          <a:xfrm>
            <a:off x="737870" y="2955290"/>
            <a:ext cx="4257040" cy="2553970"/>
          </a:xfrm>
          <a:prstGeom prst="rect">
            <a:avLst/>
          </a:prstGeom>
        </p:spPr>
      </p:pic>
      <p:pic>
        <p:nvPicPr>
          <p:cNvPr id="15" name="图片 14" descr="timg-6"/>
          <p:cNvPicPr>
            <a:picLocks noChangeAspect="1"/>
          </p:cNvPicPr>
          <p:nvPr/>
        </p:nvPicPr>
        <p:blipFill>
          <a:blip r:embed="rId15"/>
          <a:stretch>
            <a:fillRect/>
          </a:stretch>
        </p:blipFill>
        <p:spPr>
          <a:xfrm>
            <a:off x="3943985" y="2766060"/>
            <a:ext cx="4296410" cy="2470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_库_Square "/>
          <p:cNvSpPr/>
          <p:nvPr>
            <p:custDataLst>
              <p:tags r:id="rId1"/>
            </p:custDataLst>
          </p:nvPr>
        </p:nvSpPr>
        <p:spPr>
          <a:xfrm>
            <a:off x="1825625" y="1179195"/>
            <a:ext cx="608965" cy="444500"/>
          </a:xfrm>
          <a:prstGeom prst="rect">
            <a:avLst/>
          </a:prstGeom>
          <a:solidFill>
            <a:srgbClr val="7611D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8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5" name="组合 4"/>
          <p:cNvGrpSpPr/>
          <p:nvPr/>
        </p:nvGrpSpPr>
        <p:grpSpPr>
          <a:xfrm>
            <a:off x="1793875" y="1040765"/>
            <a:ext cx="4700905" cy="1569085"/>
            <a:chOff x="2825" y="1639"/>
            <a:chExt cx="7403" cy="2471"/>
          </a:xfrm>
        </p:grpSpPr>
        <p:sp>
          <p:nvSpPr>
            <p:cNvPr id="22" name="PA_库_Square "/>
            <p:cNvSpPr/>
            <p:nvPr>
              <p:custDataLst>
                <p:tags r:id="rId11"/>
              </p:custDataLst>
            </p:nvPr>
          </p:nvSpPr>
          <p:spPr>
            <a:xfrm>
              <a:off x="2825" y="1807"/>
              <a:ext cx="1010" cy="800"/>
            </a:xfrm>
            <a:prstGeom prst="rect">
              <a:avLst/>
            </a:prstGeom>
            <a:solidFill>
              <a:srgbClr val="6CB0BF"/>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PA_库_Squared Features &amp; Services.…"/>
            <p:cNvSpPr txBox="1"/>
            <p:nvPr>
              <p:custDataLst>
                <p:tags r:id="rId12"/>
              </p:custDataLst>
            </p:nvPr>
          </p:nvSpPr>
          <p:spPr>
            <a:xfrm>
              <a:off x="4138" y="1639"/>
              <a:ext cx="6090" cy="2471"/>
            </a:xfrm>
            <a:prstGeom prst="rect">
              <a:avLst/>
            </a:prstGeom>
            <a:ln w="12700">
              <a:noFill/>
              <a:miter lim="400000"/>
            </a:ln>
          </p:spPr>
          <p:txBody>
            <a:bodyPr wrap="square" lIns="0" tIns="0" rIns="0" bIns="0">
              <a:spAutoFit/>
            </a:bodyPr>
            <a:lstStyle/>
            <a:p>
              <a:pPr algn="l">
                <a:lnSpc>
                  <a:spcPct val="150000"/>
                </a:lnSpc>
                <a:defRPr sz="1800">
                  <a:solidFill>
                    <a:srgbClr val="30353E"/>
                  </a:solidFill>
                  <a:latin typeface="Aileron"/>
                  <a:ea typeface="Aileron"/>
                  <a:cs typeface="Aileron"/>
                  <a:sym typeface="Aileron"/>
                </a:defRPr>
              </a:pPr>
              <a:r>
                <a:rPr 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PoC机制</a:t>
              </a:r>
              <a:endParaRPr 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l">
                <a:lnSpc>
                  <a:spcPct val="150000"/>
                </a:lnSpc>
                <a:defRPr sz="1800">
                  <a:solidFill>
                    <a:srgbClr val="30353E"/>
                  </a:solidFill>
                  <a:latin typeface="Aileron"/>
                  <a:ea typeface="Aileron"/>
                  <a:cs typeface="Aileron"/>
                  <a:sym typeface="Aileron"/>
                </a:defRPr>
              </a:pPr>
              <a:r>
                <a:rPr 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通过PoC机制让更多的人参与进来，不断扩大可用的储存空间</a:t>
              </a:r>
              <a:r>
                <a:rPr lang="zh-CN" altLang="en-US" sz="1600">
                  <a:solidFill>
                    <a:schemeClr val="bg1"/>
                  </a:solidFill>
                  <a:latin typeface="微软雅黑" panose="020B0503020204020204" pitchFamily="34" charset="-122"/>
                  <a:ea typeface="微软雅黑" panose="020B0503020204020204" pitchFamily="34" charset="-122"/>
                  <a:cs typeface="+mn-ea"/>
                  <a:sym typeface="+mn-lt"/>
                </a:rPr>
                <a:t>。</a:t>
              </a:r>
            </a:p>
            <a:p>
              <a:pPr algn="l">
                <a:lnSpc>
                  <a:spcPct val="150000"/>
                </a:lnSpc>
                <a:defRPr sz="1800">
                  <a:solidFill>
                    <a:srgbClr val="30353E"/>
                  </a:solidFill>
                  <a:latin typeface="Aileron"/>
                  <a:ea typeface="Aileron"/>
                  <a:cs typeface="Aileron"/>
                  <a:sym typeface="Aileron"/>
                </a:defRPr>
              </a:pPr>
              <a:endParaRPr lang="zh-CN" altLang="en-US" sz="160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4" name="PA_库_形状 "/>
          <p:cNvSpPr/>
          <p:nvPr>
            <p:custDataLst>
              <p:tags r:id="rId2"/>
            </p:custDataLst>
          </p:nvPr>
        </p:nvSpPr>
        <p:spPr>
          <a:xfrm>
            <a:off x="1920875" y="1276985"/>
            <a:ext cx="347345" cy="24828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6F8FF"/>
          </a:solidFill>
          <a:ln w="12700">
            <a:miter lim="400000"/>
          </a:ln>
        </p:spPr>
        <p:txBody>
          <a:bodyPr lIns="22860" rIns="22860" anchor="ctr"/>
          <a:lstStyle/>
          <a:p>
            <a:pPr defTabSz="219075">
              <a:defRPr b="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600">
              <a:solidFill>
                <a:schemeClr val="bg1"/>
              </a:solidFill>
              <a:latin typeface="微软雅黑" panose="020B0503020204020204" pitchFamily="34" charset="-122"/>
              <a:ea typeface="微软雅黑" panose="020B0503020204020204" pitchFamily="34" charset="-122"/>
            </a:endParaRPr>
          </a:p>
        </p:txBody>
      </p:sp>
      <p:sp>
        <p:nvSpPr>
          <p:cNvPr id="25" name="PA_库_Square "/>
          <p:cNvSpPr/>
          <p:nvPr>
            <p:custDataLst>
              <p:tags r:id="rId3"/>
            </p:custDataLst>
          </p:nvPr>
        </p:nvSpPr>
        <p:spPr>
          <a:xfrm>
            <a:off x="1825625" y="2997200"/>
            <a:ext cx="608965" cy="444500"/>
          </a:xfrm>
          <a:prstGeom prst="rect">
            <a:avLst/>
          </a:prstGeom>
          <a:solidFill>
            <a:srgbClr val="3DDBE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8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 name="PA_库_Square "/>
          <p:cNvSpPr/>
          <p:nvPr>
            <p:custDataLst>
              <p:tags r:id="rId4"/>
            </p:custDataLst>
          </p:nvPr>
        </p:nvSpPr>
        <p:spPr>
          <a:xfrm>
            <a:off x="1825625" y="4850130"/>
            <a:ext cx="608965" cy="444500"/>
          </a:xfrm>
          <a:prstGeom prst="rect">
            <a:avLst/>
          </a:prstGeom>
          <a:solidFill>
            <a:srgbClr val="C2A1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8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6" name="组合 5"/>
          <p:cNvGrpSpPr/>
          <p:nvPr/>
        </p:nvGrpSpPr>
        <p:grpSpPr>
          <a:xfrm>
            <a:off x="1793875" y="2851785"/>
            <a:ext cx="4700905" cy="1200150"/>
            <a:chOff x="2825" y="4491"/>
            <a:chExt cx="7403" cy="1890"/>
          </a:xfrm>
        </p:grpSpPr>
        <p:sp>
          <p:nvSpPr>
            <p:cNvPr id="26" name="PA_库_Square "/>
            <p:cNvSpPr/>
            <p:nvPr>
              <p:custDataLst>
                <p:tags r:id="rId8"/>
              </p:custDataLst>
            </p:nvPr>
          </p:nvSpPr>
          <p:spPr>
            <a:xfrm>
              <a:off x="2825" y="4720"/>
              <a:ext cx="1010" cy="800"/>
            </a:xfrm>
            <a:prstGeom prst="rect">
              <a:avLst/>
            </a:prstGeom>
            <a:solidFill>
              <a:srgbClr val="1990EE"/>
            </a:solidFill>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8" name="PA_库_形状 "/>
            <p:cNvSpPr/>
            <p:nvPr>
              <p:custDataLst>
                <p:tags r:id="rId9"/>
              </p:custDataLst>
            </p:nvPr>
          </p:nvSpPr>
          <p:spPr>
            <a:xfrm>
              <a:off x="3025" y="4888"/>
              <a:ext cx="547" cy="364"/>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F6F8FF"/>
            </a:solidFill>
            <a:ln w="12700">
              <a:miter lim="400000"/>
            </a:ln>
          </p:spPr>
          <p:txBody>
            <a:bodyPr lIns="22860" rIns="22860" anchor="ctr"/>
            <a:lstStyle/>
            <a:p>
              <a:pPr defTabSz="219075">
                <a:defRPr b="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600">
                <a:solidFill>
                  <a:schemeClr val="bg1"/>
                </a:solidFill>
                <a:latin typeface="微软雅黑" panose="020B0503020204020204" pitchFamily="34" charset="-122"/>
                <a:ea typeface="微软雅黑" panose="020B0503020204020204" pitchFamily="34" charset="-122"/>
              </a:endParaRPr>
            </a:p>
          </p:txBody>
        </p:sp>
        <p:sp>
          <p:nvSpPr>
            <p:cNvPr id="3" name="PA_库_Squared Features &amp; Services.…"/>
            <p:cNvSpPr txBox="1"/>
            <p:nvPr>
              <p:custDataLst>
                <p:tags r:id="rId10"/>
              </p:custDataLst>
            </p:nvPr>
          </p:nvSpPr>
          <p:spPr>
            <a:xfrm>
              <a:off x="4138" y="4491"/>
              <a:ext cx="6090" cy="1890"/>
            </a:xfrm>
            <a:prstGeom prst="rect">
              <a:avLst/>
            </a:prstGeom>
            <a:ln w="12700">
              <a:miter lim="400000"/>
            </a:ln>
          </p:spPr>
          <p:txBody>
            <a:bodyPr wrap="square" lIns="0" tIns="0" rIns="0" bIns="0">
              <a:spAutoFit/>
            </a:bodyPr>
            <a:lstStyle/>
            <a:p>
              <a:pPr algn="l">
                <a:lnSpc>
                  <a:spcPct val="150000"/>
                </a:lnSpc>
                <a:defRPr sz="1800">
                  <a:solidFill>
                    <a:srgbClr val="30353E"/>
                  </a:solidFill>
                  <a:latin typeface="Aileron"/>
                  <a:ea typeface="Aileron"/>
                  <a:cs typeface="Aileron"/>
                  <a:sym typeface="Aileron"/>
                </a:defRPr>
              </a:pPr>
              <a:r>
                <a: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扫脸转账</a:t>
              </a:r>
              <a:endParaRPr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egoe Print" panose="02000600000000000000" charset="0"/>
              </a:endParaRPr>
            </a:p>
            <a:p>
              <a:pPr algn="l">
                <a:lnSpc>
                  <a:spcPct val="150000"/>
                </a:lnSpc>
                <a:defRPr sz="1800">
                  <a:solidFill>
                    <a:srgbClr val="30353E"/>
                  </a:solidFill>
                  <a:latin typeface="Aileron"/>
                  <a:ea typeface="Aileron"/>
                  <a:cs typeface="Aileron"/>
                  <a:sym typeface="Aileron"/>
                </a:defRPr>
              </a:pPr>
              <a:r>
                <a:rPr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egoe Print" panose="02000600000000000000" charset="0"/>
                </a:rPr>
                <a:t>在这个过程中，我们会运用扫脸转账等技术来保障存储空间与加密货币转账的安全。</a:t>
              </a:r>
            </a:p>
          </p:txBody>
        </p:sp>
      </p:grpSp>
      <p:grpSp>
        <p:nvGrpSpPr>
          <p:cNvPr id="7" name="组合 6"/>
          <p:cNvGrpSpPr/>
          <p:nvPr/>
        </p:nvGrpSpPr>
        <p:grpSpPr>
          <a:xfrm>
            <a:off x="1793875" y="4631055"/>
            <a:ext cx="4700270" cy="1938655"/>
            <a:chOff x="2825" y="7293"/>
            <a:chExt cx="7402" cy="3053"/>
          </a:xfrm>
        </p:grpSpPr>
        <p:sp>
          <p:nvSpPr>
            <p:cNvPr id="30" name="PA_库_Square "/>
            <p:cNvSpPr/>
            <p:nvPr>
              <p:custDataLst>
                <p:tags r:id="rId5"/>
              </p:custDataLst>
            </p:nvPr>
          </p:nvSpPr>
          <p:spPr>
            <a:xfrm>
              <a:off x="2825" y="7588"/>
              <a:ext cx="1010" cy="800"/>
            </a:xfrm>
            <a:prstGeom prst="rect">
              <a:avLst/>
            </a:prstGeom>
            <a:solidFill>
              <a:srgbClr val="6CB0BF"/>
            </a:solidFill>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 name="PA_库_形状 "/>
            <p:cNvSpPr/>
            <p:nvPr>
              <p:custDataLst>
                <p:tags r:id="rId6"/>
              </p:custDataLst>
            </p:nvPr>
          </p:nvSpPr>
          <p:spPr>
            <a:xfrm>
              <a:off x="3025" y="7806"/>
              <a:ext cx="547" cy="364"/>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F6F8FF"/>
            </a:solidFill>
            <a:ln w="12700">
              <a:miter lim="400000"/>
            </a:ln>
          </p:spPr>
          <p:txBody>
            <a:bodyPr lIns="22860" rIns="22860" anchor="ctr"/>
            <a:lstStyle/>
            <a:p>
              <a:pPr defTabSz="219075">
                <a:defRPr b="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600">
                <a:solidFill>
                  <a:schemeClr val="bg1"/>
                </a:solidFill>
                <a:latin typeface="微软雅黑" panose="020B0503020204020204" pitchFamily="34" charset="-122"/>
                <a:ea typeface="微软雅黑" panose="020B0503020204020204" pitchFamily="34" charset="-122"/>
              </a:endParaRPr>
            </a:p>
          </p:txBody>
        </p:sp>
        <p:sp>
          <p:nvSpPr>
            <p:cNvPr id="4" name="PA_库_Squared Features &amp; Services.…"/>
            <p:cNvSpPr txBox="1"/>
            <p:nvPr>
              <p:custDataLst>
                <p:tags r:id="rId7"/>
              </p:custDataLst>
            </p:nvPr>
          </p:nvSpPr>
          <p:spPr>
            <a:xfrm>
              <a:off x="4137" y="7293"/>
              <a:ext cx="6090" cy="3053"/>
            </a:xfrm>
            <a:prstGeom prst="rect">
              <a:avLst/>
            </a:prstGeom>
            <a:ln w="12700">
              <a:miter lim="400000"/>
            </a:ln>
          </p:spPr>
          <p:txBody>
            <a:bodyPr wrap="square" lIns="0" tIns="0" rIns="0" bIns="0">
              <a:spAutoFit/>
            </a:bodyPr>
            <a:lstStyle/>
            <a:p>
              <a:pPr algn="l">
                <a:lnSpc>
                  <a:spcPct val="150000"/>
                </a:lnSpc>
                <a:defRPr sz="1800">
                  <a:solidFill>
                    <a:srgbClr val="30353E"/>
                  </a:solidFill>
                  <a:latin typeface="Aileron"/>
                  <a:ea typeface="Aileron"/>
                  <a:cs typeface="Aileron"/>
                  <a:sym typeface="Aileron"/>
                </a:defRPr>
              </a:pPr>
              <a:r>
                <a:rPr 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egoe Print" panose="02000600000000000000" charset="0"/>
                </a:rPr>
                <a:t>算力投资</a:t>
              </a:r>
              <a:endParaRPr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Segoe Print" panose="02000600000000000000" charset="0"/>
              </a:endParaRPr>
            </a:p>
            <a:p>
              <a:pPr algn="l">
                <a:lnSpc>
                  <a:spcPct val="150000"/>
                </a:lnSpc>
                <a:defRPr sz="1800" b="0">
                  <a:solidFill>
                    <a:srgbClr val="677180"/>
                  </a:solidFill>
                  <a:latin typeface="Aileron Light"/>
                  <a:ea typeface="Aileron Light"/>
                  <a:cs typeface="Aileron Light"/>
                  <a:sym typeface="Aileron Light"/>
                </a:defRPr>
              </a:pP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并且根据市场上不断出现的新产品进行复合算力空间投资，参与</a:t>
              </a:r>
              <a:r>
                <a:rPr lang="zh-CN" altLang="en-US" sz="1600" b="1" spc="300">
                  <a:solidFill>
                    <a:schemeClr val="bg1"/>
                  </a:solidFill>
                  <a:latin typeface="微软雅黑" panose="020B0503020204020204" pitchFamily="34" charset="-122"/>
                  <a:ea typeface="微软雅黑" panose="020B0503020204020204" pitchFamily="34" charset="-122"/>
                  <a:cs typeface="+mn-ea"/>
                  <a:sym typeface="+mn-lt"/>
                </a:rPr>
                <a:t>IPFS等项目</a:t>
              </a: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，实现收益最大化。</a:t>
              </a:r>
            </a:p>
            <a:p>
              <a:pPr algn="l">
                <a:lnSpc>
                  <a:spcPct val="150000"/>
                </a:lnSpc>
                <a:defRPr sz="1800" b="0">
                  <a:solidFill>
                    <a:srgbClr val="677180"/>
                  </a:solidFill>
                  <a:latin typeface="Aileron Light"/>
                  <a:ea typeface="Aileron Light"/>
                  <a:cs typeface="Aileron Light"/>
                  <a:sym typeface="Aileron Light"/>
                </a:defRPr>
              </a:pPr>
              <a:endParaRPr lang="zh-CN" altLang="en-US" sz="1600" spc="300">
                <a:solidFill>
                  <a:schemeClr val="bg1"/>
                </a:solidFill>
                <a:latin typeface="微软雅黑" panose="020B0503020204020204" pitchFamily="34" charset="-122"/>
                <a:ea typeface="微软雅黑" panose="020B0503020204020204" pitchFamily="34" charset="-122"/>
                <a:cs typeface="+mn-ea"/>
                <a:sym typeface="+mn-lt"/>
              </a:endParaRPr>
            </a:p>
          </p:txBody>
        </p:sp>
      </p:grpSp>
      <p:pic>
        <p:nvPicPr>
          <p:cNvPr id="8" name="图片 7" descr="timg-1"/>
          <p:cNvPicPr>
            <a:picLocks noChangeAspect="1"/>
          </p:cNvPicPr>
          <p:nvPr/>
        </p:nvPicPr>
        <p:blipFill>
          <a:blip r:embed="rId15"/>
          <a:stretch>
            <a:fillRect/>
          </a:stretch>
        </p:blipFill>
        <p:spPr>
          <a:xfrm>
            <a:off x="8530590" y="2774950"/>
            <a:ext cx="2073910" cy="1514475"/>
          </a:xfrm>
          <a:prstGeom prst="rect">
            <a:avLst/>
          </a:prstGeom>
        </p:spPr>
      </p:pic>
      <p:pic>
        <p:nvPicPr>
          <p:cNvPr id="10" name="图片 9" descr="u_2695494491_3132108363&amp;fm_11&amp;gp_0"/>
          <p:cNvPicPr>
            <a:picLocks noChangeAspect="1"/>
          </p:cNvPicPr>
          <p:nvPr/>
        </p:nvPicPr>
        <p:blipFill>
          <a:blip r:embed="rId16"/>
          <a:stretch>
            <a:fillRect/>
          </a:stretch>
        </p:blipFill>
        <p:spPr>
          <a:xfrm>
            <a:off x="8383270" y="984885"/>
            <a:ext cx="2299335" cy="1294130"/>
          </a:xfrm>
          <a:prstGeom prst="rect">
            <a:avLst/>
          </a:prstGeom>
        </p:spPr>
      </p:pic>
      <p:pic>
        <p:nvPicPr>
          <p:cNvPr id="11" name="图片 10" descr="timg-3"/>
          <p:cNvPicPr>
            <a:picLocks noChangeAspect="1"/>
          </p:cNvPicPr>
          <p:nvPr/>
        </p:nvPicPr>
        <p:blipFill>
          <a:blip r:embed="rId17"/>
          <a:stretch>
            <a:fillRect/>
          </a:stretch>
        </p:blipFill>
        <p:spPr>
          <a:xfrm>
            <a:off x="8575675" y="4918710"/>
            <a:ext cx="1952625" cy="13011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4" grpId="0" bldLvl="0" animBg="1"/>
      <p:bldP spid="25" grpId="0" bldLvl="0" animBg="1"/>
      <p:bldP spid="2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2591665" y="5956865"/>
            <a:ext cx="897165" cy="9005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7861416" y="-62426"/>
            <a:ext cx="1618299" cy="16243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828509" y="-125910"/>
            <a:ext cx="1203519" cy="1207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250803" y="807357"/>
            <a:ext cx="126969" cy="12696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sp>
        <p:nvSpPr>
          <p:cNvPr id="18" name="文本框 17"/>
          <p:cNvSpPr txBox="1"/>
          <p:nvPr/>
        </p:nvSpPr>
        <p:spPr>
          <a:xfrm>
            <a:off x="1942295" y="5034799"/>
            <a:ext cx="8913199" cy="506730"/>
          </a:xfrm>
          <a:prstGeom prst="rect">
            <a:avLst/>
          </a:prstGeom>
          <a:noFill/>
        </p:spPr>
        <p:txBody>
          <a:bodyPr wrap="square" rtlCol="0">
            <a:spAutoFit/>
          </a:bodyPr>
          <a:lstStyle/>
          <a:p>
            <a:pPr algn="ctr" defTabSz="685800">
              <a:lnSpc>
                <a:spcPct val="150000"/>
              </a:lnSpc>
            </a:pPr>
            <a:r>
              <a:rPr lang="en-US" altLang="zh-CN" dirty="0">
                <a:solidFill>
                  <a:schemeClr val="bg1"/>
                </a:solidFill>
                <a:latin typeface="Calibri" panose="020F0502020204030204" pitchFamily="34" charset="0"/>
                <a:ea typeface="等线" panose="02010600030101010101" charset="-122"/>
                <a:cs typeface="Calibri" panose="020F0502020204030204" pitchFamily="34" charset="0"/>
              </a:rPr>
              <a:t>Only by knowing the way to today can we plan the future clearly and wisely.</a:t>
            </a:r>
          </a:p>
        </p:txBody>
      </p:sp>
      <p:sp>
        <p:nvSpPr>
          <p:cNvPr id="20" name="等腰三角形 19"/>
          <p:cNvSpPr/>
          <p:nvPr/>
        </p:nvSpPr>
        <p:spPr>
          <a:xfrm rot="8455710">
            <a:off x="2912004" y="4063049"/>
            <a:ext cx="307520" cy="26510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sp>
        <p:nvSpPr>
          <p:cNvPr id="21" name="等腰三角形 20"/>
          <p:cNvSpPr/>
          <p:nvPr/>
        </p:nvSpPr>
        <p:spPr>
          <a:xfrm rot="16554893">
            <a:off x="1936382" y="5402293"/>
            <a:ext cx="307520" cy="265104"/>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pic>
        <p:nvPicPr>
          <p:cNvPr id="15" name="图片 14" descr="768e0cead96b4b12334b3ee38e44c84f"/>
          <p:cNvPicPr>
            <a:picLocks noChangeAspect="1"/>
          </p:cNvPicPr>
          <p:nvPr/>
        </p:nvPicPr>
        <p:blipFill>
          <a:blip r:embed="rId3"/>
          <a:stretch>
            <a:fillRect/>
          </a:stretch>
        </p:blipFill>
        <p:spPr>
          <a:xfrm>
            <a:off x="-180340" y="-454025"/>
            <a:ext cx="5468620" cy="7766685"/>
          </a:xfrm>
          <a:prstGeom prst="rect">
            <a:avLst/>
          </a:prstGeom>
        </p:spPr>
      </p:pic>
      <p:pic>
        <p:nvPicPr>
          <p:cNvPr id="16" name="图片 15" descr="768e0cead96b4b12334b3ee38e44c84f"/>
          <p:cNvPicPr>
            <a:picLocks noChangeAspect="1"/>
          </p:cNvPicPr>
          <p:nvPr/>
        </p:nvPicPr>
        <p:blipFill>
          <a:blip r:embed="rId3"/>
          <a:stretch>
            <a:fillRect/>
          </a:stretch>
        </p:blipFill>
        <p:spPr>
          <a:xfrm flipH="1">
            <a:off x="7014845" y="-454660"/>
            <a:ext cx="5468620" cy="7766685"/>
          </a:xfrm>
          <a:prstGeom prst="rect">
            <a:avLst/>
          </a:prstGeom>
        </p:spPr>
      </p:pic>
      <p:pic>
        <p:nvPicPr>
          <p:cNvPr id="4098" name="组合 1" descr="C:\Users\summer\Desktop\PPT\ALL\ALL-素材\科技感\0faae8587ec911b5bdd9329b3b2b9bc3.png0faae8587ec911b5bdd9329b3b2b9bc3"/>
          <p:cNvPicPr>
            <a:picLocks noChangeArrowheads="1"/>
          </p:cNvPicPr>
          <p:nvPr/>
        </p:nvPicPr>
        <p:blipFill>
          <a:blip r:embed="rId4"/>
          <a:srcRect/>
          <a:stretch>
            <a:fillRect/>
          </a:stretch>
        </p:blipFill>
        <p:spPr bwMode="auto">
          <a:xfrm>
            <a:off x="3268345" y="490220"/>
            <a:ext cx="5806440" cy="5211445"/>
          </a:xfrm>
          <a:prstGeom prst="rect">
            <a:avLst/>
          </a:prstGeom>
          <a:noFill/>
          <a:ln>
            <a:noFill/>
          </a:ln>
        </p:spPr>
      </p:pic>
      <p:sp>
        <p:nvSpPr>
          <p:cNvPr id="19" name="文本框 18"/>
          <p:cNvSpPr txBox="1"/>
          <p:nvPr/>
        </p:nvSpPr>
        <p:spPr>
          <a:xfrm>
            <a:off x="4589780" y="2088515"/>
            <a:ext cx="3138170" cy="2306955"/>
          </a:xfrm>
          <a:prstGeom prst="rect">
            <a:avLst/>
          </a:prstGeom>
          <a:noFill/>
        </p:spPr>
        <p:txBody>
          <a:bodyPr wrap="square" rtlCol="0">
            <a:spAutoFit/>
            <a:scene3d>
              <a:camera prst="orthographicFront"/>
              <a:lightRig rig="threePt" dir="t"/>
            </a:scene3d>
          </a:bodyPr>
          <a:lstStyle/>
          <a:p>
            <a:pPr algn="ctr"/>
            <a:r>
              <a:rPr lang="en-US" altLang="zh-CN" sz="7200" b="1">
                <a:ln w="10160">
                  <a:solidFill>
                    <a:schemeClr val="accent5"/>
                  </a:solidFill>
                  <a:prstDash val="solid"/>
                </a:ln>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Mongolian Baiti" panose="03000500000000000000" charset="0"/>
                <a:cs typeface="Mongolian Baiti" panose="03000500000000000000" charset="0"/>
              </a:rPr>
              <a:t>PART</a:t>
            </a:r>
          </a:p>
          <a:p>
            <a:pPr algn="ctr"/>
            <a:r>
              <a:rPr lang="en-US" altLang="zh-CN" sz="7200" b="1">
                <a:ln w="10160">
                  <a:solidFill>
                    <a:schemeClr val="accent5"/>
                  </a:solidFill>
                  <a:prstDash val="solid"/>
                </a:ln>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Mongolian Baiti" panose="03000500000000000000" charset="0"/>
                <a:cs typeface="Mongolian Baiti" panose="03000500000000000000" charset="0"/>
              </a:rPr>
              <a:t>04</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1"/>
          <p:cNvSpPr txBox="1"/>
          <p:nvPr/>
        </p:nvSpPr>
        <p:spPr>
          <a:xfrm>
            <a:off x="12465642" y="6595735"/>
            <a:ext cx="523876" cy="252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0BCDC8-8E65-43F5-AF26-2CEF1C6C8E15}" type="slidenum">
              <a:rPr lang="zh-CN" altLang="en-US" smtClean="0">
                <a:solidFill>
                  <a:schemeClr val="bg1"/>
                </a:solidFill>
                <a:latin typeface="微软雅黑" panose="020B0503020204020204" pitchFamily="34" charset="-122"/>
                <a:ea typeface="微软雅黑" panose="020B0503020204020204" pitchFamily="34" charset="-122"/>
              </a:rPr>
              <a:t>16</a:t>
            </a:fld>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892800" y="1422400"/>
            <a:ext cx="6259830" cy="2160270"/>
          </a:xfrm>
          <a:prstGeom prst="rect">
            <a:avLst/>
          </a:prstGeom>
          <a:solidFill>
            <a:srgbClr val="199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椭圆 12"/>
          <p:cNvSpPr/>
          <p:nvPr/>
        </p:nvSpPr>
        <p:spPr>
          <a:xfrm>
            <a:off x="6612015" y="3959577"/>
            <a:ext cx="715888" cy="71588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1</a:t>
            </a:r>
            <a:endParaRPr lang="zh-CN" altLang="en-US" sz="2800" dirty="0">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4" name="椭圆 13"/>
          <p:cNvSpPr/>
          <p:nvPr/>
        </p:nvSpPr>
        <p:spPr>
          <a:xfrm>
            <a:off x="6638528" y="5127910"/>
            <a:ext cx="715888" cy="7158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a:t>
            </a:r>
            <a:endParaRPr lang="zh-CN" altLang="en-US" sz="2800" dirty="0">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5" name="Rectangle 63"/>
          <p:cNvSpPr/>
          <p:nvPr/>
        </p:nvSpPr>
        <p:spPr>
          <a:xfrm>
            <a:off x="6123940" y="1661795"/>
            <a:ext cx="6028690" cy="668020"/>
          </a:xfrm>
          <a:prstGeom prst="rect">
            <a:avLst/>
          </a:prstGeom>
        </p:spPr>
        <p:txBody>
          <a:bodyPr wrap="square">
            <a:spAutoFit/>
          </a:bodyPr>
          <a:lstStyle/>
          <a:p>
            <a:pPr>
              <a:lnSpc>
                <a:spcPct val="150000"/>
              </a:lnSpc>
            </a:pPr>
            <a:r>
              <a:rPr sz="2500" b="1" spc="600" dirty="0">
                <a:solidFill>
                  <a:schemeClr val="bg1"/>
                </a:solidFill>
                <a:latin typeface="微软雅黑" panose="020B0503020204020204" pitchFamily="34" charset="-122"/>
                <a:ea typeface="微软雅黑" panose="020B0503020204020204" pitchFamily="34" charset="-122"/>
                <a:sym typeface="+mn-ea"/>
              </a:rPr>
              <a:t>最具影响力的存储空间管理平台</a:t>
            </a:r>
            <a:endParaRPr lang="id-ID" sz="2500" b="1" spc="300" dirty="0">
              <a:solidFill>
                <a:schemeClr val="bg1"/>
              </a:solidFill>
              <a:latin typeface="微软雅黑" panose="020B0503020204020204" pitchFamily="34" charset="-122"/>
              <a:ea typeface="微软雅黑" panose="020B0503020204020204" pitchFamily="34" charset="-122"/>
            </a:endParaRPr>
          </a:p>
        </p:txBody>
      </p:sp>
      <p:sp>
        <p:nvSpPr>
          <p:cNvPr id="16" name="TextBox 34"/>
          <p:cNvSpPr txBox="1"/>
          <p:nvPr/>
        </p:nvSpPr>
        <p:spPr>
          <a:xfrm>
            <a:off x="6123940" y="2326640"/>
            <a:ext cx="5033010" cy="1198880"/>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50000"/>
              </a:lnSpc>
            </a:pPr>
            <a:r>
              <a:rPr sz="1200" spc="600" dirty="0">
                <a:solidFill>
                  <a:schemeClr val="bg1"/>
                </a:solidFill>
                <a:latin typeface="微软雅黑" panose="020B0503020204020204" pitchFamily="34" charset="-122"/>
                <a:ea typeface="微软雅黑" panose="020B0503020204020204" pitchFamily="34" charset="-122"/>
              </a:rPr>
              <a:t>建立完善的社群机制，让更多的人在实际收益中获得更多的价值，实现个人梦想，让所有参与者获利，使SPoC项目成为最具影响力的存储空间管理平台。</a:t>
            </a:r>
          </a:p>
        </p:txBody>
      </p:sp>
      <p:sp>
        <p:nvSpPr>
          <p:cNvPr id="17" name="TextBox 11"/>
          <p:cNvSpPr txBox="1"/>
          <p:nvPr/>
        </p:nvSpPr>
        <p:spPr>
          <a:xfrm>
            <a:off x="7720014" y="3808484"/>
            <a:ext cx="2432354" cy="398780"/>
          </a:xfrm>
          <a:prstGeom prst="rect">
            <a:avLst/>
          </a:prstGeom>
          <a:noFill/>
        </p:spPr>
        <p:txBody>
          <a:bodyPr wrap="square" rtlCol="0">
            <a:spAutoFit/>
          </a:bodyPr>
          <a:lstStyle/>
          <a:p>
            <a:pPr algn="l">
              <a:buClrTx/>
              <a:buSzTx/>
              <a:buFontTx/>
            </a:pPr>
            <a:r>
              <a:rPr lang="zh-CN" altLang="en-US" sz="2000" b="1" spc="300" dirty="0">
                <a:solidFill>
                  <a:schemeClr val="accent1">
                    <a:lumMod val="75000"/>
                  </a:schemeClr>
                </a:solidFill>
                <a:latin typeface="微软雅黑" panose="020B0503020204020204" pitchFamily="34" charset="-122"/>
                <a:ea typeface="微软雅黑" panose="020B0503020204020204" pitchFamily="34" charset="-122"/>
                <a:sym typeface="+mn-ea"/>
              </a:rPr>
              <a:t>所有参与者获利</a:t>
            </a:r>
            <a:endParaRPr lang="zh-CN" altLang="en-US" sz="2000" b="1" spc="3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8" name="Rectangle 12"/>
          <p:cNvSpPr/>
          <p:nvPr/>
        </p:nvSpPr>
        <p:spPr>
          <a:xfrm>
            <a:off x="7720013" y="4175859"/>
            <a:ext cx="3322637" cy="321945"/>
          </a:xfrm>
          <a:prstGeom prst="rect">
            <a:avLst/>
          </a:prstGeom>
        </p:spPr>
        <p:txBody>
          <a:bodyPr wrap="square">
            <a:spAutoFit/>
          </a:bodyPr>
          <a:lstStyle/>
          <a:p>
            <a:pPr algn="just">
              <a:lnSpc>
                <a:spcPct val="150000"/>
              </a:lnSpc>
            </a:pPr>
            <a:r>
              <a:rPr sz="1000" spc="300" dirty="0">
                <a:solidFill>
                  <a:schemeClr val="bg1">
                    <a:lumMod val="65000"/>
                  </a:schemeClr>
                </a:solidFill>
                <a:latin typeface="微软雅黑" panose="020B0503020204020204" pitchFamily="34" charset="-122"/>
                <a:ea typeface="微软雅黑" panose="020B0503020204020204" pitchFamily="34" charset="-122"/>
              </a:rPr>
              <a:t>All participants benefit</a:t>
            </a:r>
          </a:p>
        </p:txBody>
      </p:sp>
      <p:sp>
        <p:nvSpPr>
          <p:cNvPr id="19" name="TextBox 11"/>
          <p:cNvSpPr txBox="1"/>
          <p:nvPr/>
        </p:nvSpPr>
        <p:spPr>
          <a:xfrm>
            <a:off x="7720330" y="4908550"/>
            <a:ext cx="3478530" cy="706755"/>
          </a:xfrm>
          <a:prstGeom prst="rect">
            <a:avLst/>
          </a:prstGeom>
          <a:noFill/>
        </p:spPr>
        <p:txBody>
          <a:bodyPr wrap="square" rtlCol="0">
            <a:spAutoFit/>
          </a:bodyPr>
          <a:lstStyle/>
          <a:p>
            <a:r>
              <a:rPr lang="zh-CN" altLang="en-US" sz="2000" b="1" spc="300" dirty="0">
                <a:solidFill>
                  <a:schemeClr val="accent1">
                    <a:lumMod val="75000"/>
                  </a:schemeClr>
                </a:solidFill>
                <a:latin typeface="微软雅黑" panose="020B0503020204020204" pitchFamily="34" charset="-122"/>
                <a:ea typeface="微软雅黑" panose="020B0503020204020204" pitchFamily="34" charset="-122"/>
                <a:sym typeface="+mn-ea"/>
              </a:rPr>
              <a:t>SPoC项目成为最具影响力的存储空间管理平台</a:t>
            </a:r>
            <a:endParaRPr lang="zh-CN" altLang="en-US" sz="2000" b="1" spc="3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3" name="Rectangle 12"/>
          <p:cNvSpPr/>
          <p:nvPr/>
        </p:nvSpPr>
        <p:spPr>
          <a:xfrm>
            <a:off x="7746526" y="5478491"/>
            <a:ext cx="3322637" cy="783590"/>
          </a:xfrm>
          <a:prstGeom prst="rect">
            <a:avLst/>
          </a:prstGeom>
        </p:spPr>
        <p:txBody>
          <a:bodyPr wrap="square">
            <a:spAutoFit/>
          </a:bodyPr>
          <a:lstStyle/>
          <a:p>
            <a:pPr algn="l">
              <a:lnSpc>
                <a:spcPct val="150000"/>
              </a:lnSpc>
            </a:pPr>
            <a:r>
              <a:rPr sz="1000" spc="300" dirty="0">
                <a:solidFill>
                  <a:schemeClr val="bg1">
                    <a:lumMod val="65000"/>
                  </a:schemeClr>
                </a:solidFill>
                <a:latin typeface="微软雅黑" panose="020B0503020204020204" pitchFamily="34" charset="-122"/>
                <a:ea typeface="微软雅黑" panose="020B0503020204020204" pitchFamily="34" charset="-122"/>
              </a:rPr>
              <a:t>SPoC project becomes the most influential storage space management platform</a:t>
            </a:r>
          </a:p>
        </p:txBody>
      </p:sp>
      <p:pic>
        <p:nvPicPr>
          <p:cNvPr id="2" name="图片 1" descr="C:\Users\summer\Desktop\PPT\ALL\ALL-素材\科技感\eafc5422920ddfe4e26438983019be8a.pngeafc5422920ddfe4e26438983019be8a"/>
          <p:cNvPicPr>
            <a:picLocks noChangeAspect="1"/>
          </p:cNvPicPr>
          <p:nvPr/>
        </p:nvPicPr>
        <p:blipFill>
          <a:blip r:embed="rId3"/>
          <a:srcRect/>
          <a:stretch>
            <a:fillRect/>
          </a:stretch>
        </p:blipFill>
        <p:spPr>
          <a:xfrm>
            <a:off x="-1087120" y="30480"/>
            <a:ext cx="6797040" cy="6797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3" grpId="0" bldLvl="0" animBg="1"/>
      <p:bldP spid="14" grpId="0" bldLvl="0" animBg="1"/>
      <p:bldP spid="15" grpId="0"/>
      <p:bldP spid="16" grpId="0"/>
      <p:bldP spid="17" grpId="0"/>
      <p:bldP spid="18" grpId="0"/>
      <p:bldP spid="19"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l="-30000" r="-30000"/>
          </a:stretch>
        </a:blipFill>
        <a:effectLst/>
      </p:bgPr>
    </p:bg>
    <p:spTree>
      <p:nvGrpSpPr>
        <p:cNvPr id="1" name=""/>
        <p:cNvGrpSpPr/>
        <p:nvPr/>
      </p:nvGrpSpPr>
      <p:grpSpPr>
        <a:xfrm>
          <a:off x="0" y="0"/>
          <a:ext cx="0" cy="0"/>
          <a:chOff x="0" y="0"/>
          <a:chExt cx="0" cy="0"/>
        </a:xfrm>
      </p:grpSpPr>
      <p:sp>
        <p:nvSpPr>
          <p:cNvPr id="4" name="文本框 3"/>
          <p:cNvSpPr txBox="1"/>
          <p:nvPr/>
        </p:nvSpPr>
        <p:spPr>
          <a:xfrm>
            <a:off x="1624380" y="864578"/>
            <a:ext cx="9024281" cy="5446395"/>
          </a:xfrm>
          <a:prstGeom prst="rect">
            <a:avLst/>
          </a:prstGeom>
          <a:noFill/>
        </p:spPr>
        <p:txBody>
          <a:bodyPr wrap="square" rtlCol="0">
            <a:spAutoFit/>
          </a:bodyPr>
          <a:lstStyle/>
          <a:p>
            <a:pPr algn="ctr">
              <a:lnSpc>
                <a:spcPct val="150000"/>
              </a:lnSpc>
            </a:pPr>
            <a:r>
              <a:rPr lang="zh-CN" altLang="en-US" sz="2800" b="1" dirty="0">
                <a:solidFill>
                  <a:srgbClr val="0083E6"/>
                </a:solidFill>
                <a:latin typeface="微软雅黑" panose="020B0503020204020204" pitchFamily="34" charset="-122"/>
                <a:ea typeface="微软雅黑" panose="020B0503020204020204" pitchFamily="34" charset="-122"/>
              </a:rPr>
              <a:t>免责声明</a:t>
            </a:r>
            <a:endParaRPr lang="zh-CN" altLang="en-US" sz="1200" dirty="0">
              <a:solidFill>
                <a:srgbClr val="0083E6"/>
              </a:solidFill>
              <a:latin typeface="微软雅黑" panose="020B0503020204020204" pitchFamily="34" charset="-122"/>
              <a:ea typeface="微软雅黑" panose="020B0503020204020204" pitchFamily="34" charset="-122"/>
            </a:endParaRP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本声明不涉及与证券招标以及承担 BYB 经营性的相关风险，不涉及任何在司法管制内的受管制产品，本⽂件是项目阐述的概念性⽂件。白皮书并非出售或者征集招标与 BYB 产品及其相关公司的股份、证券或其他受管制产品。</a:t>
            </a: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根据本⽂件不能作为招股说明书或其他任何形式的标准化合约⽂件，也并不是 构成任何司法管辖区内的证券或其他任何受管制产品的劝告或征集的投资建议。本⽂件不能成为任何销售、订阅或邀请其他⼈去购买和订阅任何证券,以及基于此基础上形式的联系、合约或承诺。本白皮书并没有经过任何国家或地区的司法监管机构审查。不作为参与投资的建议：在本⽂件中所呈现的任何信息或者分析，都不构成任何参与代币投资决定的建议，并且不会做出任何具有倾向性的具体推荐。您必须听取⼀切有必要的专业建议，比如税务和会计梳理相关事务。不能构成任何声明和保证：本⽂件用于说明币游链项目所提出的 BYB，</a:t>
            </a: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但 BYB 基⾦会明确表示：</a:t>
            </a: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1）对于本⽂件中描述的任何内容的准确性或完整性，或者以其他⽅式发布的、与项目相关的内容，不给予任何声明和保证；</a:t>
            </a: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2）在没有前提条件的情况下，不能对任何具有前瞻性、概念性陈述的成就或合理性内容给予任何声明和保证；</a:t>
            </a: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3）本⽂件中的任何内容，不作为任何对未来的承诺或陈述的依据；</a:t>
            </a: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4）不承担任何因白皮书的相关⼈员或其他⽅面造成的任何损失；</a:t>
            </a: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5）在⽆法免除的法律责任范围内，仅限于所适用法律所允  许的最⼤限度。不是任何⼈都可以参与项目：BYB 建设并不是任何⼈都可以参与，参与者可能需要 完成⼀系列的步骤，其中包括提供表明身份的信息和⽂件。非授权公司与该项目⽆关： 除了 BYB 基⾦会，使用其他任何公司或者机构的名称商标，并不说明任何⼀⽅与之有关联或认可，仅供说明相关内容之用；</a:t>
            </a: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6）依照部分国家和地区的监管政策，BYB 公募与私募阶段均需要严格的 BYB 机制，不针对包括中国、美国、新</a:t>
            </a:r>
          </a:p>
          <a:p>
            <a:pPr algn="just">
              <a:lnSpc>
                <a:spcPct val="150000"/>
              </a:lnSpc>
            </a:pPr>
            <a:r>
              <a:rPr sz="1200" dirty="0">
                <a:solidFill>
                  <a:srgbClr val="0083E6"/>
                </a:solidFill>
                <a:latin typeface="微软雅黑" panose="020B0503020204020204" pitchFamily="34" charset="-122"/>
                <a:ea typeface="微软雅黑" panose="020B0503020204020204" pitchFamily="34" charset="-122"/>
              </a:rPr>
              <a:t>7）加坡等国家和地区的投资⼈开展相关活动。</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片 71" descr="C:\Users\summer\Desktop\PPT\ALL\ALL-素材\科技感\363b9c898fce0e6ee7f9be6e42c01400.png363b9c898fce0e6ee7f9be6e42c01400"/>
          <p:cNvPicPr>
            <a:picLocks noChangeAspect="1"/>
          </p:cNvPicPr>
          <p:nvPr/>
        </p:nvPicPr>
        <p:blipFill>
          <a:blip r:embed="rId3"/>
          <a:srcRect/>
          <a:stretch>
            <a:fillRect/>
          </a:stretch>
        </p:blipFill>
        <p:spPr>
          <a:xfrm flipH="1">
            <a:off x="957580" y="900430"/>
            <a:ext cx="4937760" cy="5057140"/>
          </a:xfrm>
          <a:prstGeom prst="rect">
            <a:avLst/>
          </a:prstGeom>
        </p:spPr>
      </p:pic>
      <p:cxnSp>
        <p:nvCxnSpPr>
          <p:cNvPr id="12" name="直接连接符 11"/>
          <p:cNvCxnSpPr/>
          <p:nvPr/>
        </p:nvCxnSpPr>
        <p:spPr>
          <a:xfrm flipV="1">
            <a:off x="-394358" y="943743"/>
            <a:ext cx="4504022" cy="50701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433042" y="3075167"/>
            <a:ext cx="2799008" cy="646331"/>
          </a:xfrm>
          <a:prstGeom prst="rect">
            <a:avLst/>
          </a:prstGeom>
          <a:noFill/>
        </p:spPr>
        <p:txBody>
          <a:bodyPr wrap="square" rtlCol="0">
            <a:spAutoFit/>
          </a:bodyPr>
          <a:lstStyle/>
          <a:p>
            <a:pPr algn="dist" defTabSz="913765"/>
            <a:r>
              <a:rPr lang="en-US" altLang="zh-CN" sz="3600" b="1" dirty="0">
                <a:solidFill>
                  <a:schemeClr val="bg1">
                    <a:lumMod val="95000"/>
                  </a:schemeClr>
                </a:solidFill>
                <a:latin typeface="微软雅黑" panose="020B0503020204020204" pitchFamily="34" charset="-122"/>
                <a:ea typeface="微软雅黑" panose="020B0503020204020204" pitchFamily="34" charset="-122"/>
                <a:cs typeface="Calibri" panose="020F0502020204030204" pitchFamily="34" charset="0"/>
              </a:rPr>
              <a:t>CONTENT</a:t>
            </a:r>
          </a:p>
        </p:txBody>
      </p:sp>
      <p:cxnSp>
        <p:nvCxnSpPr>
          <p:cNvPr id="25" name="直接连接符 24"/>
          <p:cNvCxnSpPr/>
          <p:nvPr/>
        </p:nvCxnSpPr>
        <p:spPr>
          <a:xfrm flipV="1">
            <a:off x="2057572" y="1059"/>
            <a:ext cx="1652250" cy="18599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169515" y="1329119"/>
            <a:ext cx="5133933" cy="4199586"/>
            <a:chOff x="6565900" y="1703210"/>
            <a:chExt cx="4394580" cy="4200882"/>
          </a:xfrm>
        </p:grpSpPr>
        <p:grpSp>
          <p:nvGrpSpPr>
            <p:cNvPr id="34" name="组合 33"/>
            <p:cNvGrpSpPr/>
            <p:nvPr/>
          </p:nvGrpSpPr>
          <p:grpSpPr>
            <a:xfrm>
              <a:off x="6565900" y="1703210"/>
              <a:ext cx="4394580" cy="791748"/>
              <a:chOff x="6096000" y="897971"/>
              <a:chExt cx="4394580" cy="791748"/>
            </a:xfrm>
          </p:grpSpPr>
          <p:sp>
            <p:nvSpPr>
              <p:cNvPr id="56" name="矩形 55"/>
              <p:cNvSpPr/>
              <p:nvPr/>
            </p:nvSpPr>
            <p:spPr>
              <a:xfrm>
                <a:off x="6096000" y="898148"/>
                <a:ext cx="4394580" cy="791570"/>
              </a:xfrm>
              <a:prstGeom prst="rect">
                <a:avLst/>
              </a:prstGeom>
              <a:noFill/>
              <a:ln>
                <a:solidFill>
                  <a:srgbClr val="0F4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6096000" y="898148"/>
                <a:ext cx="791571" cy="791571"/>
              </a:xfrm>
              <a:prstGeom prst="rect">
                <a:avLst/>
              </a:prstGeom>
              <a:solidFill>
                <a:srgbClr val="6C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207456" y="1001545"/>
                <a:ext cx="791571" cy="584827"/>
              </a:xfrm>
              <a:prstGeom prst="rect">
                <a:avLst/>
              </a:prstGeom>
              <a:noFill/>
            </p:spPr>
            <p:txBody>
              <a:bodyPr wrap="square" rtlCol="0">
                <a:spAutoFit/>
              </a:bodyPr>
              <a:lstStyle/>
              <a:p>
                <a:pPr defTabSz="913765"/>
                <a:r>
                  <a:rPr lang="en-US" altLang="zh-CN" sz="3200" b="1">
                    <a:solidFill>
                      <a:schemeClr val="bg1">
                        <a:lumMod val="95000"/>
                      </a:schemeClr>
                    </a:solidFill>
                    <a:latin typeface="微软雅黑" panose="020B0503020204020204" pitchFamily="34" charset="-122"/>
                    <a:ea typeface="微软雅黑" panose="020B0503020204020204" pitchFamily="34" charset="-122"/>
                  </a:rPr>
                  <a:t>01</a:t>
                </a:r>
              </a:p>
            </p:txBody>
          </p:sp>
          <p:grpSp>
            <p:nvGrpSpPr>
              <p:cNvPr id="59" name="组合 58"/>
              <p:cNvGrpSpPr/>
              <p:nvPr/>
            </p:nvGrpSpPr>
            <p:grpSpPr>
              <a:xfrm>
                <a:off x="7119887" y="897971"/>
                <a:ext cx="3157463" cy="651780"/>
                <a:chOff x="8040447" y="778601"/>
                <a:chExt cx="3157463" cy="651780"/>
              </a:xfrm>
            </p:grpSpPr>
            <p:sp>
              <p:nvSpPr>
                <p:cNvPr id="60" name="文本框 59"/>
                <p:cNvSpPr txBox="1"/>
                <p:nvPr/>
              </p:nvSpPr>
              <p:spPr>
                <a:xfrm>
                  <a:off x="8040447" y="839997"/>
                  <a:ext cx="3157463" cy="590384"/>
                </a:xfrm>
                <a:prstGeom prst="rect">
                  <a:avLst/>
                </a:prstGeom>
                <a:noFill/>
              </p:spPr>
              <p:txBody>
                <a:bodyPr wrap="square" rtlCol="0">
                  <a:spAutoFit/>
                </a:bodyPr>
                <a:lstStyle/>
                <a:p>
                  <a:pPr algn="ctr">
                    <a:lnSpc>
                      <a:spcPct val="150000"/>
                    </a:lnSpc>
                  </a:pPr>
                  <a:r>
                    <a:rPr lang="zh-CN" altLang="en-US" sz="2400" b="1" spc="300">
                      <a:solidFill>
                        <a:schemeClr val="bg1"/>
                      </a:solidFill>
                      <a:latin typeface="微软雅黑" panose="020B0503020204020204" pitchFamily="34" charset="-122"/>
                      <a:ea typeface="微软雅黑" panose="020B0503020204020204" pitchFamily="34" charset="-122"/>
                      <a:cs typeface="+mn-ea"/>
                      <a:sym typeface="+mn-lt"/>
                    </a:rPr>
                    <a:t>行业背景</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1" name="矩形 60"/>
                <p:cNvSpPr/>
                <p:nvPr/>
              </p:nvSpPr>
              <p:spPr>
                <a:xfrm>
                  <a:off x="8040447" y="778601"/>
                  <a:ext cx="3157463" cy="275675"/>
                </a:xfrm>
                <a:prstGeom prst="rect">
                  <a:avLst/>
                </a:prstGeom>
              </p:spPr>
              <p:txBody>
                <a:bodyPr wrap="square">
                  <a:spAutoFit/>
                </a:bodyPr>
                <a:lstStyle/>
                <a:p>
                  <a:pPr algn="ctr" defTabSz="913765"/>
                  <a:r>
                    <a:rPr lang="en-US" altLang="zh-CN" sz="1200" dirty="0">
                      <a:solidFill>
                        <a:schemeClr val="bg1">
                          <a:lumMod val="95000"/>
                        </a:schemeClr>
                      </a:solidFill>
                      <a:latin typeface="微软雅黑" panose="020B0503020204020204" pitchFamily="34" charset="-122"/>
                      <a:ea typeface="微软雅黑" panose="020B0503020204020204" pitchFamily="34" charset="-122"/>
                    </a:rPr>
                    <a:t>Industry background</a:t>
                  </a:r>
                </a:p>
              </p:txBody>
            </p:sp>
          </p:grpSp>
        </p:grpSp>
        <p:grpSp>
          <p:nvGrpSpPr>
            <p:cNvPr id="35" name="组合 34"/>
            <p:cNvGrpSpPr/>
            <p:nvPr/>
          </p:nvGrpSpPr>
          <p:grpSpPr>
            <a:xfrm>
              <a:off x="6565900" y="2839765"/>
              <a:ext cx="4394580" cy="791571"/>
              <a:chOff x="6096000" y="898148"/>
              <a:chExt cx="4394580" cy="791571"/>
            </a:xfrm>
          </p:grpSpPr>
          <p:sp>
            <p:nvSpPr>
              <p:cNvPr id="50" name="矩形 49"/>
              <p:cNvSpPr/>
              <p:nvPr/>
            </p:nvSpPr>
            <p:spPr>
              <a:xfrm>
                <a:off x="6096000" y="898148"/>
                <a:ext cx="4394580" cy="791570"/>
              </a:xfrm>
              <a:prstGeom prst="rect">
                <a:avLst/>
              </a:prstGeom>
              <a:noFill/>
              <a:ln>
                <a:solidFill>
                  <a:srgbClr val="0F4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6096000" y="898148"/>
                <a:ext cx="791571" cy="791571"/>
              </a:xfrm>
              <a:prstGeom prst="rect">
                <a:avLst/>
              </a:prstGeom>
              <a:solidFill>
                <a:srgbClr val="199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6207456" y="1001545"/>
                <a:ext cx="791571" cy="584827"/>
              </a:xfrm>
              <a:prstGeom prst="rect">
                <a:avLst/>
              </a:prstGeom>
              <a:noFill/>
            </p:spPr>
            <p:txBody>
              <a:bodyPr wrap="square" rtlCol="0">
                <a:spAutoFit/>
              </a:bodyPr>
              <a:lstStyle/>
              <a:p>
                <a:pPr defTabSz="913765"/>
                <a:r>
                  <a:rPr lang="en-US" altLang="zh-CN" sz="3200" b="1">
                    <a:solidFill>
                      <a:schemeClr val="bg1">
                        <a:lumMod val="95000"/>
                      </a:schemeClr>
                    </a:solidFill>
                    <a:latin typeface="微软雅黑" panose="020B0503020204020204" pitchFamily="34" charset="-122"/>
                    <a:ea typeface="微软雅黑" panose="020B0503020204020204" pitchFamily="34" charset="-122"/>
                  </a:rPr>
                  <a:t>02</a:t>
                </a:r>
              </a:p>
            </p:txBody>
          </p:sp>
          <p:grpSp>
            <p:nvGrpSpPr>
              <p:cNvPr id="53" name="组合 52"/>
              <p:cNvGrpSpPr/>
              <p:nvPr/>
            </p:nvGrpSpPr>
            <p:grpSpPr>
              <a:xfrm>
                <a:off x="7119887" y="917027"/>
                <a:ext cx="3190075" cy="640695"/>
                <a:chOff x="8040447" y="797657"/>
                <a:chExt cx="3190075" cy="640695"/>
              </a:xfrm>
            </p:grpSpPr>
            <p:sp>
              <p:nvSpPr>
                <p:cNvPr id="54" name="文本框 53"/>
                <p:cNvSpPr txBox="1"/>
                <p:nvPr/>
              </p:nvSpPr>
              <p:spPr>
                <a:xfrm>
                  <a:off x="8073059" y="977835"/>
                  <a:ext cx="3157463" cy="460517"/>
                </a:xfrm>
                <a:prstGeom prst="rect">
                  <a:avLst/>
                </a:prstGeom>
                <a:noFill/>
              </p:spPr>
              <p:txBody>
                <a:bodyPr wrap="square" rtlCol="0">
                  <a:spAutoFit/>
                </a:bodyPr>
                <a:lstStyle/>
                <a:p>
                  <a:pPr algn="ctr" defTabSz="913765"/>
                  <a:r>
                    <a:rPr lang="en-US" altLang="zh-CN" sz="2400" b="1" dirty="0">
                      <a:solidFill>
                        <a:schemeClr val="bg1">
                          <a:lumMod val="95000"/>
                        </a:schemeClr>
                      </a:solidFill>
                      <a:latin typeface="微软雅黑" panose="020B0503020204020204" pitchFamily="34" charset="-122"/>
                      <a:ea typeface="微软雅黑" panose="020B0503020204020204" pitchFamily="34" charset="-122"/>
                    </a:rPr>
                    <a:t>SPoC</a:t>
                  </a: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项目</a:t>
                  </a:r>
                </a:p>
              </p:txBody>
            </p:sp>
            <p:sp>
              <p:nvSpPr>
                <p:cNvPr id="55" name="矩形 54"/>
                <p:cNvSpPr/>
                <p:nvPr/>
              </p:nvSpPr>
              <p:spPr>
                <a:xfrm>
                  <a:off x="8040447" y="797657"/>
                  <a:ext cx="3157463" cy="275675"/>
                </a:xfrm>
                <a:prstGeom prst="rect">
                  <a:avLst/>
                </a:prstGeom>
              </p:spPr>
              <p:txBody>
                <a:bodyPr wrap="square">
                  <a:spAutoFit/>
                </a:bodyPr>
                <a:lstStyle/>
                <a:p>
                  <a:pPr algn="ctr" defTabSz="913765"/>
                  <a:r>
                    <a:rPr lang="en-US" altLang="zh-CN" sz="1200" dirty="0">
                      <a:solidFill>
                        <a:schemeClr val="bg1">
                          <a:lumMod val="95000"/>
                        </a:schemeClr>
                      </a:solidFill>
                      <a:latin typeface="微软雅黑" panose="020B0503020204020204" pitchFamily="34" charset="-122"/>
                      <a:ea typeface="微软雅黑" panose="020B0503020204020204" pitchFamily="34" charset="-122"/>
                    </a:rPr>
                    <a:t>SPoC project</a:t>
                  </a:r>
                </a:p>
              </p:txBody>
            </p:sp>
          </p:grpSp>
        </p:grpSp>
        <p:grpSp>
          <p:nvGrpSpPr>
            <p:cNvPr id="36" name="组合 35"/>
            <p:cNvGrpSpPr/>
            <p:nvPr/>
          </p:nvGrpSpPr>
          <p:grpSpPr>
            <a:xfrm>
              <a:off x="6565900" y="3976143"/>
              <a:ext cx="4394580" cy="791571"/>
              <a:chOff x="6096000" y="898148"/>
              <a:chExt cx="4394580" cy="791571"/>
            </a:xfrm>
          </p:grpSpPr>
          <p:sp>
            <p:nvSpPr>
              <p:cNvPr id="44" name="矩形 43"/>
              <p:cNvSpPr/>
              <p:nvPr/>
            </p:nvSpPr>
            <p:spPr>
              <a:xfrm>
                <a:off x="6096000" y="898148"/>
                <a:ext cx="4394580" cy="791570"/>
              </a:xfrm>
              <a:prstGeom prst="rect">
                <a:avLst/>
              </a:prstGeom>
              <a:noFill/>
              <a:ln>
                <a:solidFill>
                  <a:srgbClr val="0F4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6096000" y="898148"/>
                <a:ext cx="791571" cy="791571"/>
              </a:xfrm>
              <a:prstGeom prst="rect">
                <a:avLst/>
              </a:prstGeom>
              <a:solidFill>
                <a:srgbClr val="6C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6207456" y="1001545"/>
                <a:ext cx="791571" cy="584827"/>
              </a:xfrm>
              <a:prstGeom prst="rect">
                <a:avLst/>
              </a:prstGeom>
              <a:noFill/>
            </p:spPr>
            <p:txBody>
              <a:bodyPr wrap="square" rtlCol="0">
                <a:spAutoFit/>
              </a:bodyPr>
              <a:lstStyle/>
              <a:p>
                <a:pPr defTabSz="913765"/>
                <a:r>
                  <a:rPr lang="en-US" altLang="zh-CN" sz="3200" b="1">
                    <a:solidFill>
                      <a:schemeClr val="bg1">
                        <a:lumMod val="95000"/>
                      </a:schemeClr>
                    </a:solidFill>
                    <a:latin typeface="微软雅黑" panose="020B0503020204020204" pitchFamily="34" charset="-122"/>
                    <a:ea typeface="微软雅黑" panose="020B0503020204020204" pitchFamily="34" charset="-122"/>
                  </a:rPr>
                  <a:t>03</a:t>
                </a:r>
              </a:p>
            </p:txBody>
          </p:sp>
          <p:grpSp>
            <p:nvGrpSpPr>
              <p:cNvPr id="47" name="组合 46"/>
              <p:cNvGrpSpPr/>
              <p:nvPr/>
            </p:nvGrpSpPr>
            <p:grpSpPr>
              <a:xfrm>
                <a:off x="7119887" y="899877"/>
                <a:ext cx="3157463" cy="655305"/>
                <a:chOff x="8040447" y="780507"/>
                <a:chExt cx="3157463" cy="655305"/>
              </a:xfrm>
            </p:grpSpPr>
            <p:sp>
              <p:nvSpPr>
                <p:cNvPr id="48" name="文本框 47"/>
                <p:cNvSpPr txBox="1"/>
                <p:nvPr/>
              </p:nvSpPr>
              <p:spPr>
                <a:xfrm>
                  <a:off x="8040447" y="975295"/>
                  <a:ext cx="3157463" cy="460517"/>
                </a:xfrm>
                <a:prstGeom prst="rect">
                  <a:avLst/>
                </a:prstGeom>
                <a:noFill/>
              </p:spPr>
              <p:txBody>
                <a:bodyPr wrap="square" rtlCol="0">
                  <a:spAutoFit/>
                </a:bodyPr>
                <a:lstStyle/>
                <a:p>
                  <a:pPr algn="ctr" defTabSz="913765"/>
                  <a:r>
                    <a:rPr lang="zh-CN" altLang="en-US" sz="2400" b="1" dirty="0">
                      <a:solidFill>
                        <a:schemeClr val="bg1">
                          <a:lumMod val="95000"/>
                        </a:schemeClr>
                      </a:solidFill>
                      <a:latin typeface="微软雅黑" panose="020B0503020204020204" pitchFamily="34" charset="-122"/>
                      <a:ea typeface="微软雅黑" panose="020B0503020204020204" pitchFamily="34" charset="-122"/>
                    </a:rPr>
                    <a:t>核心技术</a:t>
                  </a:r>
                </a:p>
              </p:txBody>
            </p:sp>
            <p:sp>
              <p:nvSpPr>
                <p:cNvPr id="49" name="矩形 48"/>
                <p:cNvSpPr/>
                <p:nvPr/>
              </p:nvSpPr>
              <p:spPr>
                <a:xfrm>
                  <a:off x="8040447" y="780507"/>
                  <a:ext cx="3157463" cy="275675"/>
                </a:xfrm>
                <a:prstGeom prst="rect">
                  <a:avLst/>
                </a:prstGeom>
              </p:spPr>
              <p:txBody>
                <a:bodyPr wrap="square">
                  <a:spAutoFit/>
                </a:bodyPr>
                <a:lstStyle/>
                <a:p>
                  <a:pPr algn="ctr" defTabSz="913765"/>
                  <a:r>
                    <a:rPr lang="en-US" altLang="zh-CN" sz="1200" dirty="0">
                      <a:solidFill>
                        <a:schemeClr val="bg1">
                          <a:lumMod val="95000"/>
                        </a:schemeClr>
                      </a:solidFill>
                      <a:latin typeface="微软雅黑" panose="020B0503020204020204" pitchFamily="34" charset="-122"/>
                      <a:ea typeface="微软雅黑" panose="020B0503020204020204" pitchFamily="34" charset="-122"/>
                    </a:rPr>
                    <a:t>Core Technology</a:t>
                  </a:r>
                </a:p>
              </p:txBody>
            </p:sp>
          </p:grpSp>
        </p:grpSp>
        <p:grpSp>
          <p:nvGrpSpPr>
            <p:cNvPr id="37" name="组合 36"/>
            <p:cNvGrpSpPr/>
            <p:nvPr/>
          </p:nvGrpSpPr>
          <p:grpSpPr>
            <a:xfrm>
              <a:off x="6565900" y="5112521"/>
              <a:ext cx="4394580" cy="791571"/>
              <a:chOff x="6096000" y="898148"/>
              <a:chExt cx="4394580" cy="791571"/>
            </a:xfrm>
          </p:grpSpPr>
          <p:sp>
            <p:nvSpPr>
              <p:cNvPr id="38" name="矩形 37"/>
              <p:cNvSpPr/>
              <p:nvPr/>
            </p:nvSpPr>
            <p:spPr>
              <a:xfrm>
                <a:off x="6096000" y="898148"/>
                <a:ext cx="4394580" cy="791570"/>
              </a:xfrm>
              <a:prstGeom prst="rect">
                <a:avLst/>
              </a:prstGeom>
              <a:noFill/>
              <a:ln>
                <a:solidFill>
                  <a:srgbClr val="0F4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6096000" y="898148"/>
                <a:ext cx="791571" cy="791571"/>
              </a:xfrm>
              <a:prstGeom prst="rect">
                <a:avLst/>
              </a:prstGeom>
              <a:solidFill>
                <a:srgbClr val="199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schemeClr val="bg1">
                      <a:lumMod val="9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6207456" y="1001545"/>
                <a:ext cx="791571" cy="584827"/>
              </a:xfrm>
              <a:prstGeom prst="rect">
                <a:avLst/>
              </a:prstGeom>
              <a:noFill/>
            </p:spPr>
            <p:txBody>
              <a:bodyPr wrap="square" rtlCol="0">
                <a:spAutoFit/>
              </a:bodyPr>
              <a:lstStyle/>
              <a:p>
                <a:pPr defTabSz="913765"/>
                <a:r>
                  <a:rPr lang="en-US" altLang="zh-CN" sz="3200" b="1">
                    <a:solidFill>
                      <a:schemeClr val="bg1">
                        <a:lumMod val="95000"/>
                      </a:schemeClr>
                    </a:solidFill>
                    <a:latin typeface="微软雅黑" panose="020B0503020204020204" pitchFamily="34" charset="-122"/>
                    <a:ea typeface="微软雅黑" panose="020B0503020204020204" pitchFamily="34" charset="-122"/>
                  </a:rPr>
                  <a:t>04</a:t>
                </a:r>
              </a:p>
            </p:txBody>
          </p:sp>
          <p:grpSp>
            <p:nvGrpSpPr>
              <p:cNvPr id="41" name="组合 40"/>
              <p:cNvGrpSpPr/>
              <p:nvPr/>
            </p:nvGrpSpPr>
            <p:grpSpPr>
              <a:xfrm>
                <a:off x="7202507" y="936083"/>
                <a:ext cx="3167249" cy="626085"/>
                <a:chOff x="8123067" y="816713"/>
                <a:chExt cx="3167249" cy="626085"/>
              </a:xfrm>
            </p:grpSpPr>
            <p:sp>
              <p:nvSpPr>
                <p:cNvPr id="42" name="文本框 41"/>
                <p:cNvSpPr txBox="1"/>
                <p:nvPr/>
              </p:nvSpPr>
              <p:spPr>
                <a:xfrm>
                  <a:off x="8123067" y="982281"/>
                  <a:ext cx="3157463" cy="460517"/>
                </a:xfrm>
                <a:prstGeom prst="rect">
                  <a:avLst/>
                </a:prstGeom>
                <a:noFill/>
              </p:spPr>
              <p:txBody>
                <a:bodyPr wrap="square" rtlCol="0">
                  <a:spAutoFit/>
                </a:bodyPr>
                <a:lstStyle/>
                <a:p>
                  <a:pPr algn="ctr" defTabSz="913765"/>
                  <a:r>
                    <a:rPr lang="zh-CN" altLang="en-US" sz="2400" b="1" dirty="0">
                      <a:solidFill>
                        <a:schemeClr val="bg1">
                          <a:lumMod val="95000"/>
                        </a:schemeClr>
                      </a:solidFill>
                      <a:latin typeface="微软雅黑" panose="020B0503020204020204" pitchFamily="34" charset="-122"/>
                      <a:ea typeface="微软雅黑" panose="020B0503020204020204" pitchFamily="34" charset="-122"/>
                    </a:rPr>
                    <a:t>未来规划</a:t>
                  </a:r>
                </a:p>
              </p:txBody>
            </p:sp>
            <p:sp>
              <p:nvSpPr>
                <p:cNvPr id="43" name="矩形 42"/>
                <p:cNvSpPr/>
                <p:nvPr/>
              </p:nvSpPr>
              <p:spPr>
                <a:xfrm>
                  <a:off x="8132853" y="816713"/>
                  <a:ext cx="3157463" cy="275675"/>
                </a:xfrm>
                <a:prstGeom prst="rect">
                  <a:avLst/>
                </a:prstGeom>
              </p:spPr>
              <p:txBody>
                <a:bodyPr wrap="square">
                  <a:spAutoFit/>
                </a:bodyPr>
                <a:lstStyle/>
                <a:p>
                  <a:pPr algn="ctr" defTabSz="913765"/>
                  <a:r>
                    <a:rPr lang="zh-CN" altLang="en-US" sz="1200" dirty="0">
                      <a:solidFill>
                        <a:schemeClr val="bg1">
                          <a:lumMod val="95000"/>
                        </a:schemeClr>
                      </a:solidFill>
                      <a:latin typeface="微软雅黑" panose="020B0503020204020204" pitchFamily="34" charset="-122"/>
                      <a:ea typeface="微软雅黑" panose="020B0503020204020204" pitchFamily="34" charset="-122"/>
                      <a:sym typeface="+mn-ea"/>
                    </a:rPr>
                    <a:t>Future planning</a:t>
                  </a:r>
                </a:p>
              </p:txBody>
            </p:sp>
          </p:grpSp>
        </p:grpSp>
      </p:gr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1000" fill="hold"/>
                                        <p:tgtEl>
                                          <p:spTgt spid="72"/>
                                        </p:tgtEl>
                                        <p:attrNameLst>
                                          <p:attrName>ppt_w</p:attrName>
                                        </p:attrNameLst>
                                      </p:cBhvr>
                                      <p:tavLst>
                                        <p:tav tm="0">
                                          <p:val>
                                            <p:strVal val="#ppt_w*0.70"/>
                                          </p:val>
                                        </p:tav>
                                        <p:tav tm="100000">
                                          <p:val>
                                            <p:strVal val="#ppt_w"/>
                                          </p:val>
                                        </p:tav>
                                      </p:tavLst>
                                    </p:anim>
                                    <p:anim calcmode="lin" valueType="num">
                                      <p:cBhvr>
                                        <p:cTn id="8" dur="1000" fill="hold"/>
                                        <p:tgtEl>
                                          <p:spTgt spid="72"/>
                                        </p:tgtEl>
                                        <p:attrNameLst>
                                          <p:attrName>ppt_h</p:attrName>
                                        </p:attrNameLst>
                                      </p:cBhvr>
                                      <p:tavLst>
                                        <p:tav tm="0">
                                          <p:val>
                                            <p:strVal val="#ppt_h"/>
                                          </p:val>
                                        </p:tav>
                                        <p:tav tm="100000">
                                          <p:val>
                                            <p:strVal val="#ppt_h"/>
                                          </p:val>
                                        </p:tav>
                                      </p:tavLst>
                                    </p:anim>
                                    <p:animEffect transition="in" filter="fade">
                                      <p:cBhvr>
                                        <p:cTn id="9"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2591665" y="5956865"/>
            <a:ext cx="897165" cy="9005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7861416" y="-62426"/>
            <a:ext cx="1618299" cy="16243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828509" y="-125910"/>
            <a:ext cx="1203519" cy="1207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250803" y="807357"/>
            <a:ext cx="126969" cy="12696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sp>
        <p:nvSpPr>
          <p:cNvPr id="18" name="文本框 17"/>
          <p:cNvSpPr txBox="1"/>
          <p:nvPr/>
        </p:nvSpPr>
        <p:spPr>
          <a:xfrm>
            <a:off x="1942295" y="5034799"/>
            <a:ext cx="8913199" cy="922020"/>
          </a:xfrm>
          <a:prstGeom prst="rect">
            <a:avLst/>
          </a:prstGeom>
          <a:noFill/>
        </p:spPr>
        <p:txBody>
          <a:bodyPr wrap="square" rtlCol="0">
            <a:spAutoFit/>
          </a:bodyPr>
          <a:lstStyle/>
          <a:p>
            <a:pPr algn="ctr" defTabSz="685800">
              <a:lnSpc>
                <a:spcPct val="150000"/>
              </a:lnSpc>
            </a:pPr>
            <a:r>
              <a:rPr lang="en-US" altLang="zh-CN" dirty="0">
                <a:solidFill>
                  <a:schemeClr val="bg1"/>
                </a:solidFill>
                <a:latin typeface="Calibri" panose="020F0502020204030204" pitchFamily="34" charset="0"/>
                <a:ea typeface="等线" panose="02010600030101010101" charset="-122"/>
                <a:cs typeface="Calibri" panose="020F0502020204030204" pitchFamily="34" charset="0"/>
              </a:rPr>
              <a:t>As long as you focus on a particular cause, you will surely make achievements that will surprise you. (Mark Twain)</a:t>
            </a:r>
          </a:p>
        </p:txBody>
      </p:sp>
      <p:sp>
        <p:nvSpPr>
          <p:cNvPr id="20" name="等腰三角形 19"/>
          <p:cNvSpPr/>
          <p:nvPr/>
        </p:nvSpPr>
        <p:spPr>
          <a:xfrm rot="8455710">
            <a:off x="2912004" y="4063049"/>
            <a:ext cx="307520" cy="26510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sp>
        <p:nvSpPr>
          <p:cNvPr id="21" name="等腰三角形 20"/>
          <p:cNvSpPr/>
          <p:nvPr/>
        </p:nvSpPr>
        <p:spPr>
          <a:xfrm rot="16554893">
            <a:off x="1936382" y="5402293"/>
            <a:ext cx="307520" cy="265104"/>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pic>
        <p:nvPicPr>
          <p:cNvPr id="15" name="图片 14" descr="768e0cead96b4b12334b3ee38e44c84f"/>
          <p:cNvPicPr>
            <a:picLocks noChangeAspect="1"/>
          </p:cNvPicPr>
          <p:nvPr/>
        </p:nvPicPr>
        <p:blipFill>
          <a:blip r:embed="rId3"/>
          <a:stretch>
            <a:fillRect/>
          </a:stretch>
        </p:blipFill>
        <p:spPr>
          <a:xfrm>
            <a:off x="-180340" y="-454025"/>
            <a:ext cx="5468620" cy="7766685"/>
          </a:xfrm>
          <a:prstGeom prst="rect">
            <a:avLst/>
          </a:prstGeom>
        </p:spPr>
      </p:pic>
      <p:pic>
        <p:nvPicPr>
          <p:cNvPr id="16" name="图片 15" descr="768e0cead96b4b12334b3ee38e44c84f"/>
          <p:cNvPicPr>
            <a:picLocks noChangeAspect="1"/>
          </p:cNvPicPr>
          <p:nvPr/>
        </p:nvPicPr>
        <p:blipFill>
          <a:blip r:embed="rId3"/>
          <a:stretch>
            <a:fillRect/>
          </a:stretch>
        </p:blipFill>
        <p:spPr>
          <a:xfrm flipH="1">
            <a:off x="7014845" y="-454660"/>
            <a:ext cx="5468620" cy="7766685"/>
          </a:xfrm>
          <a:prstGeom prst="rect">
            <a:avLst/>
          </a:prstGeom>
        </p:spPr>
      </p:pic>
      <p:pic>
        <p:nvPicPr>
          <p:cNvPr id="4098" name="组合 1" descr="C:\Users\summer\Desktop\PPT\ALL\ALL-素材\科技感\0faae8587ec911b5bdd9329b3b2b9bc3.png0faae8587ec911b5bdd9329b3b2b9bc3"/>
          <p:cNvPicPr>
            <a:picLocks noChangeArrowheads="1"/>
          </p:cNvPicPr>
          <p:nvPr/>
        </p:nvPicPr>
        <p:blipFill>
          <a:blip r:embed="rId4"/>
          <a:srcRect/>
          <a:stretch>
            <a:fillRect/>
          </a:stretch>
        </p:blipFill>
        <p:spPr bwMode="auto">
          <a:xfrm>
            <a:off x="3268345" y="490220"/>
            <a:ext cx="5806440" cy="5211445"/>
          </a:xfrm>
          <a:prstGeom prst="rect">
            <a:avLst/>
          </a:prstGeom>
          <a:noFill/>
          <a:ln>
            <a:noFill/>
          </a:ln>
        </p:spPr>
      </p:pic>
      <p:sp>
        <p:nvSpPr>
          <p:cNvPr id="19" name="文本框 18"/>
          <p:cNvSpPr txBox="1"/>
          <p:nvPr/>
        </p:nvSpPr>
        <p:spPr>
          <a:xfrm>
            <a:off x="4589780" y="2088515"/>
            <a:ext cx="3138170" cy="2306955"/>
          </a:xfrm>
          <a:prstGeom prst="rect">
            <a:avLst/>
          </a:prstGeom>
          <a:noFill/>
        </p:spPr>
        <p:txBody>
          <a:bodyPr wrap="square" rtlCol="0">
            <a:spAutoFit/>
            <a:scene3d>
              <a:camera prst="orthographicFront"/>
              <a:lightRig rig="threePt" dir="t"/>
            </a:scene3d>
          </a:bodyPr>
          <a:lstStyle/>
          <a:p>
            <a:pPr algn="ctr"/>
            <a:r>
              <a:rPr lang="en-US" altLang="zh-CN" sz="7200" b="1">
                <a:ln w="10160">
                  <a:solidFill>
                    <a:schemeClr val="accent5"/>
                  </a:solidFill>
                  <a:prstDash val="solid"/>
                </a:ln>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Mongolian Baiti" panose="03000500000000000000" charset="0"/>
                <a:cs typeface="Mongolian Baiti" panose="03000500000000000000" charset="0"/>
              </a:rPr>
              <a:t>PART</a:t>
            </a:r>
          </a:p>
          <a:p>
            <a:pPr algn="ctr"/>
            <a:r>
              <a:rPr lang="en-US" altLang="zh-CN" sz="7200" b="1">
                <a:ln w="10160">
                  <a:solidFill>
                    <a:schemeClr val="accent5"/>
                  </a:solidFill>
                  <a:prstDash val="solid"/>
                </a:ln>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Mongolian Baiti" panose="03000500000000000000" charset="0"/>
                <a:cs typeface="Mongolian Baiti" panose="03000500000000000000" charset="0"/>
              </a:rPr>
              <a:t>01</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1009"/>
          <p:cNvGrpSpPr/>
          <p:nvPr/>
        </p:nvGrpSpPr>
        <p:grpSpPr>
          <a:xfrm>
            <a:off x="5040440" y="-340802"/>
            <a:ext cx="6538477" cy="4223055"/>
            <a:chOff x="9987549" y="0"/>
            <a:chExt cx="13077805" cy="8447088"/>
          </a:xfrm>
          <a:solidFill>
            <a:srgbClr val="43CEFF"/>
          </a:solidFill>
        </p:grpSpPr>
        <p:sp>
          <p:nvSpPr>
            <p:cNvPr id="6" name="Freeform 714"/>
            <p:cNvSpPr/>
            <p:nvPr/>
          </p:nvSpPr>
          <p:spPr bwMode="auto">
            <a:xfrm>
              <a:off x="21573146" y="6380177"/>
              <a:ext cx="357188" cy="320676"/>
            </a:xfrm>
            <a:custGeom>
              <a:avLst/>
              <a:gdLst>
                <a:gd name="T0" fmla="*/ 84 w 225"/>
                <a:gd name="T1" fmla="*/ 3 h 202"/>
                <a:gd name="T2" fmla="*/ 99 w 225"/>
                <a:gd name="T3" fmla="*/ 8 h 202"/>
                <a:gd name="T4" fmla="*/ 107 w 225"/>
                <a:gd name="T5" fmla="*/ 11 h 202"/>
                <a:gd name="T6" fmla="*/ 113 w 225"/>
                <a:gd name="T7" fmla="*/ 11 h 202"/>
                <a:gd name="T8" fmla="*/ 118 w 225"/>
                <a:gd name="T9" fmla="*/ 11 h 202"/>
                <a:gd name="T10" fmla="*/ 126 w 225"/>
                <a:gd name="T11" fmla="*/ 8 h 202"/>
                <a:gd name="T12" fmla="*/ 141 w 225"/>
                <a:gd name="T13" fmla="*/ 3 h 202"/>
                <a:gd name="T14" fmla="*/ 165 w 225"/>
                <a:gd name="T15" fmla="*/ 0 h 202"/>
                <a:gd name="T16" fmla="*/ 188 w 225"/>
                <a:gd name="T17" fmla="*/ 8 h 202"/>
                <a:gd name="T18" fmla="*/ 202 w 225"/>
                <a:gd name="T19" fmla="*/ 19 h 202"/>
                <a:gd name="T20" fmla="*/ 217 w 225"/>
                <a:gd name="T21" fmla="*/ 37 h 202"/>
                <a:gd name="T22" fmla="*/ 223 w 225"/>
                <a:gd name="T23" fmla="*/ 61 h 202"/>
                <a:gd name="T24" fmla="*/ 225 w 225"/>
                <a:gd name="T25" fmla="*/ 74 h 202"/>
                <a:gd name="T26" fmla="*/ 225 w 225"/>
                <a:gd name="T27" fmla="*/ 95 h 202"/>
                <a:gd name="T28" fmla="*/ 215 w 225"/>
                <a:gd name="T29" fmla="*/ 131 h 202"/>
                <a:gd name="T30" fmla="*/ 191 w 225"/>
                <a:gd name="T31" fmla="*/ 176 h 202"/>
                <a:gd name="T32" fmla="*/ 183 w 225"/>
                <a:gd name="T33" fmla="*/ 186 h 202"/>
                <a:gd name="T34" fmla="*/ 173 w 225"/>
                <a:gd name="T35" fmla="*/ 197 h 202"/>
                <a:gd name="T36" fmla="*/ 154 w 225"/>
                <a:gd name="T37" fmla="*/ 202 h 202"/>
                <a:gd name="T38" fmla="*/ 147 w 225"/>
                <a:gd name="T39" fmla="*/ 199 h 202"/>
                <a:gd name="T40" fmla="*/ 126 w 225"/>
                <a:gd name="T41" fmla="*/ 192 h 202"/>
                <a:gd name="T42" fmla="*/ 113 w 225"/>
                <a:gd name="T43" fmla="*/ 189 h 202"/>
                <a:gd name="T44" fmla="*/ 107 w 225"/>
                <a:gd name="T45" fmla="*/ 192 h 202"/>
                <a:gd name="T46" fmla="*/ 99 w 225"/>
                <a:gd name="T47" fmla="*/ 192 h 202"/>
                <a:gd name="T48" fmla="*/ 79 w 225"/>
                <a:gd name="T49" fmla="*/ 199 h 202"/>
                <a:gd name="T50" fmla="*/ 71 w 225"/>
                <a:gd name="T51" fmla="*/ 202 h 202"/>
                <a:gd name="T52" fmla="*/ 52 w 225"/>
                <a:gd name="T53" fmla="*/ 197 h 202"/>
                <a:gd name="T54" fmla="*/ 42 w 225"/>
                <a:gd name="T55" fmla="*/ 186 h 202"/>
                <a:gd name="T56" fmla="*/ 34 w 225"/>
                <a:gd name="T57" fmla="*/ 176 h 202"/>
                <a:gd name="T58" fmla="*/ 10 w 225"/>
                <a:gd name="T59" fmla="*/ 131 h 202"/>
                <a:gd name="T60" fmla="*/ 0 w 225"/>
                <a:gd name="T61" fmla="*/ 95 h 202"/>
                <a:gd name="T62" fmla="*/ 0 w 225"/>
                <a:gd name="T63" fmla="*/ 74 h 202"/>
                <a:gd name="T64" fmla="*/ 3 w 225"/>
                <a:gd name="T65" fmla="*/ 61 h 202"/>
                <a:gd name="T66" fmla="*/ 8 w 225"/>
                <a:gd name="T67" fmla="*/ 37 h 202"/>
                <a:gd name="T68" fmla="*/ 24 w 225"/>
                <a:gd name="T69" fmla="*/ 19 h 202"/>
                <a:gd name="T70" fmla="*/ 37 w 225"/>
                <a:gd name="T71" fmla="*/ 8 h 202"/>
                <a:gd name="T72" fmla="*/ 60 w 225"/>
                <a:gd name="T7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202">
                  <a:moveTo>
                    <a:pt x="71" y="0"/>
                  </a:moveTo>
                  <a:lnTo>
                    <a:pt x="84" y="3"/>
                  </a:lnTo>
                  <a:lnTo>
                    <a:pt x="94" y="6"/>
                  </a:lnTo>
                  <a:lnTo>
                    <a:pt x="99" y="8"/>
                  </a:lnTo>
                  <a:lnTo>
                    <a:pt x="102" y="8"/>
                  </a:lnTo>
                  <a:lnTo>
                    <a:pt x="107" y="11"/>
                  </a:lnTo>
                  <a:lnTo>
                    <a:pt x="110" y="11"/>
                  </a:lnTo>
                  <a:lnTo>
                    <a:pt x="113" y="11"/>
                  </a:lnTo>
                  <a:lnTo>
                    <a:pt x="115" y="11"/>
                  </a:lnTo>
                  <a:lnTo>
                    <a:pt x="118" y="11"/>
                  </a:lnTo>
                  <a:lnTo>
                    <a:pt x="123" y="8"/>
                  </a:lnTo>
                  <a:lnTo>
                    <a:pt x="126" y="8"/>
                  </a:lnTo>
                  <a:lnTo>
                    <a:pt x="131" y="6"/>
                  </a:lnTo>
                  <a:lnTo>
                    <a:pt x="141" y="3"/>
                  </a:lnTo>
                  <a:lnTo>
                    <a:pt x="154" y="0"/>
                  </a:lnTo>
                  <a:lnTo>
                    <a:pt x="165" y="0"/>
                  </a:lnTo>
                  <a:lnTo>
                    <a:pt x="178" y="3"/>
                  </a:lnTo>
                  <a:lnTo>
                    <a:pt x="188" y="8"/>
                  </a:lnTo>
                  <a:lnTo>
                    <a:pt x="196" y="13"/>
                  </a:lnTo>
                  <a:lnTo>
                    <a:pt x="202" y="19"/>
                  </a:lnTo>
                  <a:lnTo>
                    <a:pt x="209" y="29"/>
                  </a:lnTo>
                  <a:lnTo>
                    <a:pt x="217" y="37"/>
                  </a:lnTo>
                  <a:lnTo>
                    <a:pt x="220" y="48"/>
                  </a:lnTo>
                  <a:lnTo>
                    <a:pt x="223" y="61"/>
                  </a:lnTo>
                  <a:lnTo>
                    <a:pt x="225" y="74"/>
                  </a:lnTo>
                  <a:lnTo>
                    <a:pt x="225" y="74"/>
                  </a:lnTo>
                  <a:lnTo>
                    <a:pt x="225" y="87"/>
                  </a:lnTo>
                  <a:lnTo>
                    <a:pt x="225" y="95"/>
                  </a:lnTo>
                  <a:lnTo>
                    <a:pt x="223" y="113"/>
                  </a:lnTo>
                  <a:lnTo>
                    <a:pt x="215" y="131"/>
                  </a:lnTo>
                  <a:lnTo>
                    <a:pt x="207" y="155"/>
                  </a:lnTo>
                  <a:lnTo>
                    <a:pt x="191" y="176"/>
                  </a:lnTo>
                  <a:lnTo>
                    <a:pt x="191" y="176"/>
                  </a:lnTo>
                  <a:lnTo>
                    <a:pt x="183" y="186"/>
                  </a:lnTo>
                  <a:lnTo>
                    <a:pt x="175" y="194"/>
                  </a:lnTo>
                  <a:lnTo>
                    <a:pt x="173" y="197"/>
                  </a:lnTo>
                  <a:lnTo>
                    <a:pt x="165" y="199"/>
                  </a:lnTo>
                  <a:lnTo>
                    <a:pt x="154" y="202"/>
                  </a:lnTo>
                  <a:lnTo>
                    <a:pt x="147" y="199"/>
                  </a:lnTo>
                  <a:lnTo>
                    <a:pt x="147" y="199"/>
                  </a:lnTo>
                  <a:lnTo>
                    <a:pt x="134" y="194"/>
                  </a:lnTo>
                  <a:lnTo>
                    <a:pt x="126" y="192"/>
                  </a:lnTo>
                  <a:lnTo>
                    <a:pt x="113" y="189"/>
                  </a:lnTo>
                  <a:lnTo>
                    <a:pt x="113" y="189"/>
                  </a:lnTo>
                  <a:lnTo>
                    <a:pt x="110" y="192"/>
                  </a:lnTo>
                  <a:lnTo>
                    <a:pt x="107" y="192"/>
                  </a:lnTo>
                  <a:lnTo>
                    <a:pt x="102" y="192"/>
                  </a:lnTo>
                  <a:lnTo>
                    <a:pt x="99" y="192"/>
                  </a:lnTo>
                  <a:lnTo>
                    <a:pt x="92" y="194"/>
                  </a:lnTo>
                  <a:lnTo>
                    <a:pt x="79" y="199"/>
                  </a:lnTo>
                  <a:lnTo>
                    <a:pt x="79" y="199"/>
                  </a:lnTo>
                  <a:lnTo>
                    <a:pt x="71" y="202"/>
                  </a:lnTo>
                  <a:lnTo>
                    <a:pt x="60" y="199"/>
                  </a:lnTo>
                  <a:lnTo>
                    <a:pt x="52" y="197"/>
                  </a:lnTo>
                  <a:lnTo>
                    <a:pt x="50" y="194"/>
                  </a:lnTo>
                  <a:lnTo>
                    <a:pt x="42" y="186"/>
                  </a:lnTo>
                  <a:lnTo>
                    <a:pt x="34" y="176"/>
                  </a:lnTo>
                  <a:lnTo>
                    <a:pt x="34" y="176"/>
                  </a:lnTo>
                  <a:lnTo>
                    <a:pt x="18" y="155"/>
                  </a:lnTo>
                  <a:lnTo>
                    <a:pt x="10" y="131"/>
                  </a:lnTo>
                  <a:lnTo>
                    <a:pt x="3" y="113"/>
                  </a:lnTo>
                  <a:lnTo>
                    <a:pt x="0" y="95"/>
                  </a:lnTo>
                  <a:lnTo>
                    <a:pt x="0" y="87"/>
                  </a:lnTo>
                  <a:lnTo>
                    <a:pt x="0" y="74"/>
                  </a:lnTo>
                  <a:lnTo>
                    <a:pt x="0" y="74"/>
                  </a:lnTo>
                  <a:lnTo>
                    <a:pt x="3" y="61"/>
                  </a:lnTo>
                  <a:lnTo>
                    <a:pt x="5" y="48"/>
                  </a:lnTo>
                  <a:lnTo>
                    <a:pt x="8" y="37"/>
                  </a:lnTo>
                  <a:lnTo>
                    <a:pt x="16" y="29"/>
                  </a:lnTo>
                  <a:lnTo>
                    <a:pt x="24" y="19"/>
                  </a:lnTo>
                  <a:lnTo>
                    <a:pt x="29" y="13"/>
                  </a:lnTo>
                  <a:lnTo>
                    <a:pt x="37" y="8"/>
                  </a:lnTo>
                  <a:lnTo>
                    <a:pt x="47" y="3"/>
                  </a:lnTo>
                  <a:lnTo>
                    <a:pt x="60" y="0"/>
                  </a:lnTo>
                  <a:lnTo>
                    <a:pt x="7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 name="Freeform 715"/>
            <p:cNvSpPr/>
            <p:nvPr/>
          </p:nvSpPr>
          <p:spPr bwMode="auto">
            <a:xfrm>
              <a:off x="21668396" y="6281752"/>
              <a:ext cx="84138" cy="95250"/>
            </a:xfrm>
            <a:custGeom>
              <a:avLst/>
              <a:gdLst>
                <a:gd name="T0" fmla="*/ 0 w 53"/>
                <a:gd name="T1" fmla="*/ 0 h 60"/>
                <a:gd name="T2" fmla="*/ 0 w 53"/>
                <a:gd name="T3" fmla="*/ 0 h 60"/>
                <a:gd name="T4" fmla="*/ 3 w 53"/>
                <a:gd name="T5" fmla="*/ 0 h 60"/>
                <a:gd name="T6" fmla="*/ 13 w 53"/>
                <a:gd name="T7" fmla="*/ 2 h 60"/>
                <a:gd name="T8" fmla="*/ 24 w 53"/>
                <a:gd name="T9" fmla="*/ 7 h 60"/>
                <a:gd name="T10" fmla="*/ 34 w 53"/>
                <a:gd name="T11" fmla="*/ 13 h 60"/>
                <a:gd name="T12" fmla="*/ 42 w 53"/>
                <a:gd name="T13" fmla="*/ 23 h 60"/>
                <a:gd name="T14" fmla="*/ 47 w 53"/>
                <a:gd name="T15" fmla="*/ 34 h 60"/>
                <a:gd name="T16" fmla="*/ 53 w 53"/>
                <a:gd name="T17" fmla="*/ 44 h 60"/>
                <a:gd name="T18" fmla="*/ 53 w 53"/>
                <a:gd name="T19" fmla="*/ 57 h 60"/>
                <a:gd name="T20" fmla="*/ 53 w 53"/>
                <a:gd name="T21" fmla="*/ 60 h 60"/>
                <a:gd name="T22" fmla="*/ 50 w 53"/>
                <a:gd name="T23" fmla="*/ 60 h 60"/>
                <a:gd name="T24" fmla="*/ 37 w 53"/>
                <a:gd name="T25" fmla="*/ 57 h 60"/>
                <a:gd name="T26" fmla="*/ 29 w 53"/>
                <a:gd name="T27" fmla="*/ 55 h 60"/>
                <a:gd name="T28" fmla="*/ 21 w 53"/>
                <a:gd name="T29" fmla="*/ 49 h 60"/>
                <a:gd name="T30" fmla="*/ 16 w 53"/>
                <a:gd name="T31" fmla="*/ 44 h 60"/>
                <a:gd name="T32" fmla="*/ 8 w 53"/>
                <a:gd name="T33" fmla="*/ 34 h 60"/>
                <a:gd name="T34" fmla="*/ 3 w 53"/>
                <a:gd name="T35" fmla="*/ 26 h 60"/>
                <a:gd name="T36" fmla="*/ 0 w 53"/>
                <a:gd name="T37" fmla="*/ 13 h 60"/>
                <a:gd name="T38" fmla="*/ 0 w 53"/>
                <a:gd name="T3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0">
                  <a:moveTo>
                    <a:pt x="0" y="0"/>
                  </a:moveTo>
                  <a:lnTo>
                    <a:pt x="0" y="0"/>
                  </a:lnTo>
                  <a:lnTo>
                    <a:pt x="3" y="0"/>
                  </a:lnTo>
                  <a:lnTo>
                    <a:pt x="13" y="2"/>
                  </a:lnTo>
                  <a:lnTo>
                    <a:pt x="24" y="7"/>
                  </a:lnTo>
                  <a:lnTo>
                    <a:pt x="34" y="13"/>
                  </a:lnTo>
                  <a:lnTo>
                    <a:pt x="42" y="23"/>
                  </a:lnTo>
                  <a:lnTo>
                    <a:pt x="47" y="34"/>
                  </a:lnTo>
                  <a:lnTo>
                    <a:pt x="53" y="44"/>
                  </a:lnTo>
                  <a:lnTo>
                    <a:pt x="53" y="57"/>
                  </a:lnTo>
                  <a:lnTo>
                    <a:pt x="53" y="60"/>
                  </a:lnTo>
                  <a:lnTo>
                    <a:pt x="50" y="60"/>
                  </a:lnTo>
                  <a:lnTo>
                    <a:pt x="37" y="57"/>
                  </a:lnTo>
                  <a:lnTo>
                    <a:pt x="29" y="55"/>
                  </a:lnTo>
                  <a:lnTo>
                    <a:pt x="21" y="49"/>
                  </a:lnTo>
                  <a:lnTo>
                    <a:pt x="16" y="44"/>
                  </a:lnTo>
                  <a:lnTo>
                    <a:pt x="8" y="34"/>
                  </a:lnTo>
                  <a:lnTo>
                    <a:pt x="3" y="26"/>
                  </a:lnTo>
                  <a:lnTo>
                    <a:pt x="0" y="1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 name="Freeform 716"/>
            <p:cNvSpPr/>
            <p:nvPr/>
          </p:nvSpPr>
          <p:spPr bwMode="auto">
            <a:xfrm>
              <a:off x="22351022" y="4938724"/>
              <a:ext cx="506413" cy="477839"/>
            </a:xfrm>
            <a:custGeom>
              <a:avLst/>
              <a:gdLst>
                <a:gd name="T0" fmla="*/ 76 w 319"/>
                <a:gd name="T1" fmla="*/ 0 h 301"/>
                <a:gd name="T2" fmla="*/ 319 w 319"/>
                <a:gd name="T3" fmla="*/ 0 h 301"/>
                <a:gd name="T4" fmla="*/ 319 w 319"/>
                <a:gd name="T5" fmla="*/ 246 h 301"/>
                <a:gd name="T6" fmla="*/ 311 w 319"/>
                <a:gd name="T7" fmla="*/ 272 h 301"/>
                <a:gd name="T8" fmla="*/ 293 w 319"/>
                <a:gd name="T9" fmla="*/ 293 h 301"/>
                <a:gd name="T10" fmla="*/ 264 w 319"/>
                <a:gd name="T11" fmla="*/ 301 h 301"/>
                <a:gd name="T12" fmla="*/ 238 w 319"/>
                <a:gd name="T13" fmla="*/ 293 h 301"/>
                <a:gd name="T14" fmla="*/ 217 w 319"/>
                <a:gd name="T15" fmla="*/ 272 h 301"/>
                <a:gd name="T16" fmla="*/ 209 w 319"/>
                <a:gd name="T17" fmla="*/ 246 h 301"/>
                <a:gd name="T18" fmla="*/ 217 w 319"/>
                <a:gd name="T19" fmla="*/ 217 h 301"/>
                <a:gd name="T20" fmla="*/ 238 w 319"/>
                <a:gd name="T21" fmla="*/ 199 h 301"/>
                <a:gd name="T22" fmla="*/ 264 w 319"/>
                <a:gd name="T23" fmla="*/ 191 h 301"/>
                <a:gd name="T24" fmla="*/ 275 w 319"/>
                <a:gd name="T25" fmla="*/ 191 h 301"/>
                <a:gd name="T26" fmla="*/ 285 w 319"/>
                <a:gd name="T27" fmla="*/ 194 h 301"/>
                <a:gd name="T28" fmla="*/ 285 w 319"/>
                <a:gd name="T29" fmla="*/ 68 h 301"/>
                <a:gd name="T30" fmla="*/ 110 w 319"/>
                <a:gd name="T31" fmla="*/ 68 h 301"/>
                <a:gd name="T32" fmla="*/ 110 w 319"/>
                <a:gd name="T33" fmla="*/ 246 h 301"/>
                <a:gd name="T34" fmla="*/ 102 w 319"/>
                <a:gd name="T35" fmla="*/ 272 h 301"/>
                <a:gd name="T36" fmla="*/ 81 w 319"/>
                <a:gd name="T37" fmla="*/ 293 h 301"/>
                <a:gd name="T38" fmla="*/ 55 w 319"/>
                <a:gd name="T39" fmla="*/ 301 h 301"/>
                <a:gd name="T40" fmla="*/ 26 w 319"/>
                <a:gd name="T41" fmla="*/ 293 h 301"/>
                <a:gd name="T42" fmla="*/ 7 w 319"/>
                <a:gd name="T43" fmla="*/ 272 h 301"/>
                <a:gd name="T44" fmla="*/ 0 w 319"/>
                <a:gd name="T45" fmla="*/ 246 h 301"/>
                <a:gd name="T46" fmla="*/ 7 w 319"/>
                <a:gd name="T47" fmla="*/ 217 h 301"/>
                <a:gd name="T48" fmla="*/ 26 w 319"/>
                <a:gd name="T49" fmla="*/ 199 h 301"/>
                <a:gd name="T50" fmla="*/ 55 w 319"/>
                <a:gd name="T51" fmla="*/ 191 h 301"/>
                <a:gd name="T52" fmla="*/ 65 w 319"/>
                <a:gd name="T53" fmla="*/ 191 h 301"/>
                <a:gd name="T54" fmla="*/ 76 w 319"/>
                <a:gd name="T55" fmla="*/ 194 h 301"/>
                <a:gd name="T56" fmla="*/ 76 w 319"/>
                <a:gd name="T5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9" h="301">
                  <a:moveTo>
                    <a:pt x="76" y="0"/>
                  </a:moveTo>
                  <a:lnTo>
                    <a:pt x="319" y="0"/>
                  </a:lnTo>
                  <a:lnTo>
                    <a:pt x="319" y="246"/>
                  </a:lnTo>
                  <a:lnTo>
                    <a:pt x="311" y="272"/>
                  </a:lnTo>
                  <a:lnTo>
                    <a:pt x="293" y="293"/>
                  </a:lnTo>
                  <a:lnTo>
                    <a:pt x="264" y="301"/>
                  </a:lnTo>
                  <a:lnTo>
                    <a:pt x="238" y="293"/>
                  </a:lnTo>
                  <a:lnTo>
                    <a:pt x="217" y="272"/>
                  </a:lnTo>
                  <a:lnTo>
                    <a:pt x="209" y="246"/>
                  </a:lnTo>
                  <a:lnTo>
                    <a:pt x="217" y="217"/>
                  </a:lnTo>
                  <a:lnTo>
                    <a:pt x="238" y="199"/>
                  </a:lnTo>
                  <a:lnTo>
                    <a:pt x="264" y="191"/>
                  </a:lnTo>
                  <a:lnTo>
                    <a:pt x="275" y="191"/>
                  </a:lnTo>
                  <a:lnTo>
                    <a:pt x="285" y="194"/>
                  </a:lnTo>
                  <a:lnTo>
                    <a:pt x="285" y="68"/>
                  </a:lnTo>
                  <a:lnTo>
                    <a:pt x="110" y="68"/>
                  </a:lnTo>
                  <a:lnTo>
                    <a:pt x="110" y="246"/>
                  </a:lnTo>
                  <a:lnTo>
                    <a:pt x="102" y="272"/>
                  </a:lnTo>
                  <a:lnTo>
                    <a:pt x="81" y="293"/>
                  </a:lnTo>
                  <a:lnTo>
                    <a:pt x="55" y="301"/>
                  </a:lnTo>
                  <a:lnTo>
                    <a:pt x="26" y="293"/>
                  </a:lnTo>
                  <a:lnTo>
                    <a:pt x="7" y="272"/>
                  </a:lnTo>
                  <a:lnTo>
                    <a:pt x="0" y="246"/>
                  </a:lnTo>
                  <a:lnTo>
                    <a:pt x="7" y="217"/>
                  </a:lnTo>
                  <a:lnTo>
                    <a:pt x="26" y="199"/>
                  </a:lnTo>
                  <a:lnTo>
                    <a:pt x="55" y="191"/>
                  </a:lnTo>
                  <a:lnTo>
                    <a:pt x="65" y="191"/>
                  </a:lnTo>
                  <a:lnTo>
                    <a:pt x="76" y="194"/>
                  </a:lnTo>
                  <a:lnTo>
                    <a:pt x="7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 name="Freeform 717"/>
            <p:cNvSpPr/>
            <p:nvPr/>
          </p:nvSpPr>
          <p:spPr bwMode="auto">
            <a:xfrm>
              <a:off x="16248661" y="465139"/>
              <a:ext cx="652464" cy="153988"/>
            </a:xfrm>
            <a:custGeom>
              <a:avLst/>
              <a:gdLst>
                <a:gd name="T0" fmla="*/ 374 w 411"/>
                <a:gd name="T1" fmla="*/ 0 h 97"/>
                <a:gd name="T2" fmla="*/ 411 w 411"/>
                <a:gd name="T3" fmla="*/ 0 h 97"/>
                <a:gd name="T4" fmla="*/ 411 w 411"/>
                <a:gd name="T5" fmla="*/ 97 h 97"/>
                <a:gd name="T6" fmla="*/ 0 w 411"/>
                <a:gd name="T7" fmla="*/ 97 h 97"/>
                <a:gd name="T8" fmla="*/ 0 w 411"/>
                <a:gd name="T9" fmla="*/ 0 h 97"/>
                <a:gd name="T10" fmla="*/ 39 w 411"/>
                <a:gd name="T11" fmla="*/ 0 h 97"/>
                <a:gd name="T12" fmla="*/ 39 w 411"/>
                <a:gd name="T13" fmla="*/ 60 h 97"/>
                <a:gd name="T14" fmla="*/ 374 w 411"/>
                <a:gd name="T15" fmla="*/ 60 h 97"/>
                <a:gd name="T16" fmla="*/ 374 w 411"/>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97">
                  <a:moveTo>
                    <a:pt x="374" y="0"/>
                  </a:moveTo>
                  <a:lnTo>
                    <a:pt x="411" y="0"/>
                  </a:lnTo>
                  <a:lnTo>
                    <a:pt x="411" y="97"/>
                  </a:lnTo>
                  <a:lnTo>
                    <a:pt x="0" y="97"/>
                  </a:lnTo>
                  <a:lnTo>
                    <a:pt x="0" y="0"/>
                  </a:lnTo>
                  <a:lnTo>
                    <a:pt x="39" y="0"/>
                  </a:lnTo>
                  <a:lnTo>
                    <a:pt x="39" y="60"/>
                  </a:lnTo>
                  <a:lnTo>
                    <a:pt x="374" y="60"/>
                  </a:lnTo>
                  <a:lnTo>
                    <a:pt x="37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 name="Freeform 718"/>
            <p:cNvSpPr/>
            <p:nvPr/>
          </p:nvSpPr>
          <p:spPr bwMode="auto">
            <a:xfrm>
              <a:off x="16343911" y="0"/>
              <a:ext cx="477838" cy="515939"/>
            </a:xfrm>
            <a:custGeom>
              <a:avLst/>
              <a:gdLst>
                <a:gd name="T0" fmla="*/ 52 w 301"/>
                <a:gd name="T1" fmla="*/ 0 h 325"/>
                <a:gd name="T2" fmla="*/ 249 w 301"/>
                <a:gd name="T3" fmla="*/ 0 h 325"/>
                <a:gd name="T4" fmla="*/ 249 w 301"/>
                <a:gd name="T5" fmla="*/ 136 h 325"/>
                <a:gd name="T6" fmla="*/ 301 w 301"/>
                <a:gd name="T7" fmla="*/ 136 h 325"/>
                <a:gd name="T8" fmla="*/ 149 w 301"/>
                <a:gd name="T9" fmla="*/ 325 h 325"/>
                <a:gd name="T10" fmla="*/ 0 w 301"/>
                <a:gd name="T11" fmla="*/ 136 h 325"/>
                <a:gd name="T12" fmla="*/ 52 w 301"/>
                <a:gd name="T13" fmla="*/ 136 h 325"/>
                <a:gd name="T14" fmla="*/ 52 w 301"/>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325">
                  <a:moveTo>
                    <a:pt x="52" y="0"/>
                  </a:moveTo>
                  <a:lnTo>
                    <a:pt x="249" y="0"/>
                  </a:lnTo>
                  <a:lnTo>
                    <a:pt x="249" y="136"/>
                  </a:lnTo>
                  <a:lnTo>
                    <a:pt x="301" y="136"/>
                  </a:lnTo>
                  <a:lnTo>
                    <a:pt x="149" y="325"/>
                  </a:lnTo>
                  <a:lnTo>
                    <a:pt x="0" y="136"/>
                  </a:lnTo>
                  <a:lnTo>
                    <a:pt x="52" y="136"/>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 name="Freeform 719"/>
            <p:cNvSpPr>
              <a:spLocks noEditPoints="1"/>
            </p:cNvSpPr>
            <p:nvPr/>
          </p:nvSpPr>
          <p:spPr bwMode="auto">
            <a:xfrm>
              <a:off x="19877693" y="2132017"/>
              <a:ext cx="739776" cy="739777"/>
            </a:xfrm>
            <a:custGeom>
              <a:avLst/>
              <a:gdLst>
                <a:gd name="T0" fmla="*/ 107 w 466"/>
                <a:gd name="T1" fmla="*/ 97 h 466"/>
                <a:gd name="T2" fmla="*/ 55 w 466"/>
                <a:gd name="T3" fmla="*/ 181 h 466"/>
                <a:gd name="T4" fmla="*/ 55 w 466"/>
                <a:gd name="T5" fmla="*/ 283 h 466"/>
                <a:gd name="T6" fmla="*/ 102 w 466"/>
                <a:gd name="T7" fmla="*/ 364 h 466"/>
                <a:gd name="T8" fmla="*/ 183 w 466"/>
                <a:gd name="T9" fmla="*/ 411 h 466"/>
                <a:gd name="T10" fmla="*/ 233 w 466"/>
                <a:gd name="T11" fmla="*/ 419 h 466"/>
                <a:gd name="T12" fmla="*/ 327 w 466"/>
                <a:gd name="T13" fmla="*/ 393 h 466"/>
                <a:gd name="T14" fmla="*/ 395 w 466"/>
                <a:gd name="T15" fmla="*/ 328 h 466"/>
                <a:gd name="T16" fmla="*/ 419 w 466"/>
                <a:gd name="T17" fmla="*/ 233 h 466"/>
                <a:gd name="T18" fmla="*/ 392 w 466"/>
                <a:gd name="T19" fmla="*/ 134 h 466"/>
                <a:gd name="T20" fmla="*/ 316 w 466"/>
                <a:gd name="T21" fmla="*/ 66 h 466"/>
                <a:gd name="T22" fmla="*/ 335 w 466"/>
                <a:gd name="T23" fmla="*/ 123 h 466"/>
                <a:gd name="T24" fmla="*/ 377 w 466"/>
                <a:gd name="T25" fmla="*/ 191 h 466"/>
                <a:gd name="T26" fmla="*/ 374 w 466"/>
                <a:gd name="T27" fmla="*/ 280 h 466"/>
                <a:gd name="T28" fmla="*/ 322 w 466"/>
                <a:gd name="T29" fmla="*/ 351 h 466"/>
                <a:gd name="T30" fmla="*/ 233 w 466"/>
                <a:gd name="T31" fmla="*/ 380 h 466"/>
                <a:gd name="T32" fmla="*/ 186 w 466"/>
                <a:gd name="T33" fmla="*/ 372 h 466"/>
                <a:gd name="T34" fmla="*/ 115 w 466"/>
                <a:gd name="T35" fmla="*/ 320 h 466"/>
                <a:gd name="T36" fmla="*/ 86 w 466"/>
                <a:gd name="T37" fmla="*/ 233 h 466"/>
                <a:gd name="T38" fmla="*/ 107 w 466"/>
                <a:gd name="T39" fmla="*/ 155 h 466"/>
                <a:gd name="T40" fmla="*/ 167 w 466"/>
                <a:gd name="T41" fmla="*/ 100 h 466"/>
                <a:gd name="T42" fmla="*/ 214 w 466"/>
                <a:gd name="T43" fmla="*/ 26 h 466"/>
                <a:gd name="T44" fmla="*/ 254 w 466"/>
                <a:gd name="T45" fmla="*/ 231 h 466"/>
                <a:gd name="T46" fmla="*/ 214 w 466"/>
                <a:gd name="T47" fmla="*/ 26 h 466"/>
                <a:gd name="T48" fmla="*/ 233 w 466"/>
                <a:gd name="T49" fmla="*/ 0 h 466"/>
                <a:gd name="T50" fmla="*/ 335 w 466"/>
                <a:gd name="T51" fmla="*/ 24 h 466"/>
                <a:gd name="T52" fmla="*/ 416 w 466"/>
                <a:gd name="T53" fmla="*/ 87 h 466"/>
                <a:gd name="T54" fmla="*/ 460 w 466"/>
                <a:gd name="T55" fmla="*/ 178 h 466"/>
                <a:gd name="T56" fmla="*/ 460 w 466"/>
                <a:gd name="T57" fmla="*/ 286 h 466"/>
                <a:gd name="T58" fmla="*/ 416 w 466"/>
                <a:gd name="T59" fmla="*/ 377 h 466"/>
                <a:gd name="T60" fmla="*/ 335 w 466"/>
                <a:gd name="T61" fmla="*/ 443 h 466"/>
                <a:gd name="T62" fmla="*/ 233 w 466"/>
                <a:gd name="T63" fmla="*/ 466 h 466"/>
                <a:gd name="T64" fmla="*/ 180 w 466"/>
                <a:gd name="T65" fmla="*/ 459 h 466"/>
                <a:gd name="T66" fmla="*/ 89 w 466"/>
                <a:gd name="T67" fmla="*/ 414 h 466"/>
                <a:gd name="T68" fmla="*/ 23 w 466"/>
                <a:gd name="T69" fmla="*/ 335 h 466"/>
                <a:gd name="T70" fmla="*/ 0 w 466"/>
                <a:gd name="T71" fmla="*/ 233 h 466"/>
                <a:gd name="T72" fmla="*/ 23 w 466"/>
                <a:gd name="T73" fmla="*/ 131 h 466"/>
                <a:gd name="T74" fmla="*/ 89 w 466"/>
                <a:gd name="T75" fmla="*/ 50 h 466"/>
                <a:gd name="T76" fmla="*/ 180 w 466"/>
                <a:gd name="T77" fmla="*/ 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6">
                  <a:moveTo>
                    <a:pt x="149" y="66"/>
                  </a:moveTo>
                  <a:lnTo>
                    <a:pt x="107" y="97"/>
                  </a:lnTo>
                  <a:lnTo>
                    <a:pt x="76" y="134"/>
                  </a:lnTo>
                  <a:lnTo>
                    <a:pt x="55" y="181"/>
                  </a:lnTo>
                  <a:lnTo>
                    <a:pt x="47" y="233"/>
                  </a:lnTo>
                  <a:lnTo>
                    <a:pt x="55" y="283"/>
                  </a:lnTo>
                  <a:lnTo>
                    <a:pt x="73" y="328"/>
                  </a:lnTo>
                  <a:lnTo>
                    <a:pt x="102" y="364"/>
                  </a:lnTo>
                  <a:lnTo>
                    <a:pt x="138" y="393"/>
                  </a:lnTo>
                  <a:lnTo>
                    <a:pt x="183" y="411"/>
                  </a:lnTo>
                  <a:lnTo>
                    <a:pt x="233" y="419"/>
                  </a:lnTo>
                  <a:lnTo>
                    <a:pt x="233" y="419"/>
                  </a:lnTo>
                  <a:lnTo>
                    <a:pt x="282" y="411"/>
                  </a:lnTo>
                  <a:lnTo>
                    <a:pt x="327" y="393"/>
                  </a:lnTo>
                  <a:lnTo>
                    <a:pt x="366" y="364"/>
                  </a:lnTo>
                  <a:lnTo>
                    <a:pt x="395" y="328"/>
                  </a:lnTo>
                  <a:lnTo>
                    <a:pt x="413" y="283"/>
                  </a:lnTo>
                  <a:lnTo>
                    <a:pt x="419" y="233"/>
                  </a:lnTo>
                  <a:lnTo>
                    <a:pt x="413" y="181"/>
                  </a:lnTo>
                  <a:lnTo>
                    <a:pt x="392" y="134"/>
                  </a:lnTo>
                  <a:lnTo>
                    <a:pt x="361" y="97"/>
                  </a:lnTo>
                  <a:lnTo>
                    <a:pt x="316" y="66"/>
                  </a:lnTo>
                  <a:lnTo>
                    <a:pt x="301" y="100"/>
                  </a:lnTo>
                  <a:lnTo>
                    <a:pt x="335" y="123"/>
                  </a:lnTo>
                  <a:lnTo>
                    <a:pt x="358" y="155"/>
                  </a:lnTo>
                  <a:lnTo>
                    <a:pt x="377" y="191"/>
                  </a:lnTo>
                  <a:lnTo>
                    <a:pt x="382" y="233"/>
                  </a:lnTo>
                  <a:lnTo>
                    <a:pt x="374" y="280"/>
                  </a:lnTo>
                  <a:lnTo>
                    <a:pt x="353" y="320"/>
                  </a:lnTo>
                  <a:lnTo>
                    <a:pt x="322" y="351"/>
                  </a:lnTo>
                  <a:lnTo>
                    <a:pt x="280" y="372"/>
                  </a:lnTo>
                  <a:lnTo>
                    <a:pt x="233" y="380"/>
                  </a:lnTo>
                  <a:lnTo>
                    <a:pt x="233" y="380"/>
                  </a:lnTo>
                  <a:lnTo>
                    <a:pt x="186" y="372"/>
                  </a:lnTo>
                  <a:lnTo>
                    <a:pt x="146" y="351"/>
                  </a:lnTo>
                  <a:lnTo>
                    <a:pt x="115" y="320"/>
                  </a:lnTo>
                  <a:lnTo>
                    <a:pt x="94" y="280"/>
                  </a:lnTo>
                  <a:lnTo>
                    <a:pt x="86" y="233"/>
                  </a:lnTo>
                  <a:lnTo>
                    <a:pt x="91" y="191"/>
                  </a:lnTo>
                  <a:lnTo>
                    <a:pt x="107" y="155"/>
                  </a:lnTo>
                  <a:lnTo>
                    <a:pt x="133" y="123"/>
                  </a:lnTo>
                  <a:lnTo>
                    <a:pt x="167" y="100"/>
                  </a:lnTo>
                  <a:lnTo>
                    <a:pt x="149" y="66"/>
                  </a:lnTo>
                  <a:close/>
                  <a:moveTo>
                    <a:pt x="214" y="26"/>
                  </a:moveTo>
                  <a:lnTo>
                    <a:pt x="214" y="231"/>
                  </a:lnTo>
                  <a:lnTo>
                    <a:pt x="254" y="231"/>
                  </a:lnTo>
                  <a:lnTo>
                    <a:pt x="254" y="26"/>
                  </a:lnTo>
                  <a:lnTo>
                    <a:pt x="214" y="26"/>
                  </a:lnTo>
                  <a:close/>
                  <a:moveTo>
                    <a:pt x="233" y="0"/>
                  </a:moveTo>
                  <a:lnTo>
                    <a:pt x="233" y="0"/>
                  </a:lnTo>
                  <a:lnTo>
                    <a:pt x="288" y="6"/>
                  </a:lnTo>
                  <a:lnTo>
                    <a:pt x="335" y="24"/>
                  </a:lnTo>
                  <a:lnTo>
                    <a:pt x="379" y="50"/>
                  </a:lnTo>
                  <a:lnTo>
                    <a:pt x="416" y="87"/>
                  </a:lnTo>
                  <a:lnTo>
                    <a:pt x="442" y="131"/>
                  </a:lnTo>
                  <a:lnTo>
                    <a:pt x="460" y="178"/>
                  </a:lnTo>
                  <a:lnTo>
                    <a:pt x="466" y="233"/>
                  </a:lnTo>
                  <a:lnTo>
                    <a:pt x="460" y="286"/>
                  </a:lnTo>
                  <a:lnTo>
                    <a:pt x="442" y="335"/>
                  </a:lnTo>
                  <a:lnTo>
                    <a:pt x="416" y="377"/>
                  </a:lnTo>
                  <a:lnTo>
                    <a:pt x="379" y="414"/>
                  </a:lnTo>
                  <a:lnTo>
                    <a:pt x="335" y="443"/>
                  </a:lnTo>
                  <a:lnTo>
                    <a:pt x="288" y="459"/>
                  </a:lnTo>
                  <a:lnTo>
                    <a:pt x="233" y="466"/>
                  </a:lnTo>
                  <a:lnTo>
                    <a:pt x="233" y="466"/>
                  </a:lnTo>
                  <a:lnTo>
                    <a:pt x="180" y="459"/>
                  </a:lnTo>
                  <a:lnTo>
                    <a:pt x="131" y="443"/>
                  </a:lnTo>
                  <a:lnTo>
                    <a:pt x="89" y="414"/>
                  </a:lnTo>
                  <a:lnTo>
                    <a:pt x="52" y="377"/>
                  </a:lnTo>
                  <a:lnTo>
                    <a:pt x="23" y="335"/>
                  </a:lnTo>
                  <a:lnTo>
                    <a:pt x="7" y="286"/>
                  </a:lnTo>
                  <a:lnTo>
                    <a:pt x="0" y="233"/>
                  </a:lnTo>
                  <a:lnTo>
                    <a:pt x="7" y="178"/>
                  </a:lnTo>
                  <a:lnTo>
                    <a:pt x="23" y="131"/>
                  </a:lnTo>
                  <a:lnTo>
                    <a:pt x="52" y="87"/>
                  </a:lnTo>
                  <a:lnTo>
                    <a:pt x="89" y="50"/>
                  </a:lnTo>
                  <a:lnTo>
                    <a:pt x="131" y="24"/>
                  </a:lnTo>
                  <a:lnTo>
                    <a:pt x="180" y="6"/>
                  </a:lnTo>
                  <a:lnTo>
                    <a:pt x="23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 name="Freeform 720"/>
            <p:cNvSpPr/>
            <p:nvPr/>
          </p:nvSpPr>
          <p:spPr bwMode="auto">
            <a:xfrm>
              <a:off x="18521965" y="2327280"/>
              <a:ext cx="577851" cy="336551"/>
            </a:xfrm>
            <a:custGeom>
              <a:avLst/>
              <a:gdLst>
                <a:gd name="T0" fmla="*/ 204 w 364"/>
                <a:gd name="T1" fmla="*/ 0 h 212"/>
                <a:gd name="T2" fmla="*/ 364 w 364"/>
                <a:gd name="T3" fmla="*/ 102 h 212"/>
                <a:gd name="T4" fmla="*/ 204 w 364"/>
                <a:gd name="T5" fmla="*/ 207 h 212"/>
                <a:gd name="T6" fmla="*/ 204 w 364"/>
                <a:gd name="T7" fmla="*/ 171 h 212"/>
                <a:gd name="T8" fmla="*/ 147 w 364"/>
                <a:gd name="T9" fmla="*/ 173 h 212"/>
                <a:gd name="T10" fmla="*/ 99 w 364"/>
                <a:gd name="T11" fmla="*/ 181 h 212"/>
                <a:gd name="T12" fmla="*/ 63 w 364"/>
                <a:gd name="T13" fmla="*/ 189 h 212"/>
                <a:gd name="T14" fmla="*/ 34 w 364"/>
                <a:gd name="T15" fmla="*/ 197 h 212"/>
                <a:gd name="T16" fmla="*/ 16 w 364"/>
                <a:gd name="T17" fmla="*/ 205 h 212"/>
                <a:gd name="T18" fmla="*/ 5 w 364"/>
                <a:gd name="T19" fmla="*/ 210 h 212"/>
                <a:gd name="T20" fmla="*/ 0 w 364"/>
                <a:gd name="T21" fmla="*/ 212 h 212"/>
                <a:gd name="T22" fmla="*/ 3 w 364"/>
                <a:gd name="T23" fmla="*/ 207 h 212"/>
                <a:gd name="T24" fmla="*/ 5 w 364"/>
                <a:gd name="T25" fmla="*/ 194 h 212"/>
                <a:gd name="T26" fmla="*/ 10 w 364"/>
                <a:gd name="T27" fmla="*/ 173 h 212"/>
                <a:gd name="T28" fmla="*/ 21 w 364"/>
                <a:gd name="T29" fmla="*/ 150 h 212"/>
                <a:gd name="T30" fmla="*/ 34 w 364"/>
                <a:gd name="T31" fmla="*/ 123 h 212"/>
                <a:gd name="T32" fmla="*/ 55 w 364"/>
                <a:gd name="T33" fmla="*/ 97 h 212"/>
                <a:gd name="T34" fmla="*/ 81 w 364"/>
                <a:gd name="T35" fmla="*/ 74 h 212"/>
                <a:gd name="T36" fmla="*/ 115 w 364"/>
                <a:gd name="T37" fmla="*/ 53 h 212"/>
                <a:gd name="T38" fmla="*/ 154 w 364"/>
                <a:gd name="T39" fmla="*/ 40 h 212"/>
                <a:gd name="T40" fmla="*/ 204 w 364"/>
                <a:gd name="T41" fmla="*/ 34 h 212"/>
                <a:gd name="T42" fmla="*/ 204 w 364"/>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4" h="212">
                  <a:moveTo>
                    <a:pt x="204" y="0"/>
                  </a:moveTo>
                  <a:lnTo>
                    <a:pt x="364" y="102"/>
                  </a:lnTo>
                  <a:lnTo>
                    <a:pt x="204" y="207"/>
                  </a:lnTo>
                  <a:lnTo>
                    <a:pt x="204" y="171"/>
                  </a:lnTo>
                  <a:lnTo>
                    <a:pt x="147" y="173"/>
                  </a:lnTo>
                  <a:lnTo>
                    <a:pt x="99" y="181"/>
                  </a:lnTo>
                  <a:lnTo>
                    <a:pt x="63" y="189"/>
                  </a:lnTo>
                  <a:lnTo>
                    <a:pt x="34" y="197"/>
                  </a:lnTo>
                  <a:lnTo>
                    <a:pt x="16" y="205"/>
                  </a:lnTo>
                  <a:lnTo>
                    <a:pt x="5" y="210"/>
                  </a:lnTo>
                  <a:lnTo>
                    <a:pt x="0" y="212"/>
                  </a:lnTo>
                  <a:lnTo>
                    <a:pt x="3" y="207"/>
                  </a:lnTo>
                  <a:lnTo>
                    <a:pt x="5" y="194"/>
                  </a:lnTo>
                  <a:lnTo>
                    <a:pt x="10" y="173"/>
                  </a:lnTo>
                  <a:lnTo>
                    <a:pt x="21" y="150"/>
                  </a:lnTo>
                  <a:lnTo>
                    <a:pt x="34" y="123"/>
                  </a:lnTo>
                  <a:lnTo>
                    <a:pt x="55" y="97"/>
                  </a:lnTo>
                  <a:lnTo>
                    <a:pt x="81" y="74"/>
                  </a:lnTo>
                  <a:lnTo>
                    <a:pt x="115" y="53"/>
                  </a:lnTo>
                  <a:lnTo>
                    <a:pt x="154" y="40"/>
                  </a:lnTo>
                  <a:lnTo>
                    <a:pt x="204" y="34"/>
                  </a:lnTo>
                  <a:lnTo>
                    <a:pt x="20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 name="Freeform 721"/>
            <p:cNvSpPr/>
            <p:nvPr/>
          </p:nvSpPr>
          <p:spPr bwMode="auto">
            <a:xfrm>
              <a:off x="18467990" y="2627319"/>
              <a:ext cx="569914" cy="336551"/>
            </a:xfrm>
            <a:custGeom>
              <a:avLst/>
              <a:gdLst>
                <a:gd name="T0" fmla="*/ 359 w 359"/>
                <a:gd name="T1" fmla="*/ 0 h 212"/>
                <a:gd name="T2" fmla="*/ 359 w 359"/>
                <a:gd name="T3" fmla="*/ 5 h 212"/>
                <a:gd name="T4" fmla="*/ 356 w 359"/>
                <a:gd name="T5" fmla="*/ 18 h 212"/>
                <a:gd name="T6" fmla="*/ 348 w 359"/>
                <a:gd name="T7" fmla="*/ 39 h 212"/>
                <a:gd name="T8" fmla="*/ 340 w 359"/>
                <a:gd name="T9" fmla="*/ 63 h 212"/>
                <a:gd name="T10" fmla="*/ 325 w 359"/>
                <a:gd name="T11" fmla="*/ 89 h 212"/>
                <a:gd name="T12" fmla="*/ 306 w 359"/>
                <a:gd name="T13" fmla="*/ 115 h 212"/>
                <a:gd name="T14" fmla="*/ 280 w 359"/>
                <a:gd name="T15" fmla="*/ 139 h 212"/>
                <a:gd name="T16" fmla="*/ 249 w 359"/>
                <a:gd name="T17" fmla="*/ 160 h 212"/>
                <a:gd name="T18" fmla="*/ 207 w 359"/>
                <a:gd name="T19" fmla="*/ 173 h 212"/>
                <a:gd name="T20" fmla="*/ 157 w 359"/>
                <a:gd name="T21" fmla="*/ 178 h 212"/>
                <a:gd name="T22" fmla="*/ 157 w 359"/>
                <a:gd name="T23" fmla="*/ 212 h 212"/>
                <a:gd name="T24" fmla="*/ 0 w 359"/>
                <a:gd name="T25" fmla="*/ 110 h 212"/>
                <a:gd name="T26" fmla="*/ 157 w 359"/>
                <a:gd name="T27" fmla="*/ 5 h 212"/>
                <a:gd name="T28" fmla="*/ 157 w 359"/>
                <a:gd name="T29" fmla="*/ 42 h 212"/>
                <a:gd name="T30" fmla="*/ 215 w 359"/>
                <a:gd name="T31" fmla="*/ 39 h 212"/>
                <a:gd name="T32" fmla="*/ 262 w 359"/>
                <a:gd name="T33" fmla="*/ 31 h 212"/>
                <a:gd name="T34" fmla="*/ 298 w 359"/>
                <a:gd name="T35" fmla="*/ 23 h 212"/>
                <a:gd name="T36" fmla="*/ 325 w 359"/>
                <a:gd name="T37" fmla="*/ 16 h 212"/>
                <a:gd name="T38" fmla="*/ 346 w 359"/>
                <a:gd name="T39" fmla="*/ 8 h 212"/>
                <a:gd name="T40" fmla="*/ 356 w 359"/>
                <a:gd name="T41" fmla="*/ 3 h 212"/>
                <a:gd name="T42" fmla="*/ 359 w 359"/>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212">
                  <a:moveTo>
                    <a:pt x="359" y="0"/>
                  </a:moveTo>
                  <a:lnTo>
                    <a:pt x="359" y="5"/>
                  </a:lnTo>
                  <a:lnTo>
                    <a:pt x="356" y="18"/>
                  </a:lnTo>
                  <a:lnTo>
                    <a:pt x="348" y="39"/>
                  </a:lnTo>
                  <a:lnTo>
                    <a:pt x="340" y="63"/>
                  </a:lnTo>
                  <a:lnTo>
                    <a:pt x="325" y="89"/>
                  </a:lnTo>
                  <a:lnTo>
                    <a:pt x="306" y="115"/>
                  </a:lnTo>
                  <a:lnTo>
                    <a:pt x="280" y="139"/>
                  </a:lnTo>
                  <a:lnTo>
                    <a:pt x="249" y="160"/>
                  </a:lnTo>
                  <a:lnTo>
                    <a:pt x="207" y="173"/>
                  </a:lnTo>
                  <a:lnTo>
                    <a:pt x="157" y="178"/>
                  </a:lnTo>
                  <a:lnTo>
                    <a:pt x="157" y="212"/>
                  </a:lnTo>
                  <a:lnTo>
                    <a:pt x="0" y="110"/>
                  </a:lnTo>
                  <a:lnTo>
                    <a:pt x="157" y="5"/>
                  </a:lnTo>
                  <a:lnTo>
                    <a:pt x="157" y="42"/>
                  </a:lnTo>
                  <a:lnTo>
                    <a:pt x="215" y="39"/>
                  </a:lnTo>
                  <a:lnTo>
                    <a:pt x="262" y="31"/>
                  </a:lnTo>
                  <a:lnTo>
                    <a:pt x="298" y="23"/>
                  </a:lnTo>
                  <a:lnTo>
                    <a:pt x="325" y="16"/>
                  </a:lnTo>
                  <a:lnTo>
                    <a:pt x="346" y="8"/>
                  </a:lnTo>
                  <a:lnTo>
                    <a:pt x="356" y="3"/>
                  </a:lnTo>
                  <a:lnTo>
                    <a:pt x="35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 name="Freeform 722"/>
            <p:cNvSpPr/>
            <p:nvPr/>
          </p:nvSpPr>
          <p:spPr bwMode="auto">
            <a:xfrm>
              <a:off x="15504122" y="727077"/>
              <a:ext cx="149225" cy="150813"/>
            </a:xfrm>
            <a:custGeom>
              <a:avLst/>
              <a:gdLst>
                <a:gd name="T0" fmla="*/ 47 w 94"/>
                <a:gd name="T1" fmla="*/ 0 h 95"/>
                <a:gd name="T2" fmla="*/ 71 w 94"/>
                <a:gd name="T3" fmla="*/ 8 h 95"/>
                <a:gd name="T4" fmla="*/ 86 w 94"/>
                <a:gd name="T5" fmla="*/ 24 h 95"/>
                <a:gd name="T6" fmla="*/ 94 w 94"/>
                <a:gd name="T7" fmla="*/ 47 h 95"/>
                <a:gd name="T8" fmla="*/ 86 w 94"/>
                <a:gd name="T9" fmla="*/ 71 h 95"/>
                <a:gd name="T10" fmla="*/ 71 w 94"/>
                <a:gd name="T11" fmla="*/ 89 h 95"/>
                <a:gd name="T12" fmla="*/ 47 w 94"/>
                <a:gd name="T13" fmla="*/ 95 h 95"/>
                <a:gd name="T14" fmla="*/ 21 w 94"/>
                <a:gd name="T15" fmla="*/ 89 h 95"/>
                <a:gd name="T16" fmla="*/ 5 w 94"/>
                <a:gd name="T17" fmla="*/ 71 h 95"/>
                <a:gd name="T18" fmla="*/ 0 w 94"/>
                <a:gd name="T19" fmla="*/ 47 h 95"/>
                <a:gd name="T20" fmla="*/ 5 w 94"/>
                <a:gd name="T21" fmla="*/ 24 h 95"/>
                <a:gd name="T22" fmla="*/ 21 w 94"/>
                <a:gd name="T23" fmla="*/ 8 h 95"/>
                <a:gd name="T24" fmla="*/ 47 w 94"/>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5">
                  <a:moveTo>
                    <a:pt x="47" y="0"/>
                  </a:moveTo>
                  <a:lnTo>
                    <a:pt x="71" y="8"/>
                  </a:lnTo>
                  <a:lnTo>
                    <a:pt x="86" y="24"/>
                  </a:lnTo>
                  <a:lnTo>
                    <a:pt x="94" y="47"/>
                  </a:lnTo>
                  <a:lnTo>
                    <a:pt x="86" y="71"/>
                  </a:lnTo>
                  <a:lnTo>
                    <a:pt x="71" y="89"/>
                  </a:lnTo>
                  <a:lnTo>
                    <a:pt x="47" y="95"/>
                  </a:lnTo>
                  <a:lnTo>
                    <a:pt x="21" y="89"/>
                  </a:lnTo>
                  <a:lnTo>
                    <a:pt x="5" y="71"/>
                  </a:lnTo>
                  <a:lnTo>
                    <a:pt x="0" y="47"/>
                  </a:lnTo>
                  <a:lnTo>
                    <a:pt x="5" y="24"/>
                  </a:lnTo>
                  <a:lnTo>
                    <a:pt x="21" y="8"/>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 name="Freeform 723"/>
            <p:cNvSpPr/>
            <p:nvPr/>
          </p:nvSpPr>
          <p:spPr bwMode="auto">
            <a:xfrm>
              <a:off x="15391409" y="906465"/>
              <a:ext cx="366713" cy="565151"/>
            </a:xfrm>
            <a:custGeom>
              <a:avLst/>
              <a:gdLst>
                <a:gd name="T0" fmla="*/ 0 w 231"/>
                <a:gd name="T1" fmla="*/ 0 h 356"/>
                <a:gd name="T2" fmla="*/ 231 w 231"/>
                <a:gd name="T3" fmla="*/ 0 h 356"/>
                <a:gd name="T4" fmla="*/ 231 w 231"/>
                <a:gd name="T5" fmla="*/ 170 h 356"/>
                <a:gd name="T6" fmla="*/ 194 w 231"/>
                <a:gd name="T7" fmla="*/ 170 h 356"/>
                <a:gd name="T8" fmla="*/ 194 w 231"/>
                <a:gd name="T9" fmla="*/ 65 h 356"/>
                <a:gd name="T10" fmla="*/ 181 w 231"/>
                <a:gd name="T11" fmla="*/ 65 h 356"/>
                <a:gd name="T12" fmla="*/ 181 w 231"/>
                <a:gd name="T13" fmla="*/ 170 h 356"/>
                <a:gd name="T14" fmla="*/ 181 w 231"/>
                <a:gd name="T15" fmla="*/ 170 h 356"/>
                <a:gd name="T16" fmla="*/ 181 w 231"/>
                <a:gd name="T17" fmla="*/ 356 h 356"/>
                <a:gd name="T18" fmla="*/ 126 w 231"/>
                <a:gd name="T19" fmla="*/ 356 h 356"/>
                <a:gd name="T20" fmla="*/ 126 w 231"/>
                <a:gd name="T21" fmla="*/ 170 h 356"/>
                <a:gd name="T22" fmla="*/ 108 w 231"/>
                <a:gd name="T23" fmla="*/ 170 h 356"/>
                <a:gd name="T24" fmla="*/ 108 w 231"/>
                <a:gd name="T25" fmla="*/ 356 h 356"/>
                <a:gd name="T26" fmla="*/ 53 w 231"/>
                <a:gd name="T27" fmla="*/ 356 h 356"/>
                <a:gd name="T28" fmla="*/ 53 w 231"/>
                <a:gd name="T29" fmla="*/ 181 h 356"/>
                <a:gd name="T30" fmla="*/ 53 w 231"/>
                <a:gd name="T31" fmla="*/ 181 h 356"/>
                <a:gd name="T32" fmla="*/ 53 w 231"/>
                <a:gd name="T33" fmla="*/ 65 h 356"/>
                <a:gd name="T34" fmla="*/ 40 w 231"/>
                <a:gd name="T35" fmla="*/ 65 h 356"/>
                <a:gd name="T36" fmla="*/ 40 w 231"/>
                <a:gd name="T37" fmla="*/ 170 h 356"/>
                <a:gd name="T38" fmla="*/ 0 w 231"/>
                <a:gd name="T39" fmla="*/ 170 h 356"/>
                <a:gd name="T40" fmla="*/ 0 w 231"/>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356">
                  <a:moveTo>
                    <a:pt x="0" y="0"/>
                  </a:moveTo>
                  <a:lnTo>
                    <a:pt x="231" y="0"/>
                  </a:lnTo>
                  <a:lnTo>
                    <a:pt x="231" y="170"/>
                  </a:lnTo>
                  <a:lnTo>
                    <a:pt x="194" y="170"/>
                  </a:lnTo>
                  <a:lnTo>
                    <a:pt x="194" y="65"/>
                  </a:lnTo>
                  <a:lnTo>
                    <a:pt x="181" y="65"/>
                  </a:lnTo>
                  <a:lnTo>
                    <a:pt x="181" y="170"/>
                  </a:lnTo>
                  <a:lnTo>
                    <a:pt x="181" y="170"/>
                  </a:lnTo>
                  <a:lnTo>
                    <a:pt x="181" y="356"/>
                  </a:lnTo>
                  <a:lnTo>
                    <a:pt x="126" y="356"/>
                  </a:lnTo>
                  <a:lnTo>
                    <a:pt x="126" y="170"/>
                  </a:lnTo>
                  <a:lnTo>
                    <a:pt x="108" y="170"/>
                  </a:lnTo>
                  <a:lnTo>
                    <a:pt x="108" y="356"/>
                  </a:lnTo>
                  <a:lnTo>
                    <a:pt x="53" y="356"/>
                  </a:lnTo>
                  <a:lnTo>
                    <a:pt x="53" y="181"/>
                  </a:lnTo>
                  <a:lnTo>
                    <a:pt x="53" y="181"/>
                  </a:lnTo>
                  <a:lnTo>
                    <a:pt x="53" y="65"/>
                  </a:lnTo>
                  <a:lnTo>
                    <a:pt x="40" y="65"/>
                  </a:lnTo>
                  <a:lnTo>
                    <a:pt x="40" y="170"/>
                  </a:lnTo>
                  <a:lnTo>
                    <a:pt x="0" y="17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 name="Freeform 724"/>
            <p:cNvSpPr/>
            <p:nvPr/>
          </p:nvSpPr>
          <p:spPr bwMode="auto">
            <a:xfrm>
              <a:off x="15915285" y="727077"/>
              <a:ext cx="149225" cy="150813"/>
            </a:xfrm>
            <a:custGeom>
              <a:avLst/>
              <a:gdLst>
                <a:gd name="T0" fmla="*/ 47 w 94"/>
                <a:gd name="T1" fmla="*/ 0 h 95"/>
                <a:gd name="T2" fmla="*/ 71 w 94"/>
                <a:gd name="T3" fmla="*/ 8 h 95"/>
                <a:gd name="T4" fmla="*/ 87 w 94"/>
                <a:gd name="T5" fmla="*/ 24 h 95"/>
                <a:gd name="T6" fmla="*/ 94 w 94"/>
                <a:gd name="T7" fmla="*/ 47 h 95"/>
                <a:gd name="T8" fmla="*/ 87 w 94"/>
                <a:gd name="T9" fmla="*/ 71 h 95"/>
                <a:gd name="T10" fmla="*/ 71 w 94"/>
                <a:gd name="T11" fmla="*/ 89 h 95"/>
                <a:gd name="T12" fmla="*/ 47 w 94"/>
                <a:gd name="T13" fmla="*/ 95 h 95"/>
                <a:gd name="T14" fmla="*/ 24 w 94"/>
                <a:gd name="T15" fmla="*/ 89 h 95"/>
                <a:gd name="T16" fmla="*/ 5 w 94"/>
                <a:gd name="T17" fmla="*/ 71 h 95"/>
                <a:gd name="T18" fmla="*/ 0 w 94"/>
                <a:gd name="T19" fmla="*/ 47 h 95"/>
                <a:gd name="T20" fmla="*/ 5 w 94"/>
                <a:gd name="T21" fmla="*/ 24 h 95"/>
                <a:gd name="T22" fmla="*/ 24 w 94"/>
                <a:gd name="T23" fmla="*/ 8 h 95"/>
                <a:gd name="T24" fmla="*/ 47 w 94"/>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5">
                  <a:moveTo>
                    <a:pt x="47" y="0"/>
                  </a:moveTo>
                  <a:lnTo>
                    <a:pt x="71" y="8"/>
                  </a:lnTo>
                  <a:lnTo>
                    <a:pt x="87" y="24"/>
                  </a:lnTo>
                  <a:lnTo>
                    <a:pt x="94" y="47"/>
                  </a:lnTo>
                  <a:lnTo>
                    <a:pt x="87" y="71"/>
                  </a:lnTo>
                  <a:lnTo>
                    <a:pt x="71" y="89"/>
                  </a:lnTo>
                  <a:lnTo>
                    <a:pt x="47" y="95"/>
                  </a:lnTo>
                  <a:lnTo>
                    <a:pt x="24" y="89"/>
                  </a:lnTo>
                  <a:lnTo>
                    <a:pt x="5" y="71"/>
                  </a:lnTo>
                  <a:lnTo>
                    <a:pt x="0" y="47"/>
                  </a:lnTo>
                  <a:lnTo>
                    <a:pt x="5" y="24"/>
                  </a:lnTo>
                  <a:lnTo>
                    <a:pt x="24" y="8"/>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 name="Freeform 725"/>
            <p:cNvSpPr/>
            <p:nvPr/>
          </p:nvSpPr>
          <p:spPr bwMode="auto">
            <a:xfrm>
              <a:off x="15778760" y="906465"/>
              <a:ext cx="419101" cy="565151"/>
            </a:xfrm>
            <a:custGeom>
              <a:avLst/>
              <a:gdLst>
                <a:gd name="T0" fmla="*/ 50 w 264"/>
                <a:gd name="T1" fmla="*/ 0 h 356"/>
                <a:gd name="T2" fmla="*/ 217 w 264"/>
                <a:gd name="T3" fmla="*/ 0 h 356"/>
                <a:gd name="T4" fmla="*/ 264 w 264"/>
                <a:gd name="T5" fmla="*/ 170 h 356"/>
                <a:gd name="T6" fmla="*/ 228 w 264"/>
                <a:gd name="T7" fmla="*/ 170 h 356"/>
                <a:gd name="T8" fmla="*/ 199 w 264"/>
                <a:gd name="T9" fmla="*/ 68 h 356"/>
                <a:gd name="T10" fmla="*/ 186 w 264"/>
                <a:gd name="T11" fmla="*/ 68 h 356"/>
                <a:gd name="T12" fmla="*/ 238 w 264"/>
                <a:gd name="T13" fmla="*/ 254 h 356"/>
                <a:gd name="T14" fmla="*/ 196 w 264"/>
                <a:gd name="T15" fmla="*/ 254 h 356"/>
                <a:gd name="T16" fmla="*/ 196 w 264"/>
                <a:gd name="T17" fmla="*/ 356 h 356"/>
                <a:gd name="T18" fmla="*/ 141 w 264"/>
                <a:gd name="T19" fmla="*/ 356 h 356"/>
                <a:gd name="T20" fmla="*/ 141 w 264"/>
                <a:gd name="T21" fmla="*/ 254 h 356"/>
                <a:gd name="T22" fmla="*/ 125 w 264"/>
                <a:gd name="T23" fmla="*/ 254 h 356"/>
                <a:gd name="T24" fmla="*/ 125 w 264"/>
                <a:gd name="T25" fmla="*/ 356 h 356"/>
                <a:gd name="T26" fmla="*/ 70 w 264"/>
                <a:gd name="T27" fmla="*/ 356 h 356"/>
                <a:gd name="T28" fmla="*/ 70 w 264"/>
                <a:gd name="T29" fmla="*/ 254 h 356"/>
                <a:gd name="T30" fmla="*/ 29 w 264"/>
                <a:gd name="T31" fmla="*/ 254 h 356"/>
                <a:gd name="T32" fmla="*/ 78 w 264"/>
                <a:gd name="T33" fmla="*/ 65 h 356"/>
                <a:gd name="T34" fmla="*/ 65 w 264"/>
                <a:gd name="T35" fmla="*/ 65 h 356"/>
                <a:gd name="T36" fmla="*/ 36 w 264"/>
                <a:gd name="T37" fmla="*/ 170 h 356"/>
                <a:gd name="T38" fmla="*/ 0 w 264"/>
                <a:gd name="T39" fmla="*/ 170 h 356"/>
                <a:gd name="T40" fmla="*/ 50 w 264"/>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56">
                  <a:moveTo>
                    <a:pt x="50" y="0"/>
                  </a:moveTo>
                  <a:lnTo>
                    <a:pt x="217" y="0"/>
                  </a:lnTo>
                  <a:lnTo>
                    <a:pt x="264" y="170"/>
                  </a:lnTo>
                  <a:lnTo>
                    <a:pt x="228" y="170"/>
                  </a:lnTo>
                  <a:lnTo>
                    <a:pt x="199" y="68"/>
                  </a:lnTo>
                  <a:lnTo>
                    <a:pt x="186" y="68"/>
                  </a:lnTo>
                  <a:lnTo>
                    <a:pt x="238" y="254"/>
                  </a:lnTo>
                  <a:lnTo>
                    <a:pt x="196" y="254"/>
                  </a:lnTo>
                  <a:lnTo>
                    <a:pt x="196" y="356"/>
                  </a:lnTo>
                  <a:lnTo>
                    <a:pt x="141" y="356"/>
                  </a:lnTo>
                  <a:lnTo>
                    <a:pt x="141" y="254"/>
                  </a:lnTo>
                  <a:lnTo>
                    <a:pt x="125" y="254"/>
                  </a:lnTo>
                  <a:lnTo>
                    <a:pt x="125" y="356"/>
                  </a:lnTo>
                  <a:lnTo>
                    <a:pt x="70" y="356"/>
                  </a:lnTo>
                  <a:lnTo>
                    <a:pt x="70" y="254"/>
                  </a:lnTo>
                  <a:lnTo>
                    <a:pt x="29" y="254"/>
                  </a:lnTo>
                  <a:lnTo>
                    <a:pt x="78" y="65"/>
                  </a:lnTo>
                  <a:lnTo>
                    <a:pt x="65" y="65"/>
                  </a:lnTo>
                  <a:lnTo>
                    <a:pt x="36" y="170"/>
                  </a:lnTo>
                  <a:lnTo>
                    <a:pt x="0" y="170"/>
                  </a:lnTo>
                  <a:lnTo>
                    <a:pt x="5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 name="Freeform 726"/>
            <p:cNvSpPr>
              <a:spLocks noEditPoints="1"/>
            </p:cNvSpPr>
            <p:nvPr/>
          </p:nvSpPr>
          <p:spPr bwMode="auto">
            <a:xfrm>
              <a:off x="11451227" y="2336805"/>
              <a:ext cx="611189" cy="611189"/>
            </a:xfrm>
            <a:custGeom>
              <a:avLst/>
              <a:gdLst>
                <a:gd name="T0" fmla="*/ 168 w 385"/>
                <a:gd name="T1" fmla="*/ 15 h 385"/>
                <a:gd name="T2" fmla="*/ 81 w 385"/>
                <a:gd name="T3" fmla="*/ 65 h 385"/>
                <a:gd name="T4" fmla="*/ 81 w 385"/>
                <a:gd name="T5" fmla="*/ 83 h 385"/>
                <a:gd name="T6" fmla="*/ 68 w 385"/>
                <a:gd name="T7" fmla="*/ 115 h 385"/>
                <a:gd name="T8" fmla="*/ 76 w 385"/>
                <a:gd name="T9" fmla="*/ 146 h 385"/>
                <a:gd name="T10" fmla="*/ 81 w 385"/>
                <a:gd name="T11" fmla="*/ 172 h 385"/>
                <a:gd name="T12" fmla="*/ 89 w 385"/>
                <a:gd name="T13" fmla="*/ 180 h 385"/>
                <a:gd name="T14" fmla="*/ 84 w 385"/>
                <a:gd name="T15" fmla="*/ 154 h 385"/>
                <a:gd name="T16" fmla="*/ 102 w 385"/>
                <a:gd name="T17" fmla="*/ 186 h 385"/>
                <a:gd name="T18" fmla="*/ 120 w 385"/>
                <a:gd name="T19" fmla="*/ 209 h 385"/>
                <a:gd name="T20" fmla="*/ 154 w 385"/>
                <a:gd name="T21" fmla="*/ 222 h 385"/>
                <a:gd name="T22" fmla="*/ 178 w 385"/>
                <a:gd name="T23" fmla="*/ 240 h 385"/>
                <a:gd name="T24" fmla="*/ 199 w 385"/>
                <a:gd name="T25" fmla="*/ 240 h 385"/>
                <a:gd name="T26" fmla="*/ 196 w 385"/>
                <a:gd name="T27" fmla="*/ 269 h 385"/>
                <a:gd name="T28" fmla="*/ 188 w 385"/>
                <a:gd name="T29" fmla="*/ 290 h 385"/>
                <a:gd name="T30" fmla="*/ 209 w 385"/>
                <a:gd name="T31" fmla="*/ 327 h 385"/>
                <a:gd name="T32" fmla="*/ 236 w 385"/>
                <a:gd name="T33" fmla="*/ 364 h 385"/>
                <a:gd name="T34" fmla="*/ 327 w 385"/>
                <a:gd name="T35" fmla="*/ 282 h 385"/>
                <a:gd name="T36" fmla="*/ 306 w 385"/>
                <a:gd name="T37" fmla="*/ 272 h 385"/>
                <a:gd name="T38" fmla="*/ 285 w 385"/>
                <a:gd name="T39" fmla="*/ 251 h 385"/>
                <a:gd name="T40" fmla="*/ 262 w 385"/>
                <a:gd name="T41" fmla="*/ 235 h 385"/>
                <a:gd name="T42" fmla="*/ 241 w 385"/>
                <a:gd name="T43" fmla="*/ 233 h 385"/>
                <a:gd name="T44" fmla="*/ 225 w 385"/>
                <a:gd name="T45" fmla="*/ 227 h 385"/>
                <a:gd name="T46" fmla="*/ 196 w 385"/>
                <a:gd name="T47" fmla="*/ 238 h 385"/>
                <a:gd name="T48" fmla="*/ 183 w 385"/>
                <a:gd name="T49" fmla="*/ 217 h 385"/>
                <a:gd name="T50" fmla="*/ 168 w 385"/>
                <a:gd name="T51" fmla="*/ 204 h 385"/>
                <a:gd name="T52" fmla="*/ 154 w 385"/>
                <a:gd name="T53" fmla="*/ 201 h 385"/>
                <a:gd name="T54" fmla="*/ 136 w 385"/>
                <a:gd name="T55" fmla="*/ 183 h 385"/>
                <a:gd name="T56" fmla="*/ 162 w 385"/>
                <a:gd name="T57" fmla="*/ 162 h 385"/>
                <a:gd name="T58" fmla="*/ 191 w 385"/>
                <a:gd name="T59" fmla="*/ 159 h 385"/>
                <a:gd name="T60" fmla="*/ 202 w 385"/>
                <a:gd name="T61" fmla="*/ 159 h 385"/>
                <a:gd name="T62" fmla="*/ 228 w 385"/>
                <a:gd name="T63" fmla="*/ 128 h 385"/>
                <a:gd name="T64" fmla="*/ 249 w 385"/>
                <a:gd name="T65" fmla="*/ 115 h 385"/>
                <a:gd name="T66" fmla="*/ 272 w 385"/>
                <a:gd name="T67" fmla="*/ 104 h 385"/>
                <a:gd name="T68" fmla="*/ 296 w 385"/>
                <a:gd name="T69" fmla="*/ 96 h 385"/>
                <a:gd name="T70" fmla="*/ 285 w 385"/>
                <a:gd name="T71" fmla="*/ 91 h 385"/>
                <a:gd name="T72" fmla="*/ 291 w 385"/>
                <a:gd name="T73" fmla="*/ 86 h 385"/>
                <a:gd name="T74" fmla="*/ 309 w 385"/>
                <a:gd name="T75" fmla="*/ 78 h 385"/>
                <a:gd name="T76" fmla="*/ 317 w 385"/>
                <a:gd name="T77" fmla="*/ 94 h 385"/>
                <a:gd name="T78" fmla="*/ 317 w 385"/>
                <a:gd name="T79" fmla="*/ 81 h 385"/>
                <a:gd name="T80" fmla="*/ 312 w 385"/>
                <a:gd name="T81" fmla="*/ 62 h 385"/>
                <a:gd name="T82" fmla="*/ 291 w 385"/>
                <a:gd name="T83" fmla="*/ 49 h 385"/>
                <a:gd name="T84" fmla="*/ 280 w 385"/>
                <a:gd name="T85" fmla="*/ 39 h 385"/>
                <a:gd name="T86" fmla="*/ 264 w 385"/>
                <a:gd name="T87" fmla="*/ 49 h 385"/>
                <a:gd name="T88" fmla="*/ 241 w 385"/>
                <a:gd name="T89" fmla="*/ 78 h 385"/>
                <a:gd name="T90" fmla="*/ 236 w 385"/>
                <a:gd name="T91" fmla="*/ 62 h 385"/>
                <a:gd name="T92" fmla="*/ 217 w 385"/>
                <a:gd name="T93" fmla="*/ 47 h 385"/>
                <a:gd name="T94" fmla="*/ 257 w 385"/>
                <a:gd name="T95" fmla="*/ 28 h 385"/>
                <a:gd name="T96" fmla="*/ 267 w 385"/>
                <a:gd name="T97" fmla="*/ 34 h 385"/>
                <a:gd name="T98" fmla="*/ 246 w 385"/>
                <a:gd name="T99" fmla="*/ 18 h 385"/>
                <a:gd name="T100" fmla="*/ 230 w 385"/>
                <a:gd name="T101" fmla="*/ 21 h 385"/>
                <a:gd name="T102" fmla="*/ 228 w 385"/>
                <a:gd name="T103" fmla="*/ 15 h 385"/>
                <a:gd name="T104" fmla="*/ 257 w 385"/>
                <a:gd name="T105" fmla="*/ 10 h 385"/>
                <a:gd name="T106" fmla="*/ 335 w 385"/>
                <a:gd name="T107" fmla="*/ 62 h 385"/>
                <a:gd name="T108" fmla="*/ 385 w 385"/>
                <a:gd name="T109" fmla="*/ 172 h 385"/>
                <a:gd name="T110" fmla="*/ 356 w 385"/>
                <a:gd name="T111" fmla="*/ 293 h 385"/>
                <a:gd name="T112" fmla="*/ 223 w 385"/>
                <a:gd name="T113" fmla="*/ 382 h 385"/>
                <a:gd name="T114" fmla="*/ 50 w 385"/>
                <a:gd name="T115" fmla="*/ 322 h 385"/>
                <a:gd name="T116" fmla="*/ 3 w 385"/>
                <a:gd name="T117" fmla="*/ 212 h 385"/>
                <a:gd name="T118" fmla="*/ 34 w 385"/>
                <a:gd name="T119" fmla="*/ 86 h 385"/>
                <a:gd name="T120" fmla="*/ 123 w 385"/>
                <a:gd name="T121" fmla="*/ 1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 h="385">
                  <a:moveTo>
                    <a:pt x="194" y="10"/>
                  </a:moveTo>
                  <a:lnTo>
                    <a:pt x="188" y="10"/>
                  </a:lnTo>
                  <a:lnTo>
                    <a:pt x="186" y="13"/>
                  </a:lnTo>
                  <a:lnTo>
                    <a:pt x="186" y="15"/>
                  </a:lnTo>
                  <a:lnTo>
                    <a:pt x="186" y="15"/>
                  </a:lnTo>
                  <a:lnTo>
                    <a:pt x="183" y="18"/>
                  </a:lnTo>
                  <a:lnTo>
                    <a:pt x="181" y="15"/>
                  </a:lnTo>
                  <a:lnTo>
                    <a:pt x="175" y="15"/>
                  </a:lnTo>
                  <a:lnTo>
                    <a:pt x="173" y="15"/>
                  </a:lnTo>
                  <a:lnTo>
                    <a:pt x="170" y="15"/>
                  </a:lnTo>
                  <a:lnTo>
                    <a:pt x="168" y="15"/>
                  </a:lnTo>
                  <a:lnTo>
                    <a:pt x="165" y="15"/>
                  </a:lnTo>
                  <a:lnTo>
                    <a:pt x="162" y="15"/>
                  </a:lnTo>
                  <a:lnTo>
                    <a:pt x="160" y="13"/>
                  </a:lnTo>
                  <a:lnTo>
                    <a:pt x="118" y="26"/>
                  </a:lnTo>
                  <a:lnTo>
                    <a:pt x="79" y="49"/>
                  </a:lnTo>
                  <a:lnTo>
                    <a:pt x="81" y="52"/>
                  </a:lnTo>
                  <a:lnTo>
                    <a:pt x="81" y="55"/>
                  </a:lnTo>
                  <a:lnTo>
                    <a:pt x="81" y="57"/>
                  </a:lnTo>
                  <a:lnTo>
                    <a:pt x="81" y="60"/>
                  </a:lnTo>
                  <a:lnTo>
                    <a:pt x="81" y="62"/>
                  </a:lnTo>
                  <a:lnTo>
                    <a:pt x="81" y="65"/>
                  </a:lnTo>
                  <a:lnTo>
                    <a:pt x="84" y="65"/>
                  </a:lnTo>
                  <a:lnTo>
                    <a:pt x="84" y="65"/>
                  </a:lnTo>
                  <a:lnTo>
                    <a:pt x="86" y="65"/>
                  </a:lnTo>
                  <a:lnTo>
                    <a:pt x="86" y="68"/>
                  </a:lnTo>
                  <a:lnTo>
                    <a:pt x="86" y="68"/>
                  </a:lnTo>
                  <a:lnTo>
                    <a:pt x="84" y="70"/>
                  </a:lnTo>
                  <a:lnTo>
                    <a:pt x="84" y="73"/>
                  </a:lnTo>
                  <a:lnTo>
                    <a:pt x="86" y="76"/>
                  </a:lnTo>
                  <a:lnTo>
                    <a:pt x="84" y="78"/>
                  </a:lnTo>
                  <a:lnTo>
                    <a:pt x="84" y="81"/>
                  </a:lnTo>
                  <a:lnTo>
                    <a:pt x="81" y="83"/>
                  </a:lnTo>
                  <a:lnTo>
                    <a:pt x="84" y="83"/>
                  </a:lnTo>
                  <a:lnTo>
                    <a:pt x="84" y="86"/>
                  </a:lnTo>
                  <a:lnTo>
                    <a:pt x="86" y="89"/>
                  </a:lnTo>
                  <a:lnTo>
                    <a:pt x="84" y="91"/>
                  </a:lnTo>
                  <a:lnTo>
                    <a:pt x="84" y="94"/>
                  </a:lnTo>
                  <a:lnTo>
                    <a:pt x="81" y="99"/>
                  </a:lnTo>
                  <a:lnTo>
                    <a:pt x="79" y="102"/>
                  </a:lnTo>
                  <a:lnTo>
                    <a:pt x="73" y="107"/>
                  </a:lnTo>
                  <a:lnTo>
                    <a:pt x="71" y="110"/>
                  </a:lnTo>
                  <a:lnTo>
                    <a:pt x="71" y="112"/>
                  </a:lnTo>
                  <a:lnTo>
                    <a:pt x="68" y="115"/>
                  </a:lnTo>
                  <a:lnTo>
                    <a:pt x="68" y="117"/>
                  </a:lnTo>
                  <a:lnTo>
                    <a:pt x="65" y="120"/>
                  </a:lnTo>
                  <a:lnTo>
                    <a:pt x="65" y="123"/>
                  </a:lnTo>
                  <a:lnTo>
                    <a:pt x="65" y="128"/>
                  </a:lnTo>
                  <a:lnTo>
                    <a:pt x="65" y="136"/>
                  </a:lnTo>
                  <a:lnTo>
                    <a:pt x="65" y="138"/>
                  </a:lnTo>
                  <a:lnTo>
                    <a:pt x="68" y="141"/>
                  </a:lnTo>
                  <a:lnTo>
                    <a:pt x="68" y="141"/>
                  </a:lnTo>
                  <a:lnTo>
                    <a:pt x="71" y="144"/>
                  </a:lnTo>
                  <a:lnTo>
                    <a:pt x="73" y="144"/>
                  </a:lnTo>
                  <a:lnTo>
                    <a:pt x="76" y="146"/>
                  </a:lnTo>
                  <a:lnTo>
                    <a:pt x="76" y="149"/>
                  </a:lnTo>
                  <a:lnTo>
                    <a:pt x="76" y="154"/>
                  </a:lnTo>
                  <a:lnTo>
                    <a:pt x="76" y="157"/>
                  </a:lnTo>
                  <a:lnTo>
                    <a:pt x="76" y="159"/>
                  </a:lnTo>
                  <a:lnTo>
                    <a:pt x="79" y="162"/>
                  </a:lnTo>
                  <a:lnTo>
                    <a:pt x="79" y="165"/>
                  </a:lnTo>
                  <a:lnTo>
                    <a:pt x="79" y="167"/>
                  </a:lnTo>
                  <a:lnTo>
                    <a:pt x="79" y="167"/>
                  </a:lnTo>
                  <a:lnTo>
                    <a:pt x="76" y="170"/>
                  </a:lnTo>
                  <a:lnTo>
                    <a:pt x="79" y="170"/>
                  </a:lnTo>
                  <a:lnTo>
                    <a:pt x="81" y="172"/>
                  </a:lnTo>
                  <a:lnTo>
                    <a:pt x="81" y="172"/>
                  </a:lnTo>
                  <a:lnTo>
                    <a:pt x="84" y="175"/>
                  </a:lnTo>
                  <a:lnTo>
                    <a:pt x="84" y="178"/>
                  </a:lnTo>
                  <a:lnTo>
                    <a:pt x="84" y="178"/>
                  </a:lnTo>
                  <a:lnTo>
                    <a:pt x="84" y="180"/>
                  </a:lnTo>
                  <a:lnTo>
                    <a:pt x="86" y="183"/>
                  </a:lnTo>
                  <a:lnTo>
                    <a:pt x="89" y="183"/>
                  </a:lnTo>
                  <a:lnTo>
                    <a:pt x="89" y="186"/>
                  </a:lnTo>
                  <a:lnTo>
                    <a:pt x="92" y="186"/>
                  </a:lnTo>
                  <a:lnTo>
                    <a:pt x="92" y="183"/>
                  </a:lnTo>
                  <a:lnTo>
                    <a:pt x="89" y="180"/>
                  </a:lnTo>
                  <a:lnTo>
                    <a:pt x="89" y="180"/>
                  </a:lnTo>
                  <a:lnTo>
                    <a:pt x="89" y="178"/>
                  </a:lnTo>
                  <a:lnTo>
                    <a:pt x="86" y="172"/>
                  </a:lnTo>
                  <a:lnTo>
                    <a:pt x="86" y="170"/>
                  </a:lnTo>
                  <a:lnTo>
                    <a:pt x="84" y="167"/>
                  </a:lnTo>
                  <a:lnTo>
                    <a:pt x="84" y="165"/>
                  </a:lnTo>
                  <a:lnTo>
                    <a:pt x="84" y="162"/>
                  </a:lnTo>
                  <a:lnTo>
                    <a:pt x="81" y="159"/>
                  </a:lnTo>
                  <a:lnTo>
                    <a:pt x="81" y="159"/>
                  </a:lnTo>
                  <a:lnTo>
                    <a:pt x="81" y="154"/>
                  </a:lnTo>
                  <a:lnTo>
                    <a:pt x="84" y="154"/>
                  </a:lnTo>
                  <a:lnTo>
                    <a:pt x="86" y="154"/>
                  </a:lnTo>
                  <a:lnTo>
                    <a:pt x="86" y="154"/>
                  </a:lnTo>
                  <a:lnTo>
                    <a:pt x="86" y="159"/>
                  </a:lnTo>
                  <a:lnTo>
                    <a:pt x="86" y="162"/>
                  </a:lnTo>
                  <a:lnTo>
                    <a:pt x="89" y="165"/>
                  </a:lnTo>
                  <a:lnTo>
                    <a:pt x="92" y="167"/>
                  </a:lnTo>
                  <a:lnTo>
                    <a:pt x="94" y="172"/>
                  </a:lnTo>
                  <a:lnTo>
                    <a:pt x="94" y="172"/>
                  </a:lnTo>
                  <a:lnTo>
                    <a:pt x="94" y="175"/>
                  </a:lnTo>
                  <a:lnTo>
                    <a:pt x="99" y="180"/>
                  </a:lnTo>
                  <a:lnTo>
                    <a:pt x="102" y="186"/>
                  </a:lnTo>
                  <a:lnTo>
                    <a:pt x="105" y="188"/>
                  </a:lnTo>
                  <a:lnTo>
                    <a:pt x="105" y="193"/>
                  </a:lnTo>
                  <a:lnTo>
                    <a:pt x="105" y="196"/>
                  </a:lnTo>
                  <a:lnTo>
                    <a:pt x="105" y="196"/>
                  </a:lnTo>
                  <a:lnTo>
                    <a:pt x="105" y="199"/>
                  </a:lnTo>
                  <a:lnTo>
                    <a:pt x="107" y="201"/>
                  </a:lnTo>
                  <a:lnTo>
                    <a:pt x="110" y="204"/>
                  </a:lnTo>
                  <a:lnTo>
                    <a:pt x="113" y="204"/>
                  </a:lnTo>
                  <a:lnTo>
                    <a:pt x="115" y="206"/>
                  </a:lnTo>
                  <a:lnTo>
                    <a:pt x="118" y="206"/>
                  </a:lnTo>
                  <a:lnTo>
                    <a:pt x="120" y="209"/>
                  </a:lnTo>
                  <a:lnTo>
                    <a:pt x="123" y="209"/>
                  </a:lnTo>
                  <a:lnTo>
                    <a:pt x="126" y="212"/>
                  </a:lnTo>
                  <a:lnTo>
                    <a:pt x="131" y="212"/>
                  </a:lnTo>
                  <a:lnTo>
                    <a:pt x="133" y="214"/>
                  </a:lnTo>
                  <a:lnTo>
                    <a:pt x="136" y="212"/>
                  </a:lnTo>
                  <a:lnTo>
                    <a:pt x="141" y="212"/>
                  </a:lnTo>
                  <a:lnTo>
                    <a:pt x="144" y="212"/>
                  </a:lnTo>
                  <a:lnTo>
                    <a:pt x="147" y="214"/>
                  </a:lnTo>
                  <a:lnTo>
                    <a:pt x="149" y="217"/>
                  </a:lnTo>
                  <a:lnTo>
                    <a:pt x="152" y="220"/>
                  </a:lnTo>
                  <a:lnTo>
                    <a:pt x="154" y="222"/>
                  </a:lnTo>
                  <a:lnTo>
                    <a:pt x="160" y="222"/>
                  </a:lnTo>
                  <a:lnTo>
                    <a:pt x="162" y="222"/>
                  </a:lnTo>
                  <a:lnTo>
                    <a:pt x="165" y="225"/>
                  </a:lnTo>
                  <a:lnTo>
                    <a:pt x="168" y="225"/>
                  </a:lnTo>
                  <a:lnTo>
                    <a:pt x="170" y="230"/>
                  </a:lnTo>
                  <a:lnTo>
                    <a:pt x="173" y="230"/>
                  </a:lnTo>
                  <a:lnTo>
                    <a:pt x="173" y="233"/>
                  </a:lnTo>
                  <a:lnTo>
                    <a:pt x="173" y="235"/>
                  </a:lnTo>
                  <a:lnTo>
                    <a:pt x="173" y="235"/>
                  </a:lnTo>
                  <a:lnTo>
                    <a:pt x="175" y="238"/>
                  </a:lnTo>
                  <a:lnTo>
                    <a:pt x="178" y="240"/>
                  </a:lnTo>
                  <a:lnTo>
                    <a:pt x="181" y="243"/>
                  </a:lnTo>
                  <a:lnTo>
                    <a:pt x="183" y="243"/>
                  </a:lnTo>
                  <a:lnTo>
                    <a:pt x="186" y="243"/>
                  </a:lnTo>
                  <a:lnTo>
                    <a:pt x="186" y="243"/>
                  </a:lnTo>
                  <a:lnTo>
                    <a:pt x="188" y="246"/>
                  </a:lnTo>
                  <a:lnTo>
                    <a:pt x="191" y="246"/>
                  </a:lnTo>
                  <a:lnTo>
                    <a:pt x="191" y="246"/>
                  </a:lnTo>
                  <a:lnTo>
                    <a:pt x="191" y="243"/>
                  </a:lnTo>
                  <a:lnTo>
                    <a:pt x="194" y="240"/>
                  </a:lnTo>
                  <a:lnTo>
                    <a:pt x="196" y="240"/>
                  </a:lnTo>
                  <a:lnTo>
                    <a:pt x="199" y="240"/>
                  </a:lnTo>
                  <a:lnTo>
                    <a:pt x="199" y="243"/>
                  </a:lnTo>
                  <a:lnTo>
                    <a:pt x="199" y="246"/>
                  </a:lnTo>
                  <a:lnTo>
                    <a:pt x="202" y="246"/>
                  </a:lnTo>
                  <a:lnTo>
                    <a:pt x="202" y="248"/>
                  </a:lnTo>
                  <a:lnTo>
                    <a:pt x="202" y="254"/>
                  </a:lnTo>
                  <a:lnTo>
                    <a:pt x="202" y="259"/>
                  </a:lnTo>
                  <a:lnTo>
                    <a:pt x="202" y="261"/>
                  </a:lnTo>
                  <a:lnTo>
                    <a:pt x="199" y="264"/>
                  </a:lnTo>
                  <a:lnTo>
                    <a:pt x="196" y="267"/>
                  </a:lnTo>
                  <a:lnTo>
                    <a:pt x="196" y="267"/>
                  </a:lnTo>
                  <a:lnTo>
                    <a:pt x="196" y="269"/>
                  </a:lnTo>
                  <a:lnTo>
                    <a:pt x="194" y="269"/>
                  </a:lnTo>
                  <a:lnTo>
                    <a:pt x="191" y="272"/>
                  </a:lnTo>
                  <a:lnTo>
                    <a:pt x="191" y="275"/>
                  </a:lnTo>
                  <a:lnTo>
                    <a:pt x="188" y="277"/>
                  </a:lnTo>
                  <a:lnTo>
                    <a:pt x="188" y="280"/>
                  </a:lnTo>
                  <a:lnTo>
                    <a:pt x="188" y="282"/>
                  </a:lnTo>
                  <a:lnTo>
                    <a:pt x="191" y="282"/>
                  </a:lnTo>
                  <a:lnTo>
                    <a:pt x="191" y="285"/>
                  </a:lnTo>
                  <a:lnTo>
                    <a:pt x="191" y="288"/>
                  </a:lnTo>
                  <a:lnTo>
                    <a:pt x="188" y="290"/>
                  </a:lnTo>
                  <a:lnTo>
                    <a:pt x="188" y="290"/>
                  </a:lnTo>
                  <a:lnTo>
                    <a:pt x="188" y="293"/>
                  </a:lnTo>
                  <a:lnTo>
                    <a:pt x="188" y="298"/>
                  </a:lnTo>
                  <a:lnTo>
                    <a:pt x="191" y="298"/>
                  </a:lnTo>
                  <a:lnTo>
                    <a:pt x="194" y="301"/>
                  </a:lnTo>
                  <a:lnTo>
                    <a:pt x="194" y="303"/>
                  </a:lnTo>
                  <a:lnTo>
                    <a:pt x="196" y="306"/>
                  </a:lnTo>
                  <a:lnTo>
                    <a:pt x="202" y="314"/>
                  </a:lnTo>
                  <a:lnTo>
                    <a:pt x="204" y="319"/>
                  </a:lnTo>
                  <a:lnTo>
                    <a:pt x="207" y="322"/>
                  </a:lnTo>
                  <a:lnTo>
                    <a:pt x="209" y="324"/>
                  </a:lnTo>
                  <a:lnTo>
                    <a:pt x="209" y="327"/>
                  </a:lnTo>
                  <a:lnTo>
                    <a:pt x="212" y="332"/>
                  </a:lnTo>
                  <a:lnTo>
                    <a:pt x="217" y="335"/>
                  </a:lnTo>
                  <a:lnTo>
                    <a:pt x="220" y="337"/>
                  </a:lnTo>
                  <a:lnTo>
                    <a:pt x="225" y="337"/>
                  </a:lnTo>
                  <a:lnTo>
                    <a:pt x="228" y="340"/>
                  </a:lnTo>
                  <a:lnTo>
                    <a:pt x="230" y="343"/>
                  </a:lnTo>
                  <a:lnTo>
                    <a:pt x="233" y="345"/>
                  </a:lnTo>
                  <a:lnTo>
                    <a:pt x="233" y="348"/>
                  </a:lnTo>
                  <a:lnTo>
                    <a:pt x="236" y="353"/>
                  </a:lnTo>
                  <a:lnTo>
                    <a:pt x="236" y="358"/>
                  </a:lnTo>
                  <a:lnTo>
                    <a:pt x="236" y="364"/>
                  </a:lnTo>
                  <a:lnTo>
                    <a:pt x="236" y="369"/>
                  </a:lnTo>
                  <a:lnTo>
                    <a:pt x="280" y="353"/>
                  </a:lnTo>
                  <a:lnTo>
                    <a:pt x="319" y="324"/>
                  </a:lnTo>
                  <a:lnTo>
                    <a:pt x="348" y="288"/>
                  </a:lnTo>
                  <a:lnTo>
                    <a:pt x="346" y="285"/>
                  </a:lnTo>
                  <a:lnTo>
                    <a:pt x="340" y="285"/>
                  </a:lnTo>
                  <a:lnTo>
                    <a:pt x="338" y="285"/>
                  </a:lnTo>
                  <a:lnTo>
                    <a:pt x="335" y="285"/>
                  </a:lnTo>
                  <a:lnTo>
                    <a:pt x="330" y="282"/>
                  </a:lnTo>
                  <a:lnTo>
                    <a:pt x="330" y="282"/>
                  </a:lnTo>
                  <a:lnTo>
                    <a:pt x="327" y="282"/>
                  </a:lnTo>
                  <a:lnTo>
                    <a:pt x="325" y="282"/>
                  </a:lnTo>
                  <a:lnTo>
                    <a:pt x="325" y="280"/>
                  </a:lnTo>
                  <a:lnTo>
                    <a:pt x="322" y="280"/>
                  </a:lnTo>
                  <a:lnTo>
                    <a:pt x="319" y="277"/>
                  </a:lnTo>
                  <a:lnTo>
                    <a:pt x="317" y="277"/>
                  </a:lnTo>
                  <a:lnTo>
                    <a:pt x="314" y="277"/>
                  </a:lnTo>
                  <a:lnTo>
                    <a:pt x="312" y="277"/>
                  </a:lnTo>
                  <a:lnTo>
                    <a:pt x="312" y="275"/>
                  </a:lnTo>
                  <a:lnTo>
                    <a:pt x="309" y="275"/>
                  </a:lnTo>
                  <a:lnTo>
                    <a:pt x="306" y="272"/>
                  </a:lnTo>
                  <a:lnTo>
                    <a:pt x="306" y="272"/>
                  </a:lnTo>
                  <a:lnTo>
                    <a:pt x="306" y="269"/>
                  </a:lnTo>
                  <a:lnTo>
                    <a:pt x="304" y="267"/>
                  </a:lnTo>
                  <a:lnTo>
                    <a:pt x="304" y="264"/>
                  </a:lnTo>
                  <a:lnTo>
                    <a:pt x="301" y="264"/>
                  </a:lnTo>
                  <a:lnTo>
                    <a:pt x="301" y="261"/>
                  </a:lnTo>
                  <a:lnTo>
                    <a:pt x="301" y="259"/>
                  </a:lnTo>
                  <a:lnTo>
                    <a:pt x="301" y="259"/>
                  </a:lnTo>
                  <a:lnTo>
                    <a:pt x="298" y="256"/>
                  </a:lnTo>
                  <a:lnTo>
                    <a:pt x="293" y="254"/>
                  </a:lnTo>
                  <a:lnTo>
                    <a:pt x="288" y="251"/>
                  </a:lnTo>
                  <a:lnTo>
                    <a:pt x="285" y="251"/>
                  </a:lnTo>
                  <a:lnTo>
                    <a:pt x="283" y="251"/>
                  </a:lnTo>
                  <a:lnTo>
                    <a:pt x="278" y="251"/>
                  </a:lnTo>
                  <a:lnTo>
                    <a:pt x="275" y="246"/>
                  </a:lnTo>
                  <a:lnTo>
                    <a:pt x="272" y="243"/>
                  </a:lnTo>
                  <a:lnTo>
                    <a:pt x="270" y="243"/>
                  </a:lnTo>
                  <a:lnTo>
                    <a:pt x="267" y="240"/>
                  </a:lnTo>
                  <a:lnTo>
                    <a:pt x="267" y="240"/>
                  </a:lnTo>
                  <a:lnTo>
                    <a:pt x="264" y="238"/>
                  </a:lnTo>
                  <a:lnTo>
                    <a:pt x="264" y="235"/>
                  </a:lnTo>
                  <a:lnTo>
                    <a:pt x="264" y="235"/>
                  </a:lnTo>
                  <a:lnTo>
                    <a:pt x="262" y="235"/>
                  </a:lnTo>
                  <a:lnTo>
                    <a:pt x="262" y="235"/>
                  </a:lnTo>
                  <a:lnTo>
                    <a:pt x="262" y="235"/>
                  </a:lnTo>
                  <a:lnTo>
                    <a:pt x="259" y="233"/>
                  </a:lnTo>
                  <a:lnTo>
                    <a:pt x="257" y="233"/>
                  </a:lnTo>
                  <a:lnTo>
                    <a:pt x="254" y="233"/>
                  </a:lnTo>
                  <a:lnTo>
                    <a:pt x="251" y="235"/>
                  </a:lnTo>
                  <a:lnTo>
                    <a:pt x="249" y="235"/>
                  </a:lnTo>
                  <a:lnTo>
                    <a:pt x="246" y="235"/>
                  </a:lnTo>
                  <a:lnTo>
                    <a:pt x="243" y="233"/>
                  </a:lnTo>
                  <a:lnTo>
                    <a:pt x="241" y="233"/>
                  </a:lnTo>
                  <a:lnTo>
                    <a:pt x="241" y="233"/>
                  </a:lnTo>
                  <a:lnTo>
                    <a:pt x="238" y="233"/>
                  </a:lnTo>
                  <a:lnTo>
                    <a:pt x="236" y="230"/>
                  </a:lnTo>
                  <a:lnTo>
                    <a:pt x="233" y="230"/>
                  </a:lnTo>
                  <a:lnTo>
                    <a:pt x="233" y="227"/>
                  </a:lnTo>
                  <a:lnTo>
                    <a:pt x="230" y="230"/>
                  </a:lnTo>
                  <a:lnTo>
                    <a:pt x="228" y="230"/>
                  </a:lnTo>
                  <a:lnTo>
                    <a:pt x="225" y="230"/>
                  </a:lnTo>
                  <a:lnTo>
                    <a:pt x="225" y="230"/>
                  </a:lnTo>
                  <a:lnTo>
                    <a:pt x="225" y="227"/>
                  </a:lnTo>
                  <a:lnTo>
                    <a:pt x="225" y="227"/>
                  </a:lnTo>
                  <a:lnTo>
                    <a:pt x="225" y="227"/>
                  </a:lnTo>
                  <a:lnTo>
                    <a:pt x="223" y="227"/>
                  </a:lnTo>
                  <a:lnTo>
                    <a:pt x="220" y="230"/>
                  </a:lnTo>
                  <a:lnTo>
                    <a:pt x="215" y="230"/>
                  </a:lnTo>
                  <a:lnTo>
                    <a:pt x="212" y="233"/>
                  </a:lnTo>
                  <a:lnTo>
                    <a:pt x="209" y="233"/>
                  </a:lnTo>
                  <a:lnTo>
                    <a:pt x="209" y="238"/>
                  </a:lnTo>
                  <a:lnTo>
                    <a:pt x="207" y="240"/>
                  </a:lnTo>
                  <a:lnTo>
                    <a:pt x="204" y="240"/>
                  </a:lnTo>
                  <a:lnTo>
                    <a:pt x="202" y="240"/>
                  </a:lnTo>
                  <a:lnTo>
                    <a:pt x="199" y="238"/>
                  </a:lnTo>
                  <a:lnTo>
                    <a:pt x="196" y="238"/>
                  </a:lnTo>
                  <a:lnTo>
                    <a:pt x="194" y="238"/>
                  </a:lnTo>
                  <a:lnTo>
                    <a:pt x="191" y="240"/>
                  </a:lnTo>
                  <a:lnTo>
                    <a:pt x="188" y="240"/>
                  </a:lnTo>
                  <a:lnTo>
                    <a:pt x="186" y="238"/>
                  </a:lnTo>
                  <a:lnTo>
                    <a:pt x="183" y="235"/>
                  </a:lnTo>
                  <a:lnTo>
                    <a:pt x="181" y="233"/>
                  </a:lnTo>
                  <a:lnTo>
                    <a:pt x="181" y="230"/>
                  </a:lnTo>
                  <a:lnTo>
                    <a:pt x="181" y="227"/>
                  </a:lnTo>
                  <a:lnTo>
                    <a:pt x="181" y="222"/>
                  </a:lnTo>
                  <a:lnTo>
                    <a:pt x="183" y="220"/>
                  </a:lnTo>
                  <a:lnTo>
                    <a:pt x="183" y="217"/>
                  </a:lnTo>
                  <a:lnTo>
                    <a:pt x="183" y="214"/>
                  </a:lnTo>
                  <a:lnTo>
                    <a:pt x="181" y="214"/>
                  </a:lnTo>
                  <a:lnTo>
                    <a:pt x="178" y="212"/>
                  </a:lnTo>
                  <a:lnTo>
                    <a:pt x="173" y="212"/>
                  </a:lnTo>
                  <a:lnTo>
                    <a:pt x="170" y="214"/>
                  </a:lnTo>
                  <a:lnTo>
                    <a:pt x="165" y="212"/>
                  </a:lnTo>
                  <a:lnTo>
                    <a:pt x="165" y="212"/>
                  </a:lnTo>
                  <a:lnTo>
                    <a:pt x="165" y="209"/>
                  </a:lnTo>
                  <a:lnTo>
                    <a:pt x="168" y="206"/>
                  </a:lnTo>
                  <a:lnTo>
                    <a:pt x="168" y="204"/>
                  </a:lnTo>
                  <a:lnTo>
                    <a:pt x="168" y="204"/>
                  </a:lnTo>
                  <a:lnTo>
                    <a:pt x="170" y="199"/>
                  </a:lnTo>
                  <a:lnTo>
                    <a:pt x="170" y="196"/>
                  </a:lnTo>
                  <a:lnTo>
                    <a:pt x="173" y="196"/>
                  </a:lnTo>
                  <a:lnTo>
                    <a:pt x="170" y="193"/>
                  </a:lnTo>
                  <a:lnTo>
                    <a:pt x="170" y="191"/>
                  </a:lnTo>
                  <a:lnTo>
                    <a:pt x="165" y="191"/>
                  </a:lnTo>
                  <a:lnTo>
                    <a:pt x="162" y="193"/>
                  </a:lnTo>
                  <a:lnTo>
                    <a:pt x="160" y="193"/>
                  </a:lnTo>
                  <a:lnTo>
                    <a:pt x="160" y="199"/>
                  </a:lnTo>
                  <a:lnTo>
                    <a:pt x="157" y="201"/>
                  </a:lnTo>
                  <a:lnTo>
                    <a:pt x="154" y="201"/>
                  </a:lnTo>
                  <a:lnTo>
                    <a:pt x="152" y="201"/>
                  </a:lnTo>
                  <a:lnTo>
                    <a:pt x="149" y="204"/>
                  </a:lnTo>
                  <a:lnTo>
                    <a:pt x="147" y="204"/>
                  </a:lnTo>
                  <a:lnTo>
                    <a:pt x="144" y="204"/>
                  </a:lnTo>
                  <a:lnTo>
                    <a:pt x="141" y="204"/>
                  </a:lnTo>
                  <a:lnTo>
                    <a:pt x="139" y="201"/>
                  </a:lnTo>
                  <a:lnTo>
                    <a:pt x="136" y="199"/>
                  </a:lnTo>
                  <a:lnTo>
                    <a:pt x="136" y="196"/>
                  </a:lnTo>
                  <a:lnTo>
                    <a:pt x="133" y="193"/>
                  </a:lnTo>
                  <a:lnTo>
                    <a:pt x="133" y="188"/>
                  </a:lnTo>
                  <a:lnTo>
                    <a:pt x="136" y="183"/>
                  </a:lnTo>
                  <a:lnTo>
                    <a:pt x="136" y="178"/>
                  </a:lnTo>
                  <a:lnTo>
                    <a:pt x="139" y="175"/>
                  </a:lnTo>
                  <a:lnTo>
                    <a:pt x="139" y="172"/>
                  </a:lnTo>
                  <a:lnTo>
                    <a:pt x="139" y="170"/>
                  </a:lnTo>
                  <a:lnTo>
                    <a:pt x="141" y="167"/>
                  </a:lnTo>
                  <a:lnTo>
                    <a:pt x="144" y="165"/>
                  </a:lnTo>
                  <a:lnTo>
                    <a:pt x="147" y="165"/>
                  </a:lnTo>
                  <a:lnTo>
                    <a:pt x="152" y="162"/>
                  </a:lnTo>
                  <a:lnTo>
                    <a:pt x="157" y="159"/>
                  </a:lnTo>
                  <a:lnTo>
                    <a:pt x="160" y="159"/>
                  </a:lnTo>
                  <a:lnTo>
                    <a:pt x="162" y="162"/>
                  </a:lnTo>
                  <a:lnTo>
                    <a:pt x="165" y="162"/>
                  </a:lnTo>
                  <a:lnTo>
                    <a:pt x="165" y="162"/>
                  </a:lnTo>
                  <a:lnTo>
                    <a:pt x="170" y="162"/>
                  </a:lnTo>
                  <a:lnTo>
                    <a:pt x="170" y="159"/>
                  </a:lnTo>
                  <a:lnTo>
                    <a:pt x="173" y="157"/>
                  </a:lnTo>
                  <a:lnTo>
                    <a:pt x="178" y="157"/>
                  </a:lnTo>
                  <a:lnTo>
                    <a:pt x="183" y="157"/>
                  </a:lnTo>
                  <a:lnTo>
                    <a:pt x="186" y="159"/>
                  </a:lnTo>
                  <a:lnTo>
                    <a:pt x="186" y="159"/>
                  </a:lnTo>
                  <a:lnTo>
                    <a:pt x="188" y="159"/>
                  </a:lnTo>
                  <a:lnTo>
                    <a:pt x="191" y="159"/>
                  </a:lnTo>
                  <a:lnTo>
                    <a:pt x="194" y="162"/>
                  </a:lnTo>
                  <a:lnTo>
                    <a:pt x="194" y="165"/>
                  </a:lnTo>
                  <a:lnTo>
                    <a:pt x="194" y="167"/>
                  </a:lnTo>
                  <a:lnTo>
                    <a:pt x="194" y="170"/>
                  </a:lnTo>
                  <a:lnTo>
                    <a:pt x="196" y="170"/>
                  </a:lnTo>
                  <a:lnTo>
                    <a:pt x="202" y="172"/>
                  </a:lnTo>
                  <a:lnTo>
                    <a:pt x="202" y="170"/>
                  </a:lnTo>
                  <a:lnTo>
                    <a:pt x="202" y="167"/>
                  </a:lnTo>
                  <a:lnTo>
                    <a:pt x="202" y="167"/>
                  </a:lnTo>
                  <a:lnTo>
                    <a:pt x="202" y="165"/>
                  </a:lnTo>
                  <a:lnTo>
                    <a:pt x="202" y="159"/>
                  </a:lnTo>
                  <a:lnTo>
                    <a:pt x="202" y="154"/>
                  </a:lnTo>
                  <a:lnTo>
                    <a:pt x="204" y="151"/>
                  </a:lnTo>
                  <a:lnTo>
                    <a:pt x="207" y="149"/>
                  </a:lnTo>
                  <a:lnTo>
                    <a:pt x="209" y="149"/>
                  </a:lnTo>
                  <a:lnTo>
                    <a:pt x="212" y="146"/>
                  </a:lnTo>
                  <a:lnTo>
                    <a:pt x="215" y="144"/>
                  </a:lnTo>
                  <a:lnTo>
                    <a:pt x="217" y="144"/>
                  </a:lnTo>
                  <a:lnTo>
                    <a:pt x="220" y="144"/>
                  </a:lnTo>
                  <a:lnTo>
                    <a:pt x="228" y="138"/>
                  </a:lnTo>
                  <a:lnTo>
                    <a:pt x="228" y="133"/>
                  </a:lnTo>
                  <a:lnTo>
                    <a:pt x="228" y="128"/>
                  </a:lnTo>
                  <a:lnTo>
                    <a:pt x="230" y="128"/>
                  </a:lnTo>
                  <a:lnTo>
                    <a:pt x="230" y="128"/>
                  </a:lnTo>
                  <a:lnTo>
                    <a:pt x="233" y="128"/>
                  </a:lnTo>
                  <a:lnTo>
                    <a:pt x="233" y="125"/>
                  </a:lnTo>
                  <a:lnTo>
                    <a:pt x="236" y="125"/>
                  </a:lnTo>
                  <a:lnTo>
                    <a:pt x="238" y="123"/>
                  </a:lnTo>
                  <a:lnTo>
                    <a:pt x="241" y="120"/>
                  </a:lnTo>
                  <a:lnTo>
                    <a:pt x="241" y="117"/>
                  </a:lnTo>
                  <a:lnTo>
                    <a:pt x="243" y="117"/>
                  </a:lnTo>
                  <a:lnTo>
                    <a:pt x="246" y="117"/>
                  </a:lnTo>
                  <a:lnTo>
                    <a:pt x="249" y="115"/>
                  </a:lnTo>
                  <a:lnTo>
                    <a:pt x="251" y="115"/>
                  </a:lnTo>
                  <a:lnTo>
                    <a:pt x="254" y="115"/>
                  </a:lnTo>
                  <a:lnTo>
                    <a:pt x="254" y="112"/>
                  </a:lnTo>
                  <a:lnTo>
                    <a:pt x="257" y="110"/>
                  </a:lnTo>
                  <a:lnTo>
                    <a:pt x="259" y="107"/>
                  </a:lnTo>
                  <a:lnTo>
                    <a:pt x="262" y="104"/>
                  </a:lnTo>
                  <a:lnTo>
                    <a:pt x="267" y="104"/>
                  </a:lnTo>
                  <a:lnTo>
                    <a:pt x="272" y="102"/>
                  </a:lnTo>
                  <a:lnTo>
                    <a:pt x="275" y="102"/>
                  </a:lnTo>
                  <a:lnTo>
                    <a:pt x="275" y="104"/>
                  </a:lnTo>
                  <a:lnTo>
                    <a:pt x="272" y="104"/>
                  </a:lnTo>
                  <a:lnTo>
                    <a:pt x="272" y="107"/>
                  </a:lnTo>
                  <a:lnTo>
                    <a:pt x="275" y="107"/>
                  </a:lnTo>
                  <a:lnTo>
                    <a:pt x="275" y="107"/>
                  </a:lnTo>
                  <a:lnTo>
                    <a:pt x="278" y="104"/>
                  </a:lnTo>
                  <a:lnTo>
                    <a:pt x="280" y="104"/>
                  </a:lnTo>
                  <a:lnTo>
                    <a:pt x="285" y="102"/>
                  </a:lnTo>
                  <a:lnTo>
                    <a:pt x="291" y="102"/>
                  </a:lnTo>
                  <a:lnTo>
                    <a:pt x="293" y="99"/>
                  </a:lnTo>
                  <a:lnTo>
                    <a:pt x="293" y="99"/>
                  </a:lnTo>
                  <a:lnTo>
                    <a:pt x="296" y="96"/>
                  </a:lnTo>
                  <a:lnTo>
                    <a:pt x="296" y="96"/>
                  </a:lnTo>
                  <a:lnTo>
                    <a:pt x="293" y="96"/>
                  </a:lnTo>
                  <a:lnTo>
                    <a:pt x="291" y="96"/>
                  </a:lnTo>
                  <a:lnTo>
                    <a:pt x="291" y="99"/>
                  </a:lnTo>
                  <a:lnTo>
                    <a:pt x="288" y="99"/>
                  </a:lnTo>
                  <a:lnTo>
                    <a:pt x="288" y="96"/>
                  </a:lnTo>
                  <a:lnTo>
                    <a:pt x="285" y="99"/>
                  </a:lnTo>
                  <a:lnTo>
                    <a:pt x="285" y="99"/>
                  </a:lnTo>
                  <a:lnTo>
                    <a:pt x="283" y="96"/>
                  </a:lnTo>
                  <a:lnTo>
                    <a:pt x="283" y="94"/>
                  </a:lnTo>
                  <a:lnTo>
                    <a:pt x="283" y="91"/>
                  </a:lnTo>
                  <a:lnTo>
                    <a:pt x="285" y="91"/>
                  </a:lnTo>
                  <a:lnTo>
                    <a:pt x="285" y="89"/>
                  </a:lnTo>
                  <a:lnTo>
                    <a:pt x="285" y="86"/>
                  </a:lnTo>
                  <a:lnTo>
                    <a:pt x="283" y="86"/>
                  </a:lnTo>
                  <a:lnTo>
                    <a:pt x="280" y="86"/>
                  </a:lnTo>
                  <a:lnTo>
                    <a:pt x="278" y="86"/>
                  </a:lnTo>
                  <a:lnTo>
                    <a:pt x="280" y="83"/>
                  </a:lnTo>
                  <a:lnTo>
                    <a:pt x="283" y="83"/>
                  </a:lnTo>
                  <a:lnTo>
                    <a:pt x="285" y="83"/>
                  </a:lnTo>
                  <a:lnTo>
                    <a:pt x="288" y="83"/>
                  </a:lnTo>
                  <a:lnTo>
                    <a:pt x="291" y="83"/>
                  </a:lnTo>
                  <a:lnTo>
                    <a:pt x="291" y="86"/>
                  </a:lnTo>
                  <a:lnTo>
                    <a:pt x="293" y="86"/>
                  </a:lnTo>
                  <a:lnTo>
                    <a:pt x="293" y="86"/>
                  </a:lnTo>
                  <a:lnTo>
                    <a:pt x="293" y="86"/>
                  </a:lnTo>
                  <a:lnTo>
                    <a:pt x="293" y="83"/>
                  </a:lnTo>
                  <a:lnTo>
                    <a:pt x="291" y="83"/>
                  </a:lnTo>
                  <a:lnTo>
                    <a:pt x="296" y="83"/>
                  </a:lnTo>
                  <a:lnTo>
                    <a:pt x="298" y="83"/>
                  </a:lnTo>
                  <a:lnTo>
                    <a:pt x="301" y="83"/>
                  </a:lnTo>
                  <a:lnTo>
                    <a:pt x="306" y="81"/>
                  </a:lnTo>
                  <a:lnTo>
                    <a:pt x="309" y="81"/>
                  </a:lnTo>
                  <a:lnTo>
                    <a:pt x="309" y="78"/>
                  </a:lnTo>
                  <a:lnTo>
                    <a:pt x="312" y="78"/>
                  </a:lnTo>
                  <a:lnTo>
                    <a:pt x="314" y="78"/>
                  </a:lnTo>
                  <a:lnTo>
                    <a:pt x="314" y="81"/>
                  </a:lnTo>
                  <a:lnTo>
                    <a:pt x="312" y="81"/>
                  </a:lnTo>
                  <a:lnTo>
                    <a:pt x="312" y="81"/>
                  </a:lnTo>
                  <a:lnTo>
                    <a:pt x="301" y="91"/>
                  </a:lnTo>
                  <a:lnTo>
                    <a:pt x="306" y="91"/>
                  </a:lnTo>
                  <a:lnTo>
                    <a:pt x="309" y="91"/>
                  </a:lnTo>
                  <a:lnTo>
                    <a:pt x="312" y="94"/>
                  </a:lnTo>
                  <a:lnTo>
                    <a:pt x="317" y="94"/>
                  </a:lnTo>
                  <a:lnTo>
                    <a:pt x="317" y="94"/>
                  </a:lnTo>
                  <a:lnTo>
                    <a:pt x="319" y="96"/>
                  </a:lnTo>
                  <a:lnTo>
                    <a:pt x="322" y="94"/>
                  </a:lnTo>
                  <a:lnTo>
                    <a:pt x="322" y="91"/>
                  </a:lnTo>
                  <a:lnTo>
                    <a:pt x="322" y="91"/>
                  </a:lnTo>
                  <a:lnTo>
                    <a:pt x="322" y="89"/>
                  </a:lnTo>
                  <a:lnTo>
                    <a:pt x="322" y="86"/>
                  </a:lnTo>
                  <a:lnTo>
                    <a:pt x="319" y="86"/>
                  </a:lnTo>
                  <a:lnTo>
                    <a:pt x="317" y="83"/>
                  </a:lnTo>
                  <a:lnTo>
                    <a:pt x="317" y="83"/>
                  </a:lnTo>
                  <a:lnTo>
                    <a:pt x="314" y="83"/>
                  </a:lnTo>
                  <a:lnTo>
                    <a:pt x="317" y="81"/>
                  </a:lnTo>
                  <a:lnTo>
                    <a:pt x="317" y="81"/>
                  </a:lnTo>
                  <a:lnTo>
                    <a:pt x="317" y="78"/>
                  </a:lnTo>
                  <a:lnTo>
                    <a:pt x="319" y="76"/>
                  </a:lnTo>
                  <a:lnTo>
                    <a:pt x="319" y="73"/>
                  </a:lnTo>
                  <a:lnTo>
                    <a:pt x="319" y="70"/>
                  </a:lnTo>
                  <a:lnTo>
                    <a:pt x="319" y="70"/>
                  </a:lnTo>
                  <a:lnTo>
                    <a:pt x="319" y="68"/>
                  </a:lnTo>
                  <a:lnTo>
                    <a:pt x="317" y="65"/>
                  </a:lnTo>
                  <a:lnTo>
                    <a:pt x="314" y="65"/>
                  </a:lnTo>
                  <a:lnTo>
                    <a:pt x="312" y="65"/>
                  </a:lnTo>
                  <a:lnTo>
                    <a:pt x="312" y="62"/>
                  </a:lnTo>
                  <a:lnTo>
                    <a:pt x="309" y="60"/>
                  </a:lnTo>
                  <a:lnTo>
                    <a:pt x="309" y="57"/>
                  </a:lnTo>
                  <a:lnTo>
                    <a:pt x="309" y="55"/>
                  </a:lnTo>
                  <a:lnTo>
                    <a:pt x="309" y="52"/>
                  </a:lnTo>
                  <a:lnTo>
                    <a:pt x="304" y="47"/>
                  </a:lnTo>
                  <a:lnTo>
                    <a:pt x="301" y="49"/>
                  </a:lnTo>
                  <a:lnTo>
                    <a:pt x="298" y="52"/>
                  </a:lnTo>
                  <a:lnTo>
                    <a:pt x="296" y="52"/>
                  </a:lnTo>
                  <a:lnTo>
                    <a:pt x="293" y="52"/>
                  </a:lnTo>
                  <a:lnTo>
                    <a:pt x="293" y="52"/>
                  </a:lnTo>
                  <a:lnTo>
                    <a:pt x="291" y="49"/>
                  </a:lnTo>
                  <a:lnTo>
                    <a:pt x="291" y="49"/>
                  </a:lnTo>
                  <a:lnTo>
                    <a:pt x="291" y="47"/>
                  </a:lnTo>
                  <a:lnTo>
                    <a:pt x="293" y="47"/>
                  </a:lnTo>
                  <a:lnTo>
                    <a:pt x="293" y="44"/>
                  </a:lnTo>
                  <a:lnTo>
                    <a:pt x="291" y="44"/>
                  </a:lnTo>
                  <a:lnTo>
                    <a:pt x="291" y="41"/>
                  </a:lnTo>
                  <a:lnTo>
                    <a:pt x="288" y="41"/>
                  </a:lnTo>
                  <a:lnTo>
                    <a:pt x="285" y="39"/>
                  </a:lnTo>
                  <a:lnTo>
                    <a:pt x="283" y="39"/>
                  </a:lnTo>
                  <a:lnTo>
                    <a:pt x="283" y="39"/>
                  </a:lnTo>
                  <a:lnTo>
                    <a:pt x="280" y="39"/>
                  </a:lnTo>
                  <a:lnTo>
                    <a:pt x="278" y="39"/>
                  </a:lnTo>
                  <a:lnTo>
                    <a:pt x="275" y="39"/>
                  </a:lnTo>
                  <a:lnTo>
                    <a:pt x="272" y="39"/>
                  </a:lnTo>
                  <a:lnTo>
                    <a:pt x="272" y="39"/>
                  </a:lnTo>
                  <a:lnTo>
                    <a:pt x="270" y="41"/>
                  </a:lnTo>
                  <a:lnTo>
                    <a:pt x="270" y="44"/>
                  </a:lnTo>
                  <a:lnTo>
                    <a:pt x="267" y="44"/>
                  </a:lnTo>
                  <a:lnTo>
                    <a:pt x="267" y="47"/>
                  </a:lnTo>
                  <a:lnTo>
                    <a:pt x="267" y="47"/>
                  </a:lnTo>
                  <a:lnTo>
                    <a:pt x="264" y="49"/>
                  </a:lnTo>
                  <a:lnTo>
                    <a:pt x="264" y="49"/>
                  </a:lnTo>
                  <a:lnTo>
                    <a:pt x="267" y="52"/>
                  </a:lnTo>
                  <a:lnTo>
                    <a:pt x="264" y="57"/>
                  </a:lnTo>
                  <a:lnTo>
                    <a:pt x="262" y="62"/>
                  </a:lnTo>
                  <a:lnTo>
                    <a:pt x="259" y="65"/>
                  </a:lnTo>
                  <a:lnTo>
                    <a:pt x="254" y="65"/>
                  </a:lnTo>
                  <a:lnTo>
                    <a:pt x="249" y="65"/>
                  </a:lnTo>
                  <a:lnTo>
                    <a:pt x="249" y="68"/>
                  </a:lnTo>
                  <a:lnTo>
                    <a:pt x="246" y="70"/>
                  </a:lnTo>
                  <a:lnTo>
                    <a:pt x="246" y="73"/>
                  </a:lnTo>
                  <a:lnTo>
                    <a:pt x="243" y="76"/>
                  </a:lnTo>
                  <a:lnTo>
                    <a:pt x="241" y="78"/>
                  </a:lnTo>
                  <a:lnTo>
                    <a:pt x="238" y="76"/>
                  </a:lnTo>
                  <a:lnTo>
                    <a:pt x="238" y="76"/>
                  </a:lnTo>
                  <a:lnTo>
                    <a:pt x="238" y="73"/>
                  </a:lnTo>
                  <a:lnTo>
                    <a:pt x="238" y="70"/>
                  </a:lnTo>
                  <a:lnTo>
                    <a:pt x="238" y="70"/>
                  </a:lnTo>
                  <a:lnTo>
                    <a:pt x="238" y="68"/>
                  </a:lnTo>
                  <a:lnTo>
                    <a:pt x="241" y="68"/>
                  </a:lnTo>
                  <a:lnTo>
                    <a:pt x="241" y="65"/>
                  </a:lnTo>
                  <a:lnTo>
                    <a:pt x="241" y="65"/>
                  </a:lnTo>
                  <a:lnTo>
                    <a:pt x="238" y="62"/>
                  </a:lnTo>
                  <a:lnTo>
                    <a:pt x="236" y="62"/>
                  </a:lnTo>
                  <a:lnTo>
                    <a:pt x="230" y="62"/>
                  </a:lnTo>
                  <a:lnTo>
                    <a:pt x="228" y="62"/>
                  </a:lnTo>
                  <a:lnTo>
                    <a:pt x="225" y="60"/>
                  </a:lnTo>
                  <a:lnTo>
                    <a:pt x="220" y="57"/>
                  </a:lnTo>
                  <a:lnTo>
                    <a:pt x="217" y="57"/>
                  </a:lnTo>
                  <a:lnTo>
                    <a:pt x="215" y="57"/>
                  </a:lnTo>
                  <a:lnTo>
                    <a:pt x="215" y="55"/>
                  </a:lnTo>
                  <a:lnTo>
                    <a:pt x="217" y="52"/>
                  </a:lnTo>
                  <a:lnTo>
                    <a:pt x="215" y="52"/>
                  </a:lnTo>
                  <a:lnTo>
                    <a:pt x="215" y="49"/>
                  </a:lnTo>
                  <a:lnTo>
                    <a:pt x="217" y="47"/>
                  </a:lnTo>
                  <a:lnTo>
                    <a:pt x="220" y="44"/>
                  </a:lnTo>
                  <a:lnTo>
                    <a:pt x="225" y="41"/>
                  </a:lnTo>
                  <a:lnTo>
                    <a:pt x="228" y="39"/>
                  </a:lnTo>
                  <a:lnTo>
                    <a:pt x="233" y="39"/>
                  </a:lnTo>
                  <a:lnTo>
                    <a:pt x="236" y="36"/>
                  </a:lnTo>
                  <a:lnTo>
                    <a:pt x="238" y="36"/>
                  </a:lnTo>
                  <a:lnTo>
                    <a:pt x="243" y="34"/>
                  </a:lnTo>
                  <a:lnTo>
                    <a:pt x="246" y="34"/>
                  </a:lnTo>
                  <a:lnTo>
                    <a:pt x="251" y="31"/>
                  </a:lnTo>
                  <a:lnTo>
                    <a:pt x="254" y="31"/>
                  </a:lnTo>
                  <a:lnTo>
                    <a:pt x="257" y="28"/>
                  </a:lnTo>
                  <a:lnTo>
                    <a:pt x="254" y="31"/>
                  </a:lnTo>
                  <a:lnTo>
                    <a:pt x="251" y="34"/>
                  </a:lnTo>
                  <a:lnTo>
                    <a:pt x="251" y="34"/>
                  </a:lnTo>
                  <a:lnTo>
                    <a:pt x="254" y="36"/>
                  </a:lnTo>
                  <a:lnTo>
                    <a:pt x="257" y="36"/>
                  </a:lnTo>
                  <a:lnTo>
                    <a:pt x="259" y="34"/>
                  </a:lnTo>
                  <a:lnTo>
                    <a:pt x="262" y="34"/>
                  </a:lnTo>
                  <a:lnTo>
                    <a:pt x="264" y="34"/>
                  </a:lnTo>
                  <a:lnTo>
                    <a:pt x="264" y="34"/>
                  </a:lnTo>
                  <a:lnTo>
                    <a:pt x="267" y="36"/>
                  </a:lnTo>
                  <a:lnTo>
                    <a:pt x="267" y="34"/>
                  </a:lnTo>
                  <a:lnTo>
                    <a:pt x="267" y="31"/>
                  </a:lnTo>
                  <a:lnTo>
                    <a:pt x="264" y="28"/>
                  </a:lnTo>
                  <a:lnTo>
                    <a:pt x="262" y="28"/>
                  </a:lnTo>
                  <a:lnTo>
                    <a:pt x="262" y="28"/>
                  </a:lnTo>
                  <a:lnTo>
                    <a:pt x="259" y="26"/>
                  </a:lnTo>
                  <a:lnTo>
                    <a:pt x="262" y="26"/>
                  </a:lnTo>
                  <a:lnTo>
                    <a:pt x="262" y="26"/>
                  </a:lnTo>
                  <a:lnTo>
                    <a:pt x="264" y="26"/>
                  </a:lnTo>
                  <a:lnTo>
                    <a:pt x="267" y="26"/>
                  </a:lnTo>
                  <a:lnTo>
                    <a:pt x="254" y="21"/>
                  </a:lnTo>
                  <a:lnTo>
                    <a:pt x="246" y="18"/>
                  </a:lnTo>
                  <a:lnTo>
                    <a:pt x="243" y="18"/>
                  </a:lnTo>
                  <a:lnTo>
                    <a:pt x="243" y="18"/>
                  </a:lnTo>
                  <a:lnTo>
                    <a:pt x="241" y="21"/>
                  </a:lnTo>
                  <a:lnTo>
                    <a:pt x="238" y="21"/>
                  </a:lnTo>
                  <a:lnTo>
                    <a:pt x="238" y="18"/>
                  </a:lnTo>
                  <a:lnTo>
                    <a:pt x="241" y="18"/>
                  </a:lnTo>
                  <a:lnTo>
                    <a:pt x="241" y="18"/>
                  </a:lnTo>
                  <a:lnTo>
                    <a:pt x="236" y="15"/>
                  </a:lnTo>
                  <a:lnTo>
                    <a:pt x="233" y="15"/>
                  </a:lnTo>
                  <a:lnTo>
                    <a:pt x="233" y="18"/>
                  </a:lnTo>
                  <a:lnTo>
                    <a:pt x="230" y="21"/>
                  </a:lnTo>
                  <a:lnTo>
                    <a:pt x="228" y="21"/>
                  </a:lnTo>
                  <a:lnTo>
                    <a:pt x="225" y="21"/>
                  </a:lnTo>
                  <a:lnTo>
                    <a:pt x="220" y="21"/>
                  </a:lnTo>
                  <a:lnTo>
                    <a:pt x="215" y="18"/>
                  </a:lnTo>
                  <a:lnTo>
                    <a:pt x="215" y="18"/>
                  </a:lnTo>
                  <a:lnTo>
                    <a:pt x="212" y="15"/>
                  </a:lnTo>
                  <a:lnTo>
                    <a:pt x="217" y="18"/>
                  </a:lnTo>
                  <a:lnTo>
                    <a:pt x="223" y="18"/>
                  </a:lnTo>
                  <a:lnTo>
                    <a:pt x="225" y="15"/>
                  </a:lnTo>
                  <a:lnTo>
                    <a:pt x="225" y="15"/>
                  </a:lnTo>
                  <a:lnTo>
                    <a:pt x="228" y="15"/>
                  </a:lnTo>
                  <a:lnTo>
                    <a:pt x="230" y="13"/>
                  </a:lnTo>
                  <a:lnTo>
                    <a:pt x="207" y="10"/>
                  </a:lnTo>
                  <a:lnTo>
                    <a:pt x="194" y="10"/>
                  </a:lnTo>
                  <a:close/>
                  <a:moveTo>
                    <a:pt x="194" y="0"/>
                  </a:moveTo>
                  <a:lnTo>
                    <a:pt x="196" y="0"/>
                  </a:lnTo>
                  <a:lnTo>
                    <a:pt x="207" y="0"/>
                  </a:lnTo>
                  <a:lnTo>
                    <a:pt x="228" y="2"/>
                  </a:lnTo>
                  <a:lnTo>
                    <a:pt x="233" y="5"/>
                  </a:lnTo>
                  <a:lnTo>
                    <a:pt x="238" y="5"/>
                  </a:lnTo>
                  <a:lnTo>
                    <a:pt x="254" y="10"/>
                  </a:lnTo>
                  <a:lnTo>
                    <a:pt x="257" y="10"/>
                  </a:lnTo>
                  <a:lnTo>
                    <a:pt x="264" y="13"/>
                  </a:lnTo>
                  <a:lnTo>
                    <a:pt x="264" y="13"/>
                  </a:lnTo>
                  <a:lnTo>
                    <a:pt x="270" y="15"/>
                  </a:lnTo>
                  <a:lnTo>
                    <a:pt x="272" y="18"/>
                  </a:lnTo>
                  <a:lnTo>
                    <a:pt x="278" y="18"/>
                  </a:lnTo>
                  <a:lnTo>
                    <a:pt x="280" y="21"/>
                  </a:lnTo>
                  <a:lnTo>
                    <a:pt x="288" y="26"/>
                  </a:lnTo>
                  <a:lnTo>
                    <a:pt x="309" y="39"/>
                  </a:lnTo>
                  <a:lnTo>
                    <a:pt x="322" y="49"/>
                  </a:lnTo>
                  <a:lnTo>
                    <a:pt x="330" y="57"/>
                  </a:lnTo>
                  <a:lnTo>
                    <a:pt x="335" y="62"/>
                  </a:lnTo>
                  <a:lnTo>
                    <a:pt x="346" y="73"/>
                  </a:lnTo>
                  <a:lnTo>
                    <a:pt x="353" y="86"/>
                  </a:lnTo>
                  <a:lnTo>
                    <a:pt x="361" y="96"/>
                  </a:lnTo>
                  <a:lnTo>
                    <a:pt x="364" y="104"/>
                  </a:lnTo>
                  <a:lnTo>
                    <a:pt x="367" y="110"/>
                  </a:lnTo>
                  <a:lnTo>
                    <a:pt x="372" y="123"/>
                  </a:lnTo>
                  <a:lnTo>
                    <a:pt x="374" y="125"/>
                  </a:lnTo>
                  <a:lnTo>
                    <a:pt x="380" y="144"/>
                  </a:lnTo>
                  <a:lnTo>
                    <a:pt x="382" y="154"/>
                  </a:lnTo>
                  <a:lnTo>
                    <a:pt x="382" y="162"/>
                  </a:lnTo>
                  <a:lnTo>
                    <a:pt x="385" y="172"/>
                  </a:lnTo>
                  <a:lnTo>
                    <a:pt x="385" y="193"/>
                  </a:lnTo>
                  <a:lnTo>
                    <a:pt x="385" y="212"/>
                  </a:lnTo>
                  <a:lnTo>
                    <a:pt x="382" y="222"/>
                  </a:lnTo>
                  <a:lnTo>
                    <a:pt x="382" y="230"/>
                  </a:lnTo>
                  <a:lnTo>
                    <a:pt x="380" y="240"/>
                  </a:lnTo>
                  <a:lnTo>
                    <a:pt x="374" y="259"/>
                  </a:lnTo>
                  <a:lnTo>
                    <a:pt x="369" y="267"/>
                  </a:lnTo>
                  <a:lnTo>
                    <a:pt x="367" y="275"/>
                  </a:lnTo>
                  <a:lnTo>
                    <a:pt x="364" y="280"/>
                  </a:lnTo>
                  <a:lnTo>
                    <a:pt x="361" y="288"/>
                  </a:lnTo>
                  <a:lnTo>
                    <a:pt x="356" y="293"/>
                  </a:lnTo>
                  <a:lnTo>
                    <a:pt x="346" y="311"/>
                  </a:lnTo>
                  <a:lnTo>
                    <a:pt x="335" y="322"/>
                  </a:lnTo>
                  <a:lnTo>
                    <a:pt x="330" y="330"/>
                  </a:lnTo>
                  <a:lnTo>
                    <a:pt x="322" y="335"/>
                  </a:lnTo>
                  <a:lnTo>
                    <a:pt x="306" y="348"/>
                  </a:lnTo>
                  <a:lnTo>
                    <a:pt x="288" y="358"/>
                  </a:lnTo>
                  <a:lnTo>
                    <a:pt x="280" y="364"/>
                  </a:lnTo>
                  <a:lnTo>
                    <a:pt x="264" y="371"/>
                  </a:lnTo>
                  <a:lnTo>
                    <a:pt x="254" y="374"/>
                  </a:lnTo>
                  <a:lnTo>
                    <a:pt x="236" y="379"/>
                  </a:lnTo>
                  <a:lnTo>
                    <a:pt x="223" y="382"/>
                  </a:lnTo>
                  <a:lnTo>
                    <a:pt x="207" y="385"/>
                  </a:lnTo>
                  <a:lnTo>
                    <a:pt x="194" y="385"/>
                  </a:lnTo>
                  <a:lnTo>
                    <a:pt x="162" y="382"/>
                  </a:lnTo>
                  <a:lnTo>
                    <a:pt x="131" y="374"/>
                  </a:lnTo>
                  <a:lnTo>
                    <a:pt x="123" y="371"/>
                  </a:lnTo>
                  <a:lnTo>
                    <a:pt x="105" y="364"/>
                  </a:lnTo>
                  <a:lnTo>
                    <a:pt x="97" y="358"/>
                  </a:lnTo>
                  <a:lnTo>
                    <a:pt x="81" y="348"/>
                  </a:lnTo>
                  <a:lnTo>
                    <a:pt x="63" y="335"/>
                  </a:lnTo>
                  <a:lnTo>
                    <a:pt x="58" y="330"/>
                  </a:lnTo>
                  <a:lnTo>
                    <a:pt x="50" y="322"/>
                  </a:lnTo>
                  <a:lnTo>
                    <a:pt x="42" y="311"/>
                  </a:lnTo>
                  <a:lnTo>
                    <a:pt x="34" y="301"/>
                  </a:lnTo>
                  <a:lnTo>
                    <a:pt x="26" y="288"/>
                  </a:lnTo>
                  <a:lnTo>
                    <a:pt x="21" y="280"/>
                  </a:lnTo>
                  <a:lnTo>
                    <a:pt x="21" y="275"/>
                  </a:lnTo>
                  <a:lnTo>
                    <a:pt x="16" y="267"/>
                  </a:lnTo>
                  <a:lnTo>
                    <a:pt x="13" y="259"/>
                  </a:lnTo>
                  <a:lnTo>
                    <a:pt x="8" y="240"/>
                  </a:lnTo>
                  <a:lnTo>
                    <a:pt x="5" y="230"/>
                  </a:lnTo>
                  <a:lnTo>
                    <a:pt x="3" y="222"/>
                  </a:lnTo>
                  <a:lnTo>
                    <a:pt x="3" y="212"/>
                  </a:lnTo>
                  <a:lnTo>
                    <a:pt x="0" y="193"/>
                  </a:lnTo>
                  <a:lnTo>
                    <a:pt x="3" y="172"/>
                  </a:lnTo>
                  <a:lnTo>
                    <a:pt x="3" y="162"/>
                  </a:lnTo>
                  <a:lnTo>
                    <a:pt x="5" y="154"/>
                  </a:lnTo>
                  <a:lnTo>
                    <a:pt x="8" y="144"/>
                  </a:lnTo>
                  <a:lnTo>
                    <a:pt x="13" y="125"/>
                  </a:lnTo>
                  <a:lnTo>
                    <a:pt x="13" y="123"/>
                  </a:lnTo>
                  <a:lnTo>
                    <a:pt x="21" y="110"/>
                  </a:lnTo>
                  <a:lnTo>
                    <a:pt x="21" y="104"/>
                  </a:lnTo>
                  <a:lnTo>
                    <a:pt x="26" y="96"/>
                  </a:lnTo>
                  <a:lnTo>
                    <a:pt x="34" y="86"/>
                  </a:lnTo>
                  <a:lnTo>
                    <a:pt x="42" y="73"/>
                  </a:lnTo>
                  <a:lnTo>
                    <a:pt x="50" y="62"/>
                  </a:lnTo>
                  <a:lnTo>
                    <a:pt x="58" y="57"/>
                  </a:lnTo>
                  <a:lnTo>
                    <a:pt x="63" y="49"/>
                  </a:lnTo>
                  <a:lnTo>
                    <a:pt x="68" y="47"/>
                  </a:lnTo>
                  <a:lnTo>
                    <a:pt x="81" y="36"/>
                  </a:lnTo>
                  <a:lnTo>
                    <a:pt x="97" y="26"/>
                  </a:lnTo>
                  <a:lnTo>
                    <a:pt x="105" y="21"/>
                  </a:lnTo>
                  <a:lnTo>
                    <a:pt x="115" y="18"/>
                  </a:lnTo>
                  <a:lnTo>
                    <a:pt x="120" y="15"/>
                  </a:lnTo>
                  <a:lnTo>
                    <a:pt x="123" y="13"/>
                  </a:lnTo>
                  <a:lnTo>
                    <a:pt x="131" y="10"/>
                  </a:lnTo>
                  <a:lnTo>
                    <a:pt x="160" y="2"/>
                  </a:lnTo>
                  <a:lnTo>
                    <a:pt x="188" y="0"/>
                  </a:lnTo>
                  <a:lnTo>
                    <a:pt x="1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 name="Freeform 727"/>
            <p:cNvSpPr>
              <a:spLocks noEditPoints="1"/>
            </p:cNvSpPr>
            <p:nvPr/>
          </p:nvSpPr>
          <p:spPr bwMode="auto">
            <a:xfrm>
              <a:off x="13808669" y="1084265"/>
              <a:ext cx="755651" cy="936627"/>
            </a:xfrm>
            <a:custGeom>
              <a:avLst/>
              <a:gdLst>
                <a:gd name="T0" fmla="*/ 201 w 476"/>
                <a:gd name="T1" fmla="*/ 477 h 590"/>
                <a:gd name="T2" fmla="*/ 293 w 476"/>
                <a:gd name="T3" fmla="*/ 498 h 590"/>
                <a:gd name="T4" fmla="*/ 238 w 476"/>
                <a:gd name="T5" fmla="*/ 443 h 590"/>
                <a:gd name="T6" fmla="*/ 275 w 476"/>
                <a:gd name="T7" fmla="*/ 406 h 590"/>
                <a:gd name="T8" fmla="*/ 259 w 476"/>
                <a:gd name="T9" fmla="*/ 419 h 590"/>
                <a:gd name="T10" fmla="*/ 285 w 476"/>
                <a:gd name="T11" fmla="*/ 446 h 590"/>
                <a:gd name="T12" fmla="*/ 275 w 476"/>
                <a:gd name="T13" fmla="*/ 406 h 590"/>
                <a:gd name="T14" fmla="*/ 196 w 476"/>
                <a:gd name="T15" fmla="*/ 425 h 590"/>
                <a:gd name="T16" fmla="*/ 201 w 476"/>
                <a:gd name="T17" fmla="*/ 432 h 590"/>
                <a:gd name="T18" fmla="*/ 201 w 476"/>
                <a:gd name="T19" fmla="*/ 406 h 590"/>
                <a:gd name="T20" fmla="*/ 214 w 476"/>
                <a:gd name="T21" fmla="*/ 336 h 590"/>
                <a:gd name="T22" fmla="*/ 214 w 476"/>
                <a:gd name="T23" fmla="*/ 343 h 590"/>
                <a:gd name="T24" fmla="*/ 212 w 476"/>
                <a:gd name="T25" fmla="*/ 359 h 590"/>
                <a:gd name="T26" fmla="*/ 238 w 476"/>
                <a:gd name="T27" fmla="*/ 398 h 590"/>
                <a:gd name="T28" fmla="*/ 267 w 476"/>
                <a:gd name="T29" fmla="*/ 370 h 590"/>
                <a:gd name="T30" fmla="*/ 261 w 476"/>
                <a:gd name="T31" fmla="*/ 349 h 590"/>
                <a:gd name="T32" fmla="*/ 259 w 476"/>
                <a:gd name="T33" fmla="*/ 338 h 590"/>
                <a:gd name="T34" fmla="*/ 214 w 476"/>
                <a:gd name="T35" fmla="*/ 336 h 590"/>
                <a:gd name="T36" fmla="*/ 238 w 476"/>
                <a:gd name="T37" fmla="*/ 181 h 590"/>
                <a:gd name="T38" fmla="*/ 235 w 476"/>
                <a:gd name="T39" fmla="*/ 220 h 590"/>
                <a:gd name="T40" fmla="*/ 230 w 476"/>
                <a:gd name="T41" fmla="*/ 270 h 590"/>
                <a:gd name="T42" fmla="*/ 246 w 476"/>
                <a:gd name="T43" fmla="*/ 286 h 590"/>
                <a:gd name="T44" fmla="*/ 241 w 476"/>
                <a:gd name="T45" fmla="*/ 239 h 590"/>
                <a:gd name="T46" fmla="*/ 238 w 476"/>
                <a:gd name="T47" fmla="*/ 186 h 590"/>
                <a:gd name="T48" fmla="*/ 238 w 476"/>
                <a:gd name="T49" fmla="*/ 176 h 590"/>
                <a:gd name="T50" fmla="*/ 238 w 476"/>
                <a:gd name="T51" fmla="*/ 0 h 590"/>
                <a:gd name="T52" fmla="*/ 261 w 476"/>
                <a:gd name="T53" fmla="*/ 89 h 590"/>
                <a:gd name="T54" fmla="*/ 267 w 476"/>
                <a:gd name="T55" fmla="*/ 121 h 590"/>
                <a:gd name="T56" fmla="*/ 282 w 476"/>
                <a:gd name="T57" fmla="*/ 218 h 590"/>
                <a:gd name="T58" fmla="*/ 332 w 476"/>
                <a:gd name="T59" fmla="*/ 286 h 590"/>
                <a:gd name="T60" fmla="*/ 316 w 476"/>
                <a:gd name="T61" fmla="*/ 336 h 590"/>
                <a:gd name="T62" fmla="*/ 356 w 476"/>
                <a:gd name="T63" fmla="*/ 438 h 590"/>
                <a:gd name="T64" fmla="*/ 408 w 476"/>
                <a:gd name="T65" fmla="*/ 527 h 590"/>
                <a:gd name="T66" fmla="*/ 476 w 476"/>
                <a:gd name="T67" fmla="*/ 590 h 590"/>
                <a:gd name="T68" fmla="*/ 332 w 476"/>
                <a:gd name="T69" fmla="*/ 542 h 590"/>
                <a:gd name="T70" fmla="*/ 94 w 476"/>
                <a:gd name="T71" fmla="*/ 590 h 590"/>
                <a:gd name="T72" fmla="*/ 34 w 476"/>
                <a:gd name="T73" fmla="*/ 563 h 590"/>
                <a:gd name="T74" fmla="*/ 94 w 476"/>
                <a:gd name="T75" fmla="*/ 485 h 590"/>
                <a:gd name="T76" fmla="*/ 141 w 476"/>
                <a:gd name="T77" fmla="*/ 388 h 590"/>
                <a:gd name="T78" fmla="*/ 141 w 476"/>
                <a:gd name="T79" fmla="*/ 336 h 590"/>
                <a:gd name="T80" fmla="*/ 172 w 476"/>
                <a:gd name="T81" fmla="*/ 286 h 590"/>
                <a:gd name="T82" fmla="*/ 201 w 476"/>
                <a:gd name="T83" fmla="*/ 158 h 590"/>
                <a:gd name="T84" fmla="*/ 212 w 476"/>
                <a:gd name="T85" fmla="*/ 97 h 590"/>
                <a:gd name="T86" fmla="*/ 222 w 476"/>
                <a:gd name="T87" fmla="*/ 8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6" h="590">
                  <a:moveTo>
                    <a:pt x="238" y="443"/>
                  </a:moveTo>
                  <a:lnTo>
                    <a:pt x="201" y="477"/>
                  </a:lnTo>
                  <a:lnTo>
                    <a:pt x="180" y="498"/>
                  </a:lnTo>
                  <a:lnTo>
                    <a:pt x="293" y="498"/>
                  </a:lnTo>
                  <a:lnTo>
                    <a:pt x="272" y="477"/>
                  </a:lnTo>
                  <a:lnTo>
                    <a:pt x="238" y="443"/>
                  </a:lnTo>
                  <a:lnTo>
                    <a:pt x="238" y="443"/>
                  </a:lnTo>
                  <a:close/>
                  <a:moveTo>
                    <a:pt x="275" y="406"/>
                  </a:moveTo>
                  <a:lnTo>
                    <a:pt x="272" y="406"/>
                  </a:lnTo>
                  <a:lnTo>
                    <a:pt x="259" y="419"/>
                  </a:lnTo>
                  <a:lnTo>
                    <a:pt x="272" y="432"/>
                  </a:lnTo>
                  <a:lnTo>
                    <a:pt x="285" y="446"/>
                  </a:lnTo>
                  <a:lnTo>
                    <a:pt x="280" y="425"/>
                  </a:lnTo>
                  <a:lnTo>
                    <a:pt x="275" y="406"/>
                  </a:lnTo>
                  <a:close/>
                  <a:moveTo>
                    <a:pt x="201" y="406"/>
                  </a:moveTo>
                  <a:lnTo>
                    <a:pt x="196" y="425"/>
                  </a:lnTo>
                  <a:lnTo>
                    <a:pt x="191" y="446"/>
                  </a:lnTo>
                  <a:lnTo>
                    <a:pt x="201" y="432"/>
                  </a:lnTo>
                  <a:lnTo>
                    <a:pt x="214" y="419"/>
                  </a:lnTo>
                  <a:lnTo>
                    <a:pt x="201" y="406"/>
                  </a:lnTo>
                  <a:lnTo>
                    <a:pt x="201" y="406"/>
                  </a:lnTo>
                  <a:close/>
                  <a:moveTo>
                    <a:pt x="214" y="336"/>
                  </a:moveTo>
                  <a:lnTo>
                    <a:pt x="214" y="338"/>
                  </a:lnTo>
                  <a:lnTo>
                    <a:pt x="214" y="343"/>
                  </a:lnTo>
                  <a:lnTo>
                    <a:pt x="212" y="349"/>
                  </a:lnTo>
                  <a:lnTo>
                    <a:pt x="212" y="359"/>
                  </a:lnTo>
                  <a:lnTo>
                    <a:pt x="209" y="370"/>
                  </a:lnTo>
                  <a:lnTo>
                    <a:pt x="238" y="398"/>
                  </a:lnTo>
                  <a:lnTo>
                    <a:pt x="238" y="398"/>
                  </a:lnTo>
                  <a:lnTo>
                    <a:pt x="267" y="370"/>
                  </a:lnTo>
                  <a:lnTo>
                    <a:pt x="264" y="359"/>
                  </a:lnTo>
                  <a:lnTo>
                    <a:pt x="261" y="349"/>
                  </a:lnTo>
                  <a:lnTo>
                    <a:pt x="261" y="343"/>
                  </a:lnTo>
                  <a:lnTo>
                    <a:pt x="259" y="338"/>
                  </a:lnTo>
                  <a:lnTo>
                    <a:pt x="259" y="336"/>
                  </a:lnTo>
                  <a:lnTo>
                    <a:pt x="214" y="336"/>
                  </a:lnTo>
                  <a:close/>
                  <a:moveTo>
                    <a:pt x="238" y="176"/>
                  </a:moveTo>
                  <a:lnTo>
                    <a:pt x="238" y="181"/>
                  </a:lnTo>
                  <a:lnTo>
                    <a:pt x="235" y="199"/>
                  </a:lnTo>
                  <a:lnTo>
                    <a:pt x="235" y="220"/>
                  </a:lnTo>
                  <a:lnTo>
                    <a:pt x="233" y="247"/>
                  </a:lnTo>
                  <a:lnTo>
                    <a:pt x="230" y="270"/>
                  </a:lnTo>
                  <a:lnTo>
                    <a:pt x="227" y="286"/>
                  </a:lnTo>
                  <a:lnTo>
                    <a:pt x="246" y="286"/>
                  </a:lnTo>
                  <a:lnTo>
                    <a:pt x="243" y="265"/>
                  </a:lnTo>
                  <a:lnTo>
                    <a:pt x="241" y="239"/>
                  </a:lnTo>
                  <a:lnTo>
                    <a:pt x="241" y="210"/>
                  </a:lnTo>
                  <a:lnTo>
                    <a:pt x="238" y="186"/>
                  </a:lnTo>
                  <a:lnTo>
                    <a:pt x="238" y="176"/>
                  </a:lnTo>
                  <a:lnTo>
                    <a:pt x="238" y="176"/>
                  </a:lnTo>
                  <a:close/>
                  <a:moveTo>
                    <a:pt x="238" y="0"/>
                  </a:moveTo>
                  <a:lnTo>
                    <a:pt x="238" y="0"/>
                  </a:lnTo>
                  <a:lnTo>
                    <a:pt x="254" y="89"/>
                  </a:lnTo>
                  <a:lnTo>
                    <a:pt x="261" y="89"/>
                  </a:lnTo>
                  <a:lnTo>
                    <a:pt x="261" y="97"/>
                  </a:lnTo>
                  <a:lnTo>
                    <a:pt x="267" y="121"/>
                  </a:lnTo>
                  <a:lnTo>
                    <a:pt x="272" y="158"/>
                  </a:lnTo>
                  <a:lnTo>
                    <a:pt x="282" y="218"/>
                  </a:lnTo>
                  <a:lnTo>
                    <a:pt x="301" y="286"/>
                  </a:lnTo>
                  <a:lnTo>
                    <a:pt x="332" y="286"/>
                  </a:lnTo>
                  <a:lnTo>
                    <a:pt x="332" y="336"/>
                  </a:lnTo>
                  <a:lnTo>
                    <a:pt x="316" y="336"/>
                  </a:lnTo>
                  <a:lnTo>
                    <a:pt x="332" y="388"/>
                  </a:lnTo>
                  <a:lnTo>
                    <a:pt x="356" y="438"/>
                  </a:lnTo>
                  <a:lnTo>
                    <a:pt x="379" y="485"/>
                  </a:lnTo>
                  <a:lnTo>
                    <a:pt x="408" y="527"/>
                  </a:lnTo>
                  <a:lnTo>
                    <a:pt x="440" y="563"/>
                  </a:lnTo>
                  <a:lnTo>
                    <a:pt x="476" y="590"/>
                  </a:lnTo>
                  <a:lnTo>
                    <a:pt x="382" y="590"/>
                  </a:lnTo>
                  <a:lnTo>
                    <a:pt x="332" y="542"/>
                  </a:lnTo>
                  <a:lnTo>
                    <a:pt x="141" y="542"/>
                  </a:lnTo>
                  <a:lnTo>
                    <a:pt x="94" y="590"/>
                  </a:lnTo>
                  <a:lnTo>
                    <a:pt x="0" y="590"/>
                  </a:lnTo>
                  <a:lnTo>
                    <a:pt x="34" y="563"/>
                  </a:lnTo>
                  <a:lnTo>
                    <a:pt x="68" y="527"/>
                  </a:lnTo>
                  <a:lnTo>
                    <a:pt x="94" y="485"/>
                  </a:lnTo>
                  <a:lnTo>
                    <a:pt x="120" y="438"/>
                  </a:lnTo>
                  <a:lnTo>
                    <a:pt x="141" y="388"/>
                  </a:lnTo>
                  <a:lnTo>
                    <a:pt x="159" y="336"/>
                  </a:lnTo>
                  <a:lnTo>
                    <a:pt x="141" y="336"/>
                  </a:lnTo>
                  <a:lnTo>
                    <a:pt x="141" y="286"/>
                  </a:lnTo>
                  <a:lnTo>
                    <a:pt x="172" y="286"/>
                  </a:lnTo>
                  <a:lnTo>
                    <a:pt x="191" y="218"/>
                  </a:lnTo>
                  <a:lnTo>
                    <a:pt x="201" y="158"/>
                  </a:lnTo>
                  <a:lnTo>
                    <a:pt x="209" y="121"/>
                  </a:lnTo>
                  <a:lnTo>
                    <a:pt x="212" y="97"/>
                  </a:lnTo>
                  <a:lnTo>
                    <a:pt x="212" y="89"/>
                  </a:lnTo>
                  <a:lnTo>
                    <a:pt x="222" y="89"/>
                  </a:lnTo>
                  <a:lnTo>
                    <a:pt x="23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 name="Freeform 728"/>
            <p:cNvSpPr/>
            <p:nvPr/>
          </p:nvSpPr>
          <p:spPr bwMode="auto">
            <a:xfrm>
              <a:off x="13026030" y="2693994"/>
              <a:ext cx="503238" cy="469901"/>
            </a:xfrm>
            <a:custGeom>
              <a:avLst/>
              <a:gdLst>
                <a:gd name="T0" fmla="*/ 246 w 317"/>
                <a:gd name="T1" fmla="*/ 0 h 296"/>
                <a:gd name="T2" fmla="*/ 275 w 317"/>
                <a:gd name="T3" fmla="*/ 13 h 296"/>
                <a:gd name="T4" fmla="*/ 301 w 317"/>
                <a:gd name="T5" fmla="*/ 34 h 296"/>
                <a:gd name="T6" fmla="*/ 315 w 317"/>
                <a:gd name="T7" fmla="*/ 65 h 296"/>
                <a:gd name="T8" fmla="*/ 315 w 317"/>
                <a:gd name="T9" fmla="*/ 73 h 296"/>
                <a:gd name="T10" fmla="*/ 317 w 317"/>
                <a:gd name="T11" fmla="*/ 89 h 296"/>
                <a:gd name="T12" fmla="*/ 315 w 317"/>
                <a:gd name="T13" fmla="*/ 115 h 296"/>
                <a:gd name="T14" fmla="*/ 304 w 317"/>
                <a:gd name="T15" fmla="*/ 120 h 296"/>
                <a:gd name="T16" fmla="*/ 291 w 317"/>
                <a:gd name="T17" fmla="*/ 125 h 296"/>
                <a:gd name="T18" fmla="*/ 286 w 317"/>
                <a:gd name="T19" fmla="*/ 115 h 296"/>
                <a:gd name="T20" fmla="*/ 275 w 317"/>
                <a:gd name="T21" fmla="*/ 107 h 296"/>
                <a:gd name="T22" fmla="*/ 265 w 317"/>
                <a:gd name="T23" fmla="*/ 102 h 296"/>
                <a:gd name="T24" fmla="*/ 254 w 317"/>
                <a:gd name="T25" fmla="*/ 99 h 296"/>
                <a:gd name="T26" fmla="*/ 241 w 317"/>
                <a:gd name="T27" fmla="*/ 97 h 296"/>
                <a:gd name="T28" fmla="*/ 218 w 317"/>
                <a:gd name="T29" fmla="*/ 105 h 296"/>
                <a:gd name="T30" fmla="*/ 197 w 317"/>
                <a:gd name="T31" fmla="*/ 118 h 296"/>
                <a:gd name="T32" fmla="*/ 186 w 317"/>
                <a:gd name="T33" fmla="*/ 141 h 296"/>
                <a:gd name="T34" fmla="*/ 186 w 317"/>
                <a:gd name="T35" fmla="*/ 152 h 296"/>
                <a:gd name="T36" fmla="*/ 186 w 317"/>
                <a:gd name="T37" fmla="*/ 170 h 296"/>
                <a:gd name="T38" fmla="*/ 192 w 317"/>
                <a:gd name="T39" fmla="*/ 196 h 296"/>
                <a:gd name="T40" fmla="*/ 207 w 317"/>
                <a:gd name="T41" fmla="*/ 228 h 296"/>
                <a:gd name="T42" fmla="*/ 236 w 317"/>
                <a:gd name="T43" fmla="*/ 264 h 296"/>
                <a:gd name="T44" fmla="*/ 220 w 317"/>
                <a:gd name="T45" fmla="*/ 280 h 296"/>
                <a:gd name="T46" fmla="*/ 202 w 317"/>
                <a:gd name="T47" fmla="*/ 296 h 296"/>
                <a:gd name="T48" fmla="*/ 147 w 317"/>
                <a:gd name="T49" fmla="*/ 277 h 296"/>
                <a:gd name="T50" fmla="*/ 102 w 317"/>
                <a:gd name="T51" fmla="*/ 256 h 296"/>
                <a:gd name="T52" fmla="*/ 68 w 317"/>
                <a:gd name="T53" fmla="*/ 233 h 296"/>
                <a:gd name="T54" fmla="*/ 45 w 317"/>
                <a:gd name="T55" fmla="*/ 209 h 296"/>
                <a:gd name="T56" fmla="*/ 27 w 317"/>
                <a:gd name="T57" fmla="*/ 186 h 296"/>
                <a:gd name="T58" fmla="*/ 13 w 317"/>
                <a:gd name="T59" fmla="*/ 167 h 296"/>
                <a:gd name="T60" fmla="*/ 6 w 317"/>
                <a:gd name="T61" fmla="*/ 149 h 296"/>
                <a:gd name="T62" fmla="*/ 3 w 317"/>
                <a:gd name="T63" fmla="*/ 139 h 296"/>
                <a:gd name="T64" fmla="*/ 3 w 317"/>
                <a:gd name="T65" fmla="*/ 136 h 296"/>
                <a:gd name="T66" fmla="*/ 0 w 317"/>
                <a:gd name="T67" fmla="*/ 102 h 296"/>
                <a:gd name="T68" fmla="*/ 13 w 317"/>
                <a:gd name="T69" fmla="*/ 70 h 296"/>
                <a:gd name="T70" fmla="*/ 37 w 317"/>
                <a:gd name="T71" fmla="*/ 47 h 296"/>
                <a:gd name="T72" fmla="*/ 68 w 317"/>
                <a:gd name="T73" fmla="*/ 34 h 296"/>
                <a:gd name="T74" fmla="*/ 97 w 317"/>
                <a:gd name="T75" fmla="*/ 31 h 296"/>
                <a:gd name="T76" fmla="*/ 126 w 317"/>
                <a:gd name="T77" fmla="*/ 42 h 296"/>
                <a:gd name="T78" fmla="*/ 150 w 317"/>
                <a:gd name="T79" fmla="*/ 57 h 296"/>
                <a:gd name="T80" fmla="*/ 163 w 317"/>
                <a:gd name="T81" fmla="*/ 34 h 296"/>
                <a:gd name="T82" fmla="*/ 184 w 317"/>
                <a:gd name="T83" fmla="*/ 13 h 296"/>
                <a:gd name="T84" fmla="*/ 212 w 317"/>
                <a:gd name="T85" fmla="*/ 0 h 296"/>
                <a:gd name="T86" fmla="*/ 246 w 317"/>
                <a:gd name="T8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7" h="296">
                  <a:moveTo>
                    <a:pt x="246" y="0"/>
                  </a:moveTo>
                  <a:lnTo>
                    <a:pt x="275" y="13"/>
                  </a:lnTo>
                  <a:lnTo>
                    <a:pt x="301" y="34"/>
                  </a:lnTo>
                  <a:lnTo>
                    <a:pt x="315" y="65"/>
                  </a:lnTo>
                  <a:lnTo>
                    <a:pt x="315" y="73"/>
                  </a:lnTo>
                  <a:lnTo>
                    <a:pt x="317" y="89"/>
                  </a:lnTo>
                  <a:lnTo>
                    <a:pt x="315" y="115"/>
                  </a:lnTo>
                  <a:lnTo>
                    <a:pt x="304" y="120"/>
                  </a:lnTo>
                  <a:lnTo>
                    <a:pt x="291" y="125"/>
                  </a:lnTo>
                  <a:lnTo>
                    <a:pt x="286" y="115"/>
                  </a:lnTo>
                  <a:lnTo>
                    <a:pt x="275" y="107"/>
                  </a:lnTo>
                  <a:lnTo>
                    <a:pt x="265" y="102"/>
                  </a:lnTo>
                  <a:lnTo>
                    <a:pt x="254" y="99"/>
                  </a:lnTo>
                  <a:lnTo>
                    <a:pt x="241" y="97"/>
                  </a:lnTo>
                  <a:lnTo>
                    <a:pt x="218" y="105"/>
                  </a:lnTo>
                  <a:lnTo>
                    <a:pt x="197" y="118"/>
                  </a:lnTo>
                  <a:lnTo>
                    <a:pt x="186" y="141"/>
                  </a:lnTo>
                  <a:lnTo>
                    <a:pt x="186" y="152"/>
                  </a:lnTo>
                  <a:lnTo>
                    <a:pt x="186" y="170"/>
                  </a:lnTo>
                  <a:lnTo>
                    <a:pt x="192" y="196"/>
                  </a:lnTo>
                  <a:lnTo>
                    <a:pt x="207" y="228"/>
                  </a:lnTo>
                  <a:lnTo>
                    <a:pt x="236" y="264"/>
                  </a:lnTo>
                  <a:lnTo>
                    <a:pt x="220" y="280"/>
                  </a:lnTo>
                  <a:lnTo>
                    <a:pt x="202" y="296"/>
                  </a:lnTo>
                  <a:lnTo>
                    <a:pt x="147" y="277"/>
                  </a:lnTo>
                  <a:lnTo>
                    <a:pt x="102" y="256"/>
                  </a:lnTo>
                  <a:lnTo>
                    <a:pt x="68" y="233"/>
                  </a:lnTo>
                  <a:lnTo>
                    <a:pt x="45" y="209"/>
                  </a:lnTo>
                  <a:lnTo>
                    <a:pt x="27" y="186"/>
                  </a:lnTo>
                  <a:lnTo>
                    <a:pt x="13" y="167"/>
                  </a:lnTo>
                  <a:lnTo>
                    <a:pt x="6" y="149"/>
                  </a:lnTo>
                  <a:lnTo>
                    <a:pt x="3" y="139"/>
                  </a:lnTo>
                  <a:lnTo>
                    <a:pt x="3" y="136"/>
                  </a:lnTo>
                  <a:lnTo>
                    <a:pt x="0" y="102"/>
                  </a:lnTo>
                  <a:lnTo>
                    <a:pt x="13" y="70"/>
                  </a:lnTo>
                  <a:lnTo>
                    <a:pt x="37" y="47"/>
                  </a:lnTo>
                  <a:lnTo>
                    <a:pt x="68" y="34"/>
                  </a:lnTo>
                  <a:lnTo>
                    <a:pt x="97" y="31"/>
                  </a:lnTo>
                  <a:lnTo>
                    <a:pt x="126" y="42"/>
                  </a:lnTo>
                  <a:lnTo>
                    <a:pt x="150" y="57"/>
                  </a:lnTo>
                  <a:lnTo>
                    <a:pt x="163" y="34"/>
                  </a:lnTo>
                  <a:lnTo>
                    <a:pt x="184" y="13"/>
                  </a:lnTo>
                  <a:lnTo>
                    <a:pt x="212" y="0"/>
                  </a:lnTo>
                  <a:lnTo>
                    <a:pt x="24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 name="Freeform 729"/>
            <p:cNvSpPr/>
            <p:nvPr/>
          </p:nvSpPr>
          <p:spPr bwMode="auto">
            <a:xfrm>
              <a:off x="13334005" y="2863857"/>
              <a:ext cx="279401" cy="261938"/>
            </a:xfrm>
            <a:custGeom>
              <a:avLst/>
              <a:gdLst>
                <a:gd name="T0" fmla="*/ 47 w 176"/>
                <a:gd name="T1" fmla="*/ 0 h 165"/>
                <a:gd name="T2" fmla="*/ 58 w 176"/>
                <a:gd name="T3" fmla="*/ 0 h 165"/>
                <a:gd name="T4" fmla="*/ 71 w 176"/>
                <a:gd name="T5" fmla="*/ 5 h 165"/>
                <a:gd name="T6" fmla="*/ 81 w 176"/>
                <a:gd name="T7" fmla="*/ 13 h 165"/>
                <a:gd name="T8" fmla="*/ 89 w 176"/>
                <a:gd name="T9" fmla="*/ 24 h 165"/>
                <a:gd name="T10" fmla="*/ 94 w 176"/>
                <a:gd name="T11" fmla="*/ 34 h 165"/>
                <a:gd name="T12" fmla="*/ 102 w 176"/>
                <a:gd name="T13" fmla="*/ 26 h 165"/>
                <a:gd name="T14" fmla="*/ 110 w 176"/>
                <a:gd name="T15" fmla="*/ 21 h 165"/>
                <a:gd name="T16" fmla="*/ 121 w 176"/>
                <a:gd name="T17" fmla="*/ 18 h 165"/>
                <a:gd name="T18" fmla="*/ 128 w 176"/>
                <a:gd name="T19" fmla="*/ 18 h 165"/>
                <a:gd name="T20" fmla="*/ 139 w 176"/>
                <a:gd name="T21" fmla="*/ 18 h 165"/>
                <a:gd name="T22" fmla="*/ 162 w 176"/>
                <a:gd name="T23" fmla="*/ 32 h 165"/>
                <a:gd name="T24" fmla="*/ 173 w 176"/>
                <a:gd name="T25" fmla="*/ 53 h 165"/>
                <a:gd name="T26" fmla="*/ 176 w 176"/>
                <a:gd name="T27" fmla="*/ 76 h 165"/>
                <a:gd name="T28" fmla="*/ 173 w 176"/>
                <a:gd name="T29" fmla="*/ 81 h 165"/>
                <a:gd name="T30" fmla="*/ 170 w 176"/>
                <a:gd name="T31" fmla="*/ 89 h 165"/>
                <a:gd name="T32" fmla="*/ 162 w 176"/>
                <a:gd name="T33" fmla="*/ 102 h 165"/>
                <a:gd name="T34" fmla="*/ 149 w 176"/>
                <a:gd name="T35" fmla="*/ 121 h 165"/>
                <a:gd name="T36" fmla="*/ 131 w 176"/>
                <a:gd name="T37" fmla="*/ 136 h 165"/>
                <a:gd name="T38" fmla="*/ 102 w 176"/>
                <a:gd name="T39" fmla="*/ 152 h 165"/>
                <a:gd name="T40" fmla="*/ 63 w 176"/>
                <a:gd name="T41" fmla="*/ 165 h 165"/>
                <a:gd name="T42" fmla="*/ 47 w 176"/>
                <a:gd name="T43" fmla="*/ 152 h 165"/>
                <a:gd name="T44" fmla="*/ 21 w 176"/>
                <a:gd name="T45" fmla="*/ 115 h 165"/>
                <a:gd name="T46" fmla="*/ 5 w 176"/>
                <a:gd name="T47" fmla="*/ 84 h 165"/>
                <a:gd name="T48" fmla="*/ 0 w 176"/>
                <a:gd name="T49" fmla="*/ 60 h 165"/>
                <a:gd name="T50" fmla="*/ 0 w 176"/>
                <a:gd name="T51" fmla="*/ 42 h 165"/>
                <a:gd name="T52" fmla="*/ 3 w 176"/>
                <a:gd name="T53" fmla="*/ 37 h 165"/>
                <a:gd name="T54" fmla="*/ 11 w 176"/>
                <a:gd name="T55" fmla="*/ 18 h 165"/>
                <a:gd name="T56" fmla="*/ 29 w 176"/>
                <a:gd name="T57" fmla="*/ 5 h 165"/>
                <a:gd name="T58" fmla="*/ 47 w 176"/>
                <a:gd name="T5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65">
                  <a:moveTo>
                    <a:pt x="47" y="0"/>
                  </a:moveTo>
                  <a:lnTo>
                    <a:pt x="58" y="0"/>
                  </a:lnTo>
                  <a:lnTo>
                    <a:pt x="71" y="5"/>
                  </a:lnTo>
                  <a:lnTo>
                    <a:pt x="81" y="13"/>
                  </a:lnTo>
                  <a:lnTo>
                    <a:pt x="89" y="24"/>
                  </a:lnTo>
                  <a:lnTo>
                    <a:pt x="94" y="34"/>
                  </a:lnTo>
                  <a:lnTo>
                    <a:pt x="102" y="26"/>
                  </a:lnTo>
                  <a:lnTo>
                    <a:pt x="110" y="21"/>
                  </a:lnTo>
                  <a:lnTo>
                    <a:pt x="121" y="18"/>
                  </a:lnTo>
                  <a:lnTo>
                    <a:pt x="128" y="18"/>
                  </a:lnTo>
                  <a:lnTo>
                    <a:pt x="139" y="18"/>
                  </a:lnTo>
                  <a:lnTo>
                    <a:pt x="162" y="32"/>
                  </a:lnTo>
                  <a:lnTo>
                    <a:pt x="173" y="53"/>
                  </a:lnTo>
                  <a:lnTo>
                    <a:pt x="176" y="76"/>
                  </a:lnTo>
                  <a:lnTo>
                    <a:pt x="173" y="81"/>
                  </a:lnTo>
                  <a:lnTo>
                    <a:pt x="170" y="89"/>
                  </a:lnTo>
                  <a:lnTo>
                    <a:pt x="162" y="102"/>
                  </a:lnTo>
                  <a:lnTo>
                    <a:pt x="149" y="121"/>
                  </a:lnTo>
                  <a:lnTo>
                    <a:pt x="131" y="136"/>
                  </a:lnTo>
                  <a:lnTo>
                    <a:pt x="102" y="152"/>
                  </a:lnTo>
                  <a:lnTo>
                    <a:pt x="63" y="165"/>
                  </a:lnTo>
                  <a:lnTo>
                    <a:pt x="47" y="152"/>
                  </a:lnTo>
                  <a:lnTo>
                    <a:pt x="21" y="115"/>
                  </a:lnTo>
                  <a:lnTo>
                    <a:pt x="5" y="84"/>
                  </a:lnTo>
                  <a:lnTo>
                    <a:pt x="0" y="60"/>
                  </a:lnTo>
                  <a:lnTo>
                    <a:pt x="0" y="42"/>
                  </a:lnTo>
                  <a:lnTo>
                    <a:pt x="3" y="37"/>
                  </a:lnTo>
                  <a:lnTo>
                    <a:pt x="11" y="18"/>
                  </a:lnTo>
                  <a:lnTo>
                    <a:pt x="29" y="5"/>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 name="Freeform 730"/>
            <p:cNvSpPr>
              <a:spLocks noEditPoints="1"/>
            </p:cNvSpPr>
            <p:nvPr/>
          </p:nvSpPr>
          <p:spPr bwMode="auto">
            <a:xfrm>
              <a:off x="21839846" y="4838711"/>
              <a:ext cx="398463" cy="320676"/>
            </a:xfrm>
            <a:custGeom>
              <a:avLst/>
              <a:gdLst>
                <a:gd name="T0" fmla="*/ 154 w 251"/>
                <a:gd name="T1" fmla="*/ 97 h 202"/>
                <a:gd name="T2" fmla="*/ 141 w 251"/>
                <a:gd name="T3" fmla="*/ 107 h 202"/>
                <a:gd name="T4" fmla="*/ 141 w 251"/>
                <a:gd name="T5" fmla="*/ 126 h 202"/>
                <a:gd name="T6" fmla="*/ 154 w 251"/>
                <a:gd name="T7" fmla="*/ 139 h 202"/>
                <a:gd name="T8" fmla="*/ 162 w 251"/>
                <a:gd name="T9" fmla="*/ 139 h 202"/>
                <a:gd name="T10" fmla="*/ 178 w 251"/>
                <a:gd name="T11" fmla="*/ 133 h 202"/>
                <a:gd name="T12" fmla="*/ 185 w 251"/>
                <a:gd name="T13" fmla="*/ 118 h 202"/>
                <a:gd name="T14" fmla="*/ 178 w 251"/>
                <a:gd name="T15" fmla="*/ 99 h 202"/>
                <a:gd name="T16" fmla="*/ 162 w 251"/>
                <a:gd name="T17" fmla="*/ 94 h 202"/>
                <a:gd name="T18" fmla="*/ 89 w 251"/>
                <a:gd name="T19" fmla="*/ 94 h 202"/>
                <a:gd name="T20" fmla="*/ 73 w 251"/>
                <a:gd name="T21" fmla="*/ 99 h 202"/>
                <a:gd name="T22" fmla="*/ 68 w 251"/>
                <a:gd name="T23" fmla="*/ 118 h 202"/>
                <a:gd name="T24" fmla="*/ 73 w 251"/>
                <a:gd name="T25" fmla="*/ 133 h 202"/>
                <a:gd name="T26" fmla="*/ 89 w 251"/>
                <a:gd name="T27" fmla="*/ 139 h 202"/>
                <a:gd name="T28" fmla="*/ 104 w 251"/>
                <a:gd name="T29" fmla="*/ 133 h 202"/>
                <a:gd name="T30" fmla="*/ 112 w 251"/>
                <a:gd name="T31" fmla="*/ 118 h 202"/>
                <a:gd name="T32" fmla="*/ 104 w 251"/>
                <a:gd name="T33" fmla="*/ 99 h 202"/>
                <a:gd name="T34" fmla="*/ 89 w 251"/>
                <a:gd name="T35" fmla="*/ 94 h 202"/>
                <a:gd name="T36" fmla="*/ 154 w 251"/>
                <a:gd name="T37" fmla="*/ 37 h 202"/>
                <a:gd name="T38" fmla="*/ 141 w 251"/>
                <a:gd name="T39" fmla="*/ 47 h 202"/>
                <a:gd name="T40" fmla="*/ 141 w 251"/>
                <a:gd name="T41" fmla="*/ 65 h 202"/>
                <a:gd name="T42" fmla="*/ 154 w 251"/>
                <a:gd name="T43" fmla="*/ 78 h 202"/>
                <a:gd name="T44" fmla="*/ 162 w 251"/>
                <a:gd name="T45" fmla="*/ 78 h 202"/>
                <a:gd name="T46" fmla="*/ 178 w 251"/>
                <a:gd name="T47" fmla="*/ 73 h 202"/>
                <a:gd name="T48" fmla="*/ 185 w 251"/>
                <a:gd name="T49" fmla="*/ 58 h 202"/>
                <a:gd name="T50" fmla="*/ 178 w 251"/>
                <a:gd name="T51" fmla="*/ 42 h 202"/>
                <a:gd name="T52" fmla="*/ 162 w 251"/>
                <a:gd name="T53" fmla="*/ 34 h 202"/>
                <a:gd name="T54" fmla="*/ 89 w 251"/>
                <a:gd name="T55" fmla="*/ 34 h 202"/>
                <a:gd name="T56" fmla="*/ 73 w 251"/>
                <a:gd name="T57" fmla="*/ 42 h 202"/>
                <a:gd name="T58" fmla="*/ 68 w 251"/>
                <a:gd name="T59" fmla="*/ 58 h 202"/>
                <a:gd name="T60" fmla="*/ 73 w 251"/>
                <a:gd name="T61" fmla="*/ 73 h 202"/>
                <a:gd name="T62" fmla="*/ 89 w 251"/>
                <a:gd name="T63" fmla="*/ 78 h 202"/>
                <a:gd name="T64" fmla="*/ 104 w 251"/>
                <a:gd name="T65" fmla="*/ 73 h 202"/>
                <a:gd name="T66" fmla="*/ 112 w 251"/>
                <a:gd name="T67" fmla="*/ 58 h 202"/>
                <a:gd name="T68" fmla="*/ 104 w 251"/>
                <a:gd name="T69" fmla="*/ 42 h 202"/>
                <a:gd name="T70" fmla="*/ 89 w 251"/>
                <a:gd name="T71" fmla="*/ 34 h 202"/>
                <a:gd name="T72" fmla="*/ 225 w 251"/>
                <a:gd name="T73" fmla="*/ 0 h 202"/>
                <a:gd name="T74" fmla="*/ 240 w 251"/>
                <a:gd name="T75" fmla="*/ 8 h 202"/>
                <a:gd name="T76" fmla="*/ 251 w 251"/>
                <a:gd name="T77" fmla="*/ 21 h 202"/>
                <a:gd name="T78" fmla="*/ 251 w 251"/>
                <a:gd name="T79" fmla="*/ 102 h 202"/>
                <a:gd name="T80" fmla="*/ 222 w 251"/>
                <a:gd name="T81" fmla="*/ 105 h 202"/>
                <a:gd name="T82" fmla="*/ 209 w 251"/>
                <a:gd name="T83" fmla="*/ 110 h 202"/>
                <a:gd name="T84" fmla="*/ 201 w 251"/>
                <a:gd name="T85" fmla="*/ 126 h 202"/>
                <a:gd name="T86" fmla="*/ 199 w 251"/>
                <a:gd name="T87" fmla="*/ 202 h 202"/>
                <a:gd name="T88" fmla="*/ 52 w 251"/>
                <a:gd name="T89" fmla="*/ 133 h 202"/>
                <a:gd name="T90" fmla="*/ 47 w 251"/>
                <a:gd name="T91" fmla="*/ 115 h 202"/>
                <a:gd name="T92" fmla="*/ 34 w 251"/>
                <a:gd name="T93" fmla="*/ 105 h 202"/>
                <a:gd name="T94" fmla="*/ 0 w 251"/>
                <a:gd name="T95" fmla="*/ 102 h 202"/>
                <a:gd name="T96" fmla="*/ 2 w 251"/>
                <a:gd name="T97" fmla="*/ 21 h 202"/>
                <a:gd name="T98" fmla="*/ 10 w 251"/>
                <a:gd name="T99" fmla="*/ 8 h 202"/>
                <a:gd name="T100" fmla="*/ 26 w 251"/>
                <a:gd name="T10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202">
                  <a:moveTo>
                    <a:pt x="162" y="94"/>
                  </a:moveTo>
                  <a:lnTo>
                    <a:pt x="154" y="97"/>
                  </a:lnTo>
                  <a:lnTo>
                    <a:pt x="146" y="99"/>
                  </a:lnTo>
                  <a:lnTo>
                    <a:pt x="141" y="107"/>
                  </a:lnTo>
                  <a:lnTo>
                    <a:pt x="138" y="118"/>
                  </a:lnTo>
                  <a:lnTo>
                    <a:pt x="141" y="126"/>
                  </a:lnTo>
                  <a:lnTo>
                    <a:pt x="146" y="133"/>
                  </a:lnTo>
                  <a:lnTo>
                    <a:pt x="154" y="139"/>
                  </a:lnTo>
                  <a:lnTo>
                    <a:pt x="162" y="139"/>
                  </a:lnTo>
                  <a:lnTo>
                    <a:pt x="162" y="139"/>
                  </a:lnTo>
                  <a:lnTo>
                    <a:pt x="170" y="139"/>
                  </a:lnTo>
                  <a:lnTo>
                    <a:pt x="178" y="133"/>
                  </a:lnTo>
                  <a:lnTo>
                    <a:pt x="183" y="126"/>
                  </a:lnTo>
                  <a:lnTo>
                    <a:pt x="185" y="118"/>
                  </a:lnTo>
                  <a:lnTo>
                    <a:pt x="183" y="107"/>
                  </a:lnTo>
                  <a:lnTo>
                    <a:pt x="178" y="99"/>
                  </a:lnTo>
                  <a:lnTo>
                    <a:pt x="170" y="97"/>
                  </a:lnTo>
                  <a:lnTo>
                    <a:pt x="162" y="94"/>
                  </a:lnTo>
                  <a:lnTo>
                    <a:pt x="162" y="94"/>
                  </a:lnTo>
                  <a:close/>
                  <a:moveTo>
                    <a:pt x="89" y="94"/>
                  </a:moveTo>
                  <a:lnTo>
                    <a:pt x="81" y="97"/>
                  </a:lnTo>
                  <a:lnTo>
                    <a:pt x="73" y="99"/>
                  </a:lnTo>
                  <a:lnTo>
                    <a:pt x="68" y="107"/>
                  </a:lnTo>
                  <a:lnTo>
                    <a:pt x="68" y="118"/>
                  </a:lnTo>
                  <a:lnTo>
                    <a:pt x="68" y="126"/>
                  </a:lnTo>
                  <a:lnTo>
                    <a:pt x="73" y="133"/>
                  </a:lnTo>
                  <a:lnTo>
                    <a:pt x="81" y="139"/>
                  </a:lnTo>
                  <a:lnTo>
                    <a:pt x="89" y="139"/>
                  </a:lnTo>
                  <a:lnTo>
                    <a:pt x="99" y="139"/>
                  </a:lnTo>
                  <a:lnTo>
                    <a:pt x="104" y="133"/>
                  </a:lnTo>
                  <a:lnTo>
                    <a:pt x="110" y="126"/>
                  </a:lnTo>
                  <a:lnTo>
                    <a:pt x="112" y="118"/>
                  </a:lnTo>
                  <a:lnTo>
                    <a:pt x="110" y="107"/>
                  </a:lnTo>
                  <a:lnTo>
                    <a:pt x="104" y="99"/>
                  </a:lnTo>
                  <a:lnTo>
                    <a:pt x="99" y="97"/>
                  </a:lnTo>
                  <a:lnTo>
                    <a:pt x="89" y="94"/>
                  </a:lnTo>
                  <a:close/>
                  <a:moveTo>
                    <a:pt x="162" y="34"/>
                  </a:moveTo>
                  <a:lnTo>
                    <a:pt x="154" y="37"/>
                  </a:lnTo>
                  <a:lnTo>
                    <a:pt x="146" y="42"/>
                  </a:lnTo>
                  <a:lnTo>
                    <a:pt x="141" y="47"/>
                  </a:lnTo>
                  <a:lnTo>
                    <a:pt x="138" y="58"/>
                  </a:lnTo>
                  <a:lnTo>
                    <a:pt x="141" y="65"/>
                  </a:lnTo>
                  <a:lnTo>
                    <a:pt x="146" y="73"/>
                  </a:lnTo>
                  <a:lnTo>
                    <a:pt x="154" y="78"/>
                  </a:lnTo>
                  <a:lnTo>
                    <a:pt x="162" y="78"/>
                  </a:lnTo>
                  <a:lnTo>
                    <a:pt x="162" y="78"/>
                  </a:lnTo>
                  <a:lnTo>
                    <a:pt x="170" y="78"/>
                  </a:lnTo>
                  <a:lnTo>
                    <a:pt x="178" y="73"/>
                  </a:lnTo>
                  <a:lnTo>
                    <a:pt x="183" y="65"/>
                  </a:lnTo>
                  <a:lnTo>
                    <a:pt x="185" y="58"/>
                  </a:lnTo>
                  <a:lnTo>
                    <a:pt x="183" y="47"/>
                  </a:lnTo>
                  <a:lnTo>
                    <a:pt x="178" y="42"/>
                  </a:lnTo>
                  <a:lnTo>
                    <a:pt x="170" y="37"/>
                  </a:lnTo>
                  <a:lnTo>
                    <a:pt x="162" y="34"/>
                  </a:lnTo>
                  <a:lnTo>
                    <a:pt x="162" y="34"/>
                  </a:lnTo>
                  <a:close/>
                  <a:moveTo>
                    <a:pt x="89" y="34"/>
                  </a:moveTo>
                  <a:lnTo>
                    <a:pt x="81" y="37"/>
                  </a:lnTo>
                  <a:lnTo>
                    <a:pt x="73" y="42"/>
                  </a:lnTo>
                  <a:lnTo>
                    <a:pt x="68" y="47"/>
                  </a:lnTo>
                  <a:lnTo>
                    <a:pt x="68" y="58"/>
                  </a:lnTo>
                  <a:lnTo>
                    <a:pt x="68" y="65"/>
                  </a:lnTo>
                  <a:lnTo>
                    <a:pt x="73" y="73"/>
                  </a:lnTo>
                  <a:lnTo>
                    <a:pt x="81" y="78"/>
                  </a:lnTo>
                  <a:lnTo>
                    <a:pt x="89" y="78"/>
                  </a:lnTo>
                  <a:lnTo>
                    <a:pt x="99" y="78"/>
                  </a:lnTo>
                  <a:lnTo>
                    <a:pt x="104" y="73"/>
                  </a:lnTo>
                  <a:lnTo>
                    <a:pt x="110" y="65"/>
                  </a:lnTo>
                  <a:lnTo>
                    <a:pt x="112" y="58"/>
                  </a:lnTo>
                  <a:lnTo>
                    <a:pt x="110" y="47"/>
                  </a:lnTo>
                  <a:lnTo>
                    <a:pt x="104" y="42"/>
                  </a:lnTo>
                  <a:lnTo>
                    <a:pt x="99" y="37"/>
                  </a:lnTo>
                  <a:lnTo>
                    <a:pt x="89" y="34"/>
                  </a:lnTo>
                  <a:close/>
                  <a:moveTo>
                    <a:pt x="26" y="0"/>
                  </a:moveTo>
                  <a:lnTo>
                    <a:pt x="225" y="0"/>
                  </a:lnTo>
                  <a:lnTo>
                    <a:pt x="233" y="3"/>
                  </a:lnTo>
                  <a:lnTo>
                    <a:pt x="240" y="8"/>
                  </a:lnTo>
                  <a:lnTo>
                    <a:pt x="246" y="13"/>
                  </a:lnTo>
                  <a:lnTo>
                    <a:pt x="251" y="21"/>
                  </a:lnTo>
                  <a:lnTo>
                    <a:pt x="251" y="29"/>
                  </a:lnTo>
                  <a:lnTo>
                    <a:pt x="251" y="102"/>
                  </a:lnTo>
                  <a:lnTo>
                    <a:pt x="233" y="102"/>
                  </a:lnTo>
                  <a:lnTo>
                    <a:pt x="222" y="105"/>
                  </a:lnTo>
                  <a:lnTo>
                    <a:pt x="214" y="107"/>
                  </a:lnTo>
                  <a:lnTo>
                    <a:pt x="209" y="110"/>
                  </a:lnTo>
                  <a:lnTo>
                    <a:pt x="204" y="118"/>
                  </a:lnTo>
                  <a:lnTo>
                    <a:pt x="201" y="126"/>
                  </a:lnTo>
                  <a:lnTo>
                    <a:pt x="199" y="133"/>
                  </a:lnTo>
                  <a:lnTo>
                    <a:pt x="199" y="202"/>
                  </a:lnTo>
                  <a:lnTo>
                    <a:pt x="52" y="202"/>
                  </a:lnTo>
                  <a:lnTo>
                    <a:pt x="52" y="133"/>
                  </a:lnTo>
                  <a:lnTo>
                    <a:pt x="52" y="123"/>
                  </a:lnTo>
                  <a:lnTo>
                    <a:pt x="47" y="115"/>
                  </a:lnTo>
                  <a:lnTo>
                    <a:pt x="41" y="107"/>
                  </a:lnTo>
                  <a:lnTo>
                    <a:pt x="34" y="105"/>
                  </a:lnTo>
                  <a:lnTo>
                    <a:pt x="20" y="102"/>
                  </a:lnTo>
                  <a:lnTo>
                    <a:pt x="0" y="102"/>
                  </a:lnTo>
                  <a:lnTo>
                    <a:pt x="0" y="29"/>
                  </a:lnTo>
                  <a:lnTo>
                    <a:pt x="2" y="21"/>
                  </a:lnTo>
                  <a:lnTo>
                    <a:pt x="5" y="13"/>
                  </a:lnTo>
                  <a:lnTo>
                    <a:pt x="10" y="8"/>
                  </a:lnTo>
                  <a:lnTo>
                    <a:pt x="18" y="3"/>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 name="Freeform 731"/>
            <p:cNvSpPr/>
            <p:nvPr/>
          </p:nvSpPr>
          <p:spPr bwMode="auto">
            <a:xfrm>
              <a:off x="21768409" y="5018099"/>
              <a:ext cx="544514" cy="290513"/>
            </a:xfrm>
            <a:custGeom>
              <a:avLst/>
              <a:gdLst>
                <a:gd name="T0" fmla="*/ 24 w 343"/>
                <a:gd name="T1" fmla="*/ 0 h 183"/>
                <a:gd name="T2" fmla="*/ 65 w 343"/>
                <a:gd name="T3" fmla="*/ 0 h 183"/>
                <a:gd name="T4" fmla="*/ 73 w 343"/>
                <a:gd name="T5" fmla="*/ 0 h 183"/>
                <a:gd name="T6" fmla="*/ 81 w 343"/>
                <a:gd name="T7" fmla="*/ 2 h 183"/>
                <a:gd name="T8" fmla="*/ 84 w 343"/>
                <a:gd name="T9" fmla="*/ 7 h 183"/>
                <a:gd name="T10" fmla="*/ 86 w 343"/>
                <a:gd name="T11" fmla="*/ 13 h 183"/>
                <a:gd name="T12" fmla="*/ 89 w 343"/>
                <a:gd name="T13" fmla="*/ 20 h 183"/>
                <a:gd name="T14" fmla="*/ 89 w 343"/>
                <a:gd name="T15" fmla="*/ 99 h 183"/>
                <a:gd name="T16" fmla="*/ 254 w 343"/>
                <a:gd name="T17" fmla="*/ 99 h 183"/>
                <a:gd name="T18" fmla="*/ 254 w 343"/>
                <a:gd name="T19" fmla="*/ 20 h 183"/>
                <a:gd name="T20" fmla="*/ 254 w 343"/>
                <a:gd name="T21" fmla="*/ 13 h 183"/>
                <a:gd name="T22" fmla="*/ 257 w 343"/>
                <a:gd name="T23" fmla="*/ 7 h 183"/>
                <a:gd name="T24" fmla="*/ 262 w 343"/>
                <a:gd name="T25" fmla="*/ 2 h 183"/>
                <a:gd name="T26" fmla="*/ 270 w 343"/>
                <a:gd name="T27" fmla="*/ 0 h 183"/>
                <a:gd name="T28" fmla="*/ 278 w 343"/>
                <a:gd name="T29" fmla="*/ 0 h 183"/>
                <a:gd name="T30" fmla="*/ 319 w 343"/>
                <a:gd name="T31" fmla="*/ 0 h 183"/>
                <a:gd name="T32" fmla="*/ 327 w 343"/>
                <a:gd name="T33" fmla="*/ 0 h 183"/>
                <a:gd name="T34" fmla="*/ 335 w 343"/>
                <a:gd name="T35" fmla="*/ 2 h 183"/>
                <a:gd name="T36" fmla="*/ 338 w 343"/>
                <a:gd name="T37" fmla="*/ 7 h 183"/>
                <a:gd name="T38" fmla="*/ 340 w 343"/>
                <a:gd name="T39" fmla="*/ 13 h 183"/>
                <a:gd name="T40" fmla="*/ 343 w 343"/>
                <a:gd name="T41" fmla="*/ 20 h 183"/>
                <a:gd name="T42" fmla="*/ 343 w 343"/>
                <a:gd name="T43" fmla="*/ 136 h 183"/>
                <a:gd name="T44" fmla="*/ 343 w 343"/>
                <a:gd name="T45" fmla="*/ 144 h 183"/>
                <a:gd name="T46" fmla="*/ 340 w 343"/>
                <a:gd name="T47" fmla="*/ 151 h 183"/>
                <a:gd name="T48" fmla="*/ 338 w 343"/>
                <a:gd name="T49" fmla="*/ 157 h 183"/>
                <a:gd name="T50" fmla="*/ 333 w 343"/>
                <a:gd name="T51" fmla="*/ 162 h 183"/>
                <a:gd name="T52" fmla="*/ 327 w 343"/>
                <a:gd name="T53" fmla="*/ 167 h 183"/>
                <a:gd name="T54" fmla="*/ 319 w 343"/>
                <a:gd name="T55" fmla="*/ 167 h 183"/>
                <a:gd name="T56" fmla="*/ 309 w 343"/>
                <a:gd name="T57" fmla="*/ 167 h 183"/>
                <a:gd name="T58" fmla="*/ 309 w 343"/>
                <a:gd name="T59" fmla="*/ 172 h 183"/>
                <a:gd name="T60" fmla="*/ 306 w 343"/>
                <a:gd name="T61" fmla="*/ 178 h 183"/>
                <a:gd name="T62" fmla="*/ 301 w 343"/>
                <a:gd name="T63" fmla="*/ 180 h 183"/>
                <a:gd name="T64" fmla="*/ 296 w 343"/>
                <a:gd name="T65" fmla="*/ 183 h 183"/>
                <a:gd name="T66" fmla="*/ 291 w 343"/>
                <a:gd name="T67" fmla="*/ 183 h 183"/>
                <a:gd name="T68" fmla="*/ 283 w 343"/>
                <a:gd name="T69" fmla="*/ 180 h 183"/>
                <a:gd name="T70" fmla="*/ 278 w 343"/>
                <a:gd name="T71" fmla="*/ 178 h 183"/>
                <a:gd name="T72" fmla="*/ 275 w 343"/>
                <a:gd name="T73" fmla="*/ 172 h 183"/>
                <a:gd name="T74" fmla="*/ 275 w 343"/>
                <a:gd name="T75" fmla="*/ 167 h 183"/>
                <a:gd name="T76" fmla="*/ 65 w 343"/>
                <a:gd name="T77" fmla="*/ 167 h 183"/>
                <a:gd name="T78" fmla="*/ 65 w 343"/>
                <a:gd name="T79" fmla="*/ 172 h 183"/>
                <a:gd name="T80" fmla="*/ 63 w 343"/>
                <a:gd name="T81" fmla="*/ 178 h 183"/>
                <a:gd name="T82" fmla="*/ 58 w 343"/>
                <a:gd name="T83" fmla="*/ 180 h 183"/>
                <a:gd name="T84" fmla="*/ 52 w 343"/>
                <a:gd name="T85" fmla="*/ 183 h 183"/>
                <a:gd name="T86" fmla="*/ 47 w 343"/>
                <a:gd name="T87" fmla="*/ 183 h 183"/>
                <a:gd name="T88" fmla="*/ 39 w 343"/>
                <a:gd name="T89" fmla="*/ 180 h 183"/>
                <a:gd name="T90" fmla="*/ 34 w 343"/>
                <a:gd name="T91" fmla="*/ 178 h 183"/>
                <a:gd name="T92" fmla="*/ 31 w 343"/>
                <a:gd name="T93" fmla="*/ 172 h 183"/>
                <a:gd name="T94" fmla="*/ 31 w 343"/>
                <a:gd name="T95" fmla="*/ 167 h 183"/>
                <a:gd name="T96" fmla="*/ 24 w 343"/>
                <a:gd name="T97" fmla="*/ 167 h 183"/>
                <a:gd name="T98" fmla="*/ 13 w 343"/>
                <a:gd name="T99" fmla="*/ 162 h 183"/>
                <a:gd name="T100" fmla="*/ 5 w 343"/>
                <a:gd name="T101" fmla="*/ 154 h 183"/>
                <a:gd name="T102" fmla="*/ 0 w 343"/>
                <a:gd name="T103" fmla="*/ 144 h 183"/>
                <a:gd name="T104" fmla="*/ 0 w 343"/>
                <a:gd name="T105" fmla="*/ 136 h 183"/>
                <a:gd name="T106" fmla="*/ 0 w 343"/>
                <a:gd name="T107" fmla="*/ 20 h 183"/>
                <a:gd name="T108" fmla="*/ 0 w 343"/>
                <a:gd name="T109" fmla="*/ 13 h 183"/>
                <a:gd name="T110" fmla="*/ 3 w 343"/>
                <a:gd name="T111" fmla="*/ 7 h 183"/>
                <a:gd name="T112" fmla="*/ 8 w 343"/>
                <a:gd name="T113" fmla="*/ 2 h 183"/>
                <a:gd name="T114" fmla="*/ 16 w 343"/>
                <a:gd name="T115" fmla="*/ 0 h 183"/>
                <a:gd name="T116" fmla="*/ 24 w 343"/>
                <a:gd name="T1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3" h="183">
                  <a:moveTo>
                    <a:pt x="24" y="0"/>
                  </a:moveTo>
                  <a:lnTo>
                    <a:pt x="65" y="0"/>
                  </a:lnTo>
                  <a:lnTo>
                    <a:pt x="73" y="0"/>
                  </a:lnTo>
                  <a:lnTo>
                    <a:pt x="81" y="2"/>
                  </a:lnTo>
                  <a:lnTo>
                    <a:pt x="84" y="7"/>
                  </a:lnTo>
                  <a:lnTo>
                    <a:pt x="86" y="13"/>
                  </a:lnTo>
                  <a:lnTo>
                    <a:pt x="89" y="20"/>
                  </a:lnTo>
                  <a:lnTo>
                    <a:pt x="89" y="99"/>
                  </a:lnTo>
                  <a:lnTo>
                    <a:pt x="254" y="99"/>
                  </a:lnTo>
                  <a:lnTo>
                    <a:pt x="254" y="20"/>
                  </a:lnTo>
                  <a:lnTo>
                    <a:pt x="254" y="13"/>
                  </a:lnTo>
                  <a:lnTo>
                    <a:pt x="257" y="7"/>
                  </a:lnTo>
                  <a:lnTo>
                    <a:pt x="262" y="2"/>
                  </a:lnTo>
                  <a:lnTo>
                    <a:pt x="270" y="0"/>
                  </a:lnTo>
                  <a:lnTo>
                    <a:pt x="278" y="0"/>
                  </a:lnTo>
                  <a:lnTo>
                    <a:pt x="319" y="0"/>
                  </a:lnTo>
                  <a:lnTo>
                    <a:pt x="327" y="0"/>
                  </a:lnTo>
                  <a:lnTo>
                    <a:pt x="335" y="2"/>
                  </a:lnTo>
                  <a:lnTo>
                    <a:pt x="338" y="7"/>
                  </a:lnTo>
                  <a:lnTo>
                    <a:pt x="340" y="13"/>
                  </a:lnTo>
                  <a:lnTo>
                    <a:pt x="343" y="20"/>
                  </a:lnTo>
                  <a:lnTo>
                    <a:pt x="343" y="136"/>
                  </a:lnTo>
                  <a:lnTo>
                    <a:pt x="343" y="144"/>
                  </a:lnTo>
                  <a:lnTo>
                    <a:pt x="340" y="151"/>
                  </a:lnTo>
                  <a:lnTo>
                    <a:pt x="338" y="157"/>
                  </a:lnTo>
                  <a:lnTo>
                    <a:pt x="333" y="162"/>
                  </a:lnTo>
                  <a:lnTo>
                    <a:pt x="327" y="167"/>
                  </a:lnTo>
                  <a:lnTo>
                    <a:pt x="319" y="167"/>
                  </a:lnTo>
                  <a:lnTo>
                    <a:pt x="309" y="167"/>
                  </a:lnTo>
                  <a:lnTo>
                    <a:pt x="309" y="172"/>
                  </a:lnTo>
                  <a:lnTo>
                    <a:pt x="306" y="178"/>
                  </a:lnTo>
                  <a:lnTo>
                    <a:pt x="301" y="180"/>
                  </a:lnTo>
                  <a:lnTo>
                    <a:pt x="296" y="183"/>
                  </a:lnTo>
                  <a:lnTo>
                    <a:pt x="291" y="183"/>
                  </a:lnTo>
                  <a:lnTo>
                    <a:pt x="283" y="180"/>
                  </a:lnTo>
                  <a:lnTo>
                    <a:pt x="278" y="178"/>
                  </a:lnTo>
                  <a:lnTo>
                    <a:pt x="275" y="172"/>
                  </a:lnTo>
                  <a:lnTo>
                    <a:pt x="275" y="167"/>
                  </a:lnTo>
                  <a:lnTo>
                    <a:pt x="65" y="167"/>
                  </a:lnTo>
                  <a:lnTo>
                    <a:pt x="65" y="172"/>
                  </a:lnTo>
                  <a:lnTo>
                    <a:pt x="63" y="178"/>
                  </a:lnTo>
                  <a:lnTo>
                    <a:pt x="58" y="180"/>
                  </a:lnTo>
                  <a:lnTo>
                    <a:pt x="52" y="183"/>
                  </a:lnTo>
                  <a:lnTo>
                    <a:pt x="47" y="183"/>
                  </a:lnTo>
                  <a:lnTo>
                    <a:pt x="39" y="180"/>
                  </a:lnTo>
                  <a:lnTo>
                    <a:pt x="34" y="178"/>
                  </a:lnTo>
                  <a:lnTo>
                    <a:pt x="31" y="172"/>
                  </a:lnTo>
                  <a:lnTo>
                    <a:pt x="31" y="167"/>
                  </a:lnTo>
                  <a:lnTo>
                    <a:pt x="24" y="167"/>
                  </a:lnTo>
                  <a:lnTo>
                    <a:pt x="13" y="162"/>
                  </a:lnTo>
                  <a:lnTo>
                    <a:pt x="5" y="154"/>
                  </a:lnTo>
                  <a:lnTo>
                    <a:pt x="0" y="144"/>
                  </a:lnTo>
                  <a:lnTo>
                    <a:pt x="0" y="136"/>
                  </a:lnTo>
                  <a:lnTo>
                    <a:pt x="0" y="20"/>
                  </a:lnTo>
                  <a:lnTo>
                    <a:pt x="0" y="13"/>
                  </a:lnTo>
                  <a:lnTo>
                    <a:pt x="3" y="7"/>
                  </a:lnTo>
                  <a:lnTo>
                    <a:pt x="8" y="2"/>
                  </a:lnTo>
                  <a:lnTo>
                    <a:pt x="16" y="0"/>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 name="Freeform 732"/>
            <p:cNvSpPr/>
            <p:nvPr/>
          </p:nvSpPr>
          <p:spPr bwMode="auto">
            <a:xfrm>
              <a:off x="21958909" y="4905386"/>
              <a:ext cx="46038" cy="46038"/>
            </a:xfrm>
            <a:custGeom>
              <a:avLst/>
              <a:gdLst>
                <a:gd name="T0" fmla="*/ 14 w 29"/>
                <a:gd name="T1" fmla="*/ 0 h 29"/>
                <a:gd name="T2" fmla="*/ 21 w 29"/>
                <a:gd name="T3" fmla="*/ 2 h 29"/>
                <a:gd name="T4" fmla="*/ 27 w 29"/>
                <a:gd name="T5" fmla="*/ 8 h 29"/>
                <a:gd name="T6" fmla="*/ 29 w 29"/>
                <a:gd name="T7" fmla="*/ 16 h 29"/>
                <a:gd name="T8" fmla="*/ 27 w 29"/>
                <a:gd name="T9" fmla="*/ 21 h 29"/>
                <a:gd name="T10" fmla="*/ 21 w 29"/>
                <a:gd name="T11" fmla="*/ 26 h 29"/>
                <a:gd name="T12" fmla="*/ 14 w 29"/>
                <a:gd name="T13" fmla="*/ 29 h 29"/>
                <a:gd name="T14" fmla="*/ 8 w 29"/>
                <a:gd name="T15" fmla="*/ 26 h 29"/>
                <a:gd name="T16" fmla="*/ 3 w 29"/>
                <a:gd name="T17" fmla="*/ 21 h 29"/>
                <a:gd name="T18" fmla="*/ 0 w 29"/>
                <a:gd name="T19" fmla="*/ 16 h 29"/>
                <a:gd name="T20" fmla="*/ 3 w 29"/>
                <a:gd name="T21" fmla="*/ 8 h 29"/>
                <a:gd name="T22" fmla="*/ 8 w 29"/>
                <a:gd name="T23" fmla="*/ 2 h 29"/>
                <a:gd name="T24" fmla="*/ 14 w 29"/>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14" y="0"/>
                  </a:moveTo>
                  <a:lnTo>
                    <a:pt x="21" y="2"/>
                  </a:lnTo>
                  <a:lnTo>
                    <a:pt x="27" y="8"/>
                  </a:lnTo>
                  <a:lnTo>
                    <a:pt x="29" y="16"/>
                  </a:lnTo>
                  <a:lnTo>
                    <a:pt x="27" y="21"/>
                  </a:lnTo>
                  <a:lnTo>
                    <a:pt x="21" y="26"/>
                  </a:lnTo>
                  <a:lnTo>
                    <a:pt x="14" y="29"/>
                  </a:lnTo>
                  <a:lnTo>
                    <a:pt x="8" y="26"/>
                  </a:lnTo>
                  <a:lnTo>
                    <a:pt x="3" y="21"/>
                  </a:lnTo>
                  <a:lnTo>
                    <a:pt x="0" y="16"/>
                  </a:lnTo>
                  <a:lnTo>
                    <a:pt x="3" y="8"/>
                  </a:lnTo>
                  <a:lnTo>
                    <a:pt x="8" y="2"/>
                  </a:lnTo>
                  <a:lnTo>
                    <a:pt x="1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 name="Freeform 733"/>
            <p:cNvSpPr/>
            <p:nvPr/>
          </p:nvSpPr>
          <p:spPr bwMode="auto">
            <a:xfrm>
              <a:off x="22076384" y="4905386"/>
              <a:ext cx="41275" cy="46038"/>
            </a:xfrm>
            <a:custGeom>
              <a:avLst/>
              <a:gdLst>
                <a:gd name="T0" fmla="*/ 13 w 26"/>
                <a:gd name="T1" fmla="*/ 0 h 29"/>
                <a:gd name="T2" fmla="*/ 21 w 26"/>
                <a:gd name="T3" fmla="*/ 2 h 29"/>
                <a:gd name="T4" fmla="*/ 26 w 26"/>
                <a:gd name="T5" fmla="*/ 8 h 29"/>
                <a:gd name="T6" fmla="*/ 26 w 26"/>
                <a:gd name="T7" fmla="*/ 16 h 29"/>
                <a:gd name="T8" fmla="*/ 26 w 26"/>
                <a:gd name="T9" fmla="*/ 21 h 29"/>
                <a:gd name="T10" fmla="*/ 21 w 26"/>
                <a:gd name="T11" fmla="*/ 26 h 29"/>
                <a:gd name="T12" fmla="*/ 13 w 26"/>
                <a:gd name="T13" fmla="*/ 29 h 29"/>
                <a:gd name="T14" fmla="*/ 5 w 26"/>
                <a:gd name="T15" fmla="*/ 26 h 29"/>
                <a:gd name="T16" fmla="*/ 2 w 26"/>
                <a:gd name="T17" fmla="*/ 21 h 29"/>
                <a:gd name="T18" fmla="*/ 0 w 26"/>
                <a:gd name="T19" fmla="*/ 16 h 29"/>
                <a:gd name="T20" fmla="*/ 2 w 26"/>
                <a:gd name="T21" fmla="*/ 8 h 29"/>
                <a:gd name="T22" fmla="*/ 5 w 26"/>
                <a:gd name="T23" fmla="*/ 2 h 29"/>
                <a:gd name="T24" fmla="*/ 13 w 26"/>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9">
                  <a:moveTo>
                    <a:pt x="13" y="0"/>
                  </a:moveTo>
                  <a:lnTo>
                    <a:pt x="21" y="2"/>
                  </a:lnTo>
                  <a:lnTo>
                    <a:pt x="26" y="8"/>
                  </a:lnTo>
                  <a:lnTo>
                    <a:pt x="26" y="16"/>
                  </a:lnTo>
                  <a:lnTo>
                    <a:pt x="26" y="21"/>
                  </a:lnTo>
                  <a:lnTo>
                    <a:pt x="21" y="26"/>
                  </a:lnTo>
                  <a:lnTo>
                    <a:pt x="13" y="29"/>
                  </a:lnTo>
                  <a:lnTo>
                    <a:pt x="5" y="26"/>
                  </a:lnTo>
                  <a:lnTo>
                    <a:pt x="2" y="21"/>
                  </a:lnTo>
                  <a:lnTo>
                    <a:pt x="0" y="16"/>
                  </a:lnTo>
                  <a:lnTo>
                    <a:pt x="2" y="8"/>
                  </a:lnTo>
                  <a:lnTo>
                    <a:pt x="5" y="2"/>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 name="Freeform 734"/>
            <p:cNvSpPr/>
            <p:nvPr/>
          </p:nvSpPr>
          <p:spPr bwMode="auto">
            <a:xfrm>
              <a:off x="21958909" y="5000636"/>
              <a:ext cx="46038" cy="46038"/>
            </a:xfrm>
            <a:custGeom>
              <a:avLst/>
              <a:gdLst>
                <a:gd name="T0" fmla="*/ 14 w 29"/>
                <a:gd name="T1" fmla="*/ 0 h 29"/>
                <a:gd name="T2" fmla="*/ 21 w 29"/>
                <a:gd name="T3" fmla="*/ 3 h 29"/>
                <a:gd name="T4" fmla="*/ 27 w 29"/>
                <a:gd name="T5" fmla="*/ 8 h 29"/>
                <a:gd name="T6" fmla="*/ 29 w 29"/>
                <a:gd name="T7" fmla="*/ 16 h 29"/>
                <a:gd name="T8" fmla="*/ 27 w 29"/>
                <a:gd name="T9" fmla="*/ 21 h 29"/>
                <a:gd name="T10" fmla="*/ 21 w 29"/>
                <a:gd name="T11" fmla="*/ 26 h 29"/>
                <a:gd name="T12" fmla="*/ 14 w 29"/>
                <a:gd name="T13" fmla="*/ 29 h 29"/>
                <a:gd name="T14" fmla="*/ 8 w 29"/>
                <a:gd name="T15" fmla="*/ 26 h 29"/>
                <a:gd name="T16" fmla="*/ 3 w 29"/>
                <a:gd name="T17" fmla="*/ 21 h 29"/>
                <a:gd name="T18" fmla="*/ 0 w 29"/>
                <a:gd name="T19" fmla="*/ 16 h 29"/>
                <a:gd name="T20" fmla="*/ 3 w 29"/>
                <a:gd name="T21" fmla="*/ 8 h 29"/>
                <a:gd name="T22" fmla="*/ 8 w 29"/>
                <a:gd name="T23" fmla="*/ 3 h 29"/>
                <a:gd name="T24" fmla="*/ 14 w 29"/>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14" y="0"/>
                  </a:moveTo>
                  <a:lnTo>
                    <a:pt x="21" y="3"/>
                  </a:lnTo>
                  <a:lnTo>
                    <a:pt x="27" y="8"/>
                  </a:lnTo>
                  <a:lnTo>
                    <a:pt x="29" y="16"/>
                  </a:lnTo>
                  <a:lnTo>
                    <a:pt x="27" y="21"/>
                  </a:lnTo>
                  <a:lnTo>
                    <a:pt x="21" y="26"/>
                  </a:lnTo>
                  <a:lnTo>
                    <a:pt x="14" y="29"/>
                  </a:lnTo>
                  <a:lnTo>
                    <a:pt x="8" y="26"/>
                  </a:lnTo>
                  <a:lnTo>
                    <a:pt x="3" y="21"/>
                  </a:lnTo>
                  <a:lnTo>
                    <a:pt x="0" y="16"/>
                  </a:lnTo>
                  <a:lnTo>
                    <a:pt x="3" y="8"/>
                  </a:lnTo>
                  <a:lnTo>
                    <a:pt x="8" y="3"/>
                  </a:lnTo>
                  <a:lnTo>
                    <a:pt x="1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 name="Freeform 735"/>
            <p:cNvSpPr/>
            <p:nvPr/>
          </p:nvSpPr>
          <p:spPr bwMode="auto">
            <a:xfrm>
              <a:off x="22076384" y="5000636"/>
              <a:ext cx="41275" cy="46038"/>
            </a:xfrm>
            <a:custGeom>
              <a:avLst/>
              <a:gdLst>
                <a:gd name="T0" fmla="*/ 13 w 26"/>
                <a:gd name="T1" fmla="*/ 0 h 29"/>
                <a:gd name="T2" fmla="*/ 21 w 26"/>
                <a:gd name="T3" fmla="*/ 3 h 29"/>
                <a:gd name="T4" fmla="*/ 26 w 26"/>
                <a:gd name="T5" fmla="*/ 8 h 29"/>
                <a:gd name="T6" fmla="*/ 26 w 26"/>
                <a:gd name="T7" fmla="*/ 16 h 29"/>
                <a:gd name="T8" fmla="*/ 26 w 26"/>
                <a:gd name="T9" fmla="*/ 21 h 29"/>
                <a:gd name="T10" fmla="*/ 21 w 26"/>
                <a:gd name="T11" fmla="*/ 26 h 29"/>
                <a:gd name="T12" fmla="*/ 13 w 26"/>
                <a:gd name="T13" fmla="*/ 29 h 29"/>
                <a:gd name="T14" fmla="*/ 5 w 26"/>
                <a:gd name="T15" fmla="*/ 26 h 29"/>
                <a:gd name="T16" fmla="*/ 2 w 26"/>
                <a:gd name="T17" fmla="*/ 21 h 29"/>
                <a:gd name="T18" fmla="*/ 0 w 26"/>
                <a:gd name="T19" fmla="*/ 16 h 29"/>
                <a:gd name="T20" fmla="*/ 2 w 26"/>
                <a:gd name="T21" fmla="*/ 8 h 29"/>
                <a:gd name="T22" fmla="*/ 5 w 26"/>
                <a:gd name="T23" fmla="*/ 3 h 29"/>
                <a:gd name="T24" fmla="*/ 13 w 26"/>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9">
                  <a:moveTo>
                    <a:pt x="13" y="0"/>
                  </a:moveTo>
                  <a:lnTo>
                    <a:pt x="21" y="3"/>
                  </a:lnTo>
                  <a:lnTo>
                    <a:pt x="26" y="8"/>
                  </a:lnTo>
                  <a:lnTo>
                    <a:pt x="26" y="16"/>
                  </a:lnTo>
                  <a:lnTo>
                    <a:pt x="26" y="21"/>
                  </a:lnTo>
                  <a:lnTo>
                    <a:pt x="21" y="26"/>
                  </a:lnTo>
                  <a:lnTo>
                    <a:pt x="13" y="29"/>
                  </a:lnTo>
                  <a:lnTo>
                    <a:pt x="5" y="26"/>
                  </a:lnTo>
                  <a:lnTo>
                    <a:pt x="2" y="21"/>
                  </a:lnTo>
                  <a:lnTo>
                    <a:pt x="0" y="16"/>
                  </a:lnTo>
                  <a:lnTo>
                    <a:pt x="2" y="8"/>
                  </a:lnTo>
                  <a:lnTo>
                    <a:pt x="5" y="3"/>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 name="Freeform 736"/>
            <p:cNvSpPr>
              <a:spLocks noEditPoints="1"/>
            </p:cNvSpPr>
            <p:nvPr/>
          </p:nvSpPr>
          <p:spPr bwMode="auto">
            <a:xfrm>
              <a:off x="18002852" y="585789"/>
              <a:ext cx="631826" cy="636589"/>
            </a:xfrm>
            <a:custGeom>
              <a:avLst/>
              <a:gdLst>
                <a:gd name="T0" fmla="*/ 199 w 398"/>
                <a:gd name="T1" fmla="*/ 144 h 401"/>
                <a:gd name="T2" fmla="*/ 178 w 398"/>
                <a:gd name="T3" fmla="*/ 147 h 401"/>
                <a:gd name="T4" fmla="*/ 159 w 398"/>
                <a:gd name="T5" fmla="*/ 160 h 401"/>
                <a:gd name="T6" fmla="*/ 146 w 398"/>
                <a:gd name="T7" fmla="*/ 178 h 401"/>
                <a:gd name="T8" fmla="*/ 141 w 398"/>
                <a:gd name="T9" fmla="*/ 202 h 401"/>
                <a:gd name="T10" fmla="*/ 146 w 398"/>
                <a:gd name="T11" fmla="*/ 223 h 401"/>
                <a:gd name="T12" fmla="*/ 159 w 398"/>
                <a:gd name="T13" fmla="*/ 241 h 401"/>
                <a:gd name="T14" fmla="*/ 178 w 398"/>
                <a:gd name="T15" fmla="*/ 254 h 401"/>
                <a:gd name="T16" fmla="*/ 199 w 398"/>
                <a:gd name="T17" fmla="*/ 259 h 401"/>
                <a:gd name="T18" fmla="*/ 222 w 398"/>
                <a:gd name="T19" fmla="*/ 254 h 401"/>
                <a:gd name="T20" fmla="*/ 241 w 398"/>
                <a:gd name="T21" fmla="*/ 241 h 401"/>
                <a:gd name="T22" fmla="*/ 251 w 398"/>
                <a:gd name="T23" fmla="*/ 223 h 401"/>
                <a:gd name="T24" fmla="*/ 256 w 398"/>
                <a:gd name="T25" fmla="*/ 202 h 401"/>
                <a:gd name="T26" fmla="*/ 251 w 398"/>
                <a:gd name="T27" fmla="*/ 178 h 401"/>
                <a:gd name="T28" fmla="*/ 241 w 398"/>
                <a:gd name="T29" fmla="*/ 160 h 401"/>
                <a:gd name="T30" fmla="*/ 222 w 398"/>
                <a:gd name="T31" fmla="*/ 147 h 401"/>
                <a:gd name="T32" fmla="*/ 199 w 398"/>
                <a:gd name="T33" fmla="*/ 144 h 401"/>
                <a:gd name="T34" fmla="*/ 199 w 398"/>
                <a:gd name="T35" fmla="*/ 0 h 401"/>
                <a:gd name="T36" fmla="*/ 251 w 398"/>
                <a:gd name="T37" fmla="*/ 8 h 401"/>
                <a:gd name="T38" fmla="*/ 301 w 398"/>
                <a:gd name="T39" fmla="*/ 29 h 401"/>
                <a:gd name="T40" fmla="*/ 340 w 398"/>
                <a:gd name="T41" fmla="*/ 60 h 401"/>
                <a:gd name="T42" fmla="*/ 372 w 398"/>
                <a:gd name="T43" fmla="*/ 100 h 401"/>
                <a:gd name="T44" fmla="*/ 392 w 398"/>
                <a:gd name="T45" fmla="*/ 147 h 401"/>
                <a:gd name="T46" fmla="*/ 398 w 398"/>
                <a:gd name="T47" fmla="*/ 202 h 401"/>
                <a:gd name="T48" fmla="*/ 392 w 398"/>
                <a:gd name="T49" fmla="*/ 254 h 401"/>
                <a:gd name="T50" fmla="*/ 372 w 398"/>
                <a:gd name="T51" fmla="*/ 301 h 401"/>
                <a:gd name="T52" fmla="*/ 340 w 398"/>
                <a:gd name="T53" fmla="*/ 341 h 401"/>
                <a:gd name="T54" fmla="*/ 301 w 398"/>
                <a:gd name="T55" fmla="*/ 372 h 401"/>
                <a:gd name="T56" fmla="*/ 251 w 398"/>
                <a:gd name="T57" fmla="*/ 393 h 401"/>
                <a:gd name="T58" fmla="*/ 199 w 398"/>
                <a:gd name="T59" fmla="*/ 401 h 401"/>
                <a:gd name="T60" fmla="*/ 146 w 398"/>
                <a:gd name="T61" fmla="*/ 393 h 401"/>
                <a:gd name="T62" fmla="*/ 99 w 398"/>
                <a:gd name="T63" fmla="*/ 372 h 401"/>
                <a:gd name="T64" fmla="*/ 57 w 398"/>
                <a:gd name="T65" fmla="*/ 343 h 401"/>
                <a:gd name="T66" fmla="*/ 26 w 398"/>
                <a:gd name="T67" fmla="*/ 301 h 401"/>
                <a:gd name="T68" fmla="*/ 8 w 398"/>
                <a:gd name="T69" fmla="*/ 254 h 401"/>
                <a:gd name="T70" fmla="*/ 0 w 398"/>
                <a:gd name="T71" fmla="*/ 202 h 401"/>
                <a:gd name="T72" fmla="*/ 8 w 398"/>
                <a:gd name="T73" fmla="*/ 147 h 401"/>
                <a:gd name="T74" fmla="*/ 26 w 398"/>
                <a:gd name="T75" fmla="*/ 100 h 401"/>
                <a:gd name="T76" fmla="*/ 57 w 398"/>
                <a:gd name="T77" fmla="*/ 60 h 401"/>
                <a:gd name="T78" fmla="*/ 99 w 398"/>
                <a:gd name="T79" fmla="*/ 29 h 401"/>
                <a:gd name="T80" fmla="*/ 146 w 398"/>
                <a:gd name="T81" fmla="*/ 8 h 401"/>
                <a:gd name="T82" fmla="*/ 199 w 398"/>
                <a:gd name="T83"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401">
                  <a:moveTo>
                    <a:pt x="199" y="144"/>
                  </a:moveTo>
                  <a:lnTo>
                    <a:pt x="178" y="147"/>
                  </a:lnTo>
                  <a:lnTo>
                    <a:pt x="159" y="160"/>
                  </a:lnTo>
                  <a:lnTo>
                    <a:pt x="146" y="178"/>
                  </a:lnTo>
                  <a:lnTo>
                    <a:pt x="141" y="202"/>
                  </a:lnTo>
                  <a:lnTo>
                    <a:pt x="146" y="223"/>
                  </a:lnTo>
                  <a:lnTo>
                    <a:pt x="159" y="241"/>
                  </a:lnTo>
                  <a:lnTo>
                    <a:pt x="178" y="254"/>
                  </a:lnTo>
                  <a:lnTo>
                    <a:pt x="199" y="259"/>
                  </a:lnTo>
                  <a:lnTo>
                    <a:pt x="222" y="254"/>
                  </a:lnTo>
                  <a:lnTo>
                    <a:pt x="241" y="241"/>
                  </a:lnTo>
                  <a:lnTo>
                    <a:pt x="251" y="223"/>
                  </a:lnTo>
                  <a:lnTo>
                    <a:pt x="256" y="202"/>
                  </a:lnTo>
                  <a:lnTo>
                    <a:pt x="251" y="178"/>
                  </a:lnTo>
                  <a:lnTo>
                    <a:pt x="241" y="160"/>
                  </a:lnTo>
                  <a:lnTo>
                    <a:pt x="222" y="147"/>
                  </a:lnTo>
                  <a:lnTo>
                    <a:pt x="199" y="144"/>
                  </a:lnTo>
                  <a:close/>
                  <a:moveTo>
                    <a:pt x="199" y="0"/>
                  </a:moveTo>
                  <a:lnTo>
                    <a:pt x="251" y="8"/>
                  </a:lnTo>
                  <a:lnTo>
                    <a:pt x="301" y="29"/>
                  </a:lnTo>
                  <a:lnTo>
                    <a:pt x="340" y="60"/>
                  </a:lnTo>
                  <a:lnTo>
                    <a:pt x="372" y="100"/>
                  </a:lnTo>
                  <a:lnTo>
                    <a:pt x="392" y="147"/>
                  </a:lnTo>
                  <a:lnTo>
                    <a:pt x="398" y="202"/>
                  </a:lnTo>
                  <a:lnTo>
                    <a:pt x="392" y="254"/>
                  </a:lnTo>
                  <a:lnTo>
                    <a:pt x="372" y="301"/>
                  </a:lnTo>
                  <a:lnTo>
                    <a:pt x="340" y="341"/>
                  </a:lnTo>
                  <a:lnTo>
                    <a:pt x="301" y="372"/>
                  </a:lnTo>
                  <a:lnTo>
                    <a:pt x="251" y="393"/>
                  </a:lnTo>
                  <a:lnTo>
                    <a:pt x="199" y="401"/>
                  </a:lnTo>
                  <a:lnTo>
                    <a:pt x="146" y="393"/>
                  </a:lnTo>
                  <a:lnTo>
                    <a:pt x="99" y="372"/>
                  </a:lnTo>
                  <a:lnTo>
                    <a:pt x="57" y="343"/>
                  </a:lnTo>
                  <a:lnTo>
                    <a:pt x="26" y="301"/>
                  </a:lnTo>
                  <a:lnTo>
                    <a:pt x="8" y="254"/>
                  </a:lnTo>
                  <a:lnTo>
                    <a:pt x="0" y="202"/>
                  </a:lnTo>
                  <a:lnTo>
                    <a:pt x="8" y="147"/>
                  </a:lnTo>
                  <a:lnTo>
                    <a:pt x="26" y="100"/>
                  </a:lnTo>
                  <a:lnTo>
                    <a:pt x="57" y="60"/>
                  </a:lnTo>
                  <a:lnTo>
                    <a:pt x="99" y="29"/>
                  </a:lnTo>
                  <a:lnTo>
                    <a:pt x="146" y="8"/>
                  </a:lnTo>
                  <a:lnTo>
                    <a:pt x="19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 name="Freeform 737"/>
            <p:cNvSpPr>
              <a:spLocks noEditPoints="1"/>
            </p:cNvSpPr>
            <p:nvPr/>
          </p:nvSpPr>
          <p:spPr bwMode="auto">
            <a:xfrm>
              <a:off x="18244152" y="831852"/>
              <a:ext cx="149225" cy="144463"/>
            </a:xfrm>
            <a:custGeom>
              <a:avLst/>
              <a:gdLst>
                <a:gd name="T0" fmla="*/ 47 w 94"/>
                <a:gd name="T1" fmla="*/ 13 h 91"/>
                <a:gd name="T2" fmla="*/ 36 w 94"/>
                <a:gd name="T3" fmla="*/ 15 h 91"/>
                <a:gd name="T4" fmla="*/ 28 w 94"/>
                <a:gd name="T5" fmla="*/ 21 h 91"/>
                <a:gd name="T6" fmla="*/ 21 w 94"/>
                <a:gd name="T7" fmla="*/ 26 h 91"/>
                <a:gd name="T8" fmla="*/ 15 w 94"/>
                <a:gd name="T9" fmla="*/ 36 h 91"/>
                <a:gd name="T10" fmla="*/ 15 w 94"/>
                <a:gd name="T11" fmla="*/ 47 h 91"/>
                <a:gd name="T12" fmla="*/ 15 w 94"/>
                <a:gd name="T13" fmla="*/ 57 h 91"/>
                <a:gd name="T14" fmla="*/ 21 w 94"/>
                <a:gd name="T15" fmla="*/ 65 h 91"/>
                <a:gd name="T16" fmla="*/ 28 w 94"/>
                <a:gd name="T17" fmla="*/ 73 h 91"/>
                <a:gd name="T18" fmla="*/ 36 w 94"/>
                <a:gd name="T19" fmla="*/ 78 h 91"/>
                <a:gd name="T20" fmla="*/ 47 w 94"/>
                <a:gd name="T21" fmla="*/ 78 h 91"/>
                <a:gd name="T22" fmla="*/ 57 w 94"/>
                <a:gd name="T23" fmla="*/ 78 h 91"/>
                <a:gd name="T24" fmla="*/ 68 w 94"/>
                <a:gd name="T25" fmla="*/ 73 h 91"/>
                <a:gd name="T26" fmla="*/ 73 w 94"/>
                <a:gd name="T27" fmla="*/ 65 h 91"/>
                <a:gd name="T28" fmla="*/ 78 w 94"/>
                <a:gd name="T29" fmla="*/ 57 h 91"/>
                <a:gd name="T30" fmla="*/ 81 w 94"/>
                <a:gd name="T31" fmla="*/ 47 h 91"/>
                <a:gd name="T32" fmla="*/ 78 w 94"/>
                <a:gd name="T33" fmla="*/ 36 h 91"/>
                <a:gd name="T34" fmla="*/ 73 w 94"/>
                <a:gd name="T35" fmla="*/ 26 h 91"/>
                <a:gd name="T36" fmla="*/ 68 w 94"/>
                <a:gd name="T37" fmla="*/ 21 h 91"/>
                <a:gd name="T38" fmla="*/ 57 w 94"/>
                <a:gd name="T39" fmla="*/ 15 h 91"/>
                <a:gd name="T40" fmla="*/ 47 w 94"/>
                <a:gd name="T41" fmla="*/ 13 h 91"/>
                <a:gd name="T42" fmla="*/ 47 w 94"/>
                <a:gd name="T43" fmla="*/ 0 h 91"/>
                <a:gd name="T44" fmla="*/ 70 w 94"/>
                <a:gd name="T45" fmla="*/ 5 h 91"/>
                <a:gd name="T46" fmla="*/ 89 w 94"/>
                <a:gd name="T47" fmla="*/ 23 h 91"/>
                <a:gd name="T48" fmla="*/ 94 w 94"/>
                <a:gd name="T49" fmla="*/ 47 h 91"/>
                <a:gd name="T50" fmla="*/ 89 w 94"/>
                <a:gd name="T51" fmla="*/ 70 h 91"/>
                <a:gd name="T52" fmla="*/ 70 w 94"/>
                <a:gd name="T53" fmla="*/ 86 h 91"/>
                <a:gd name="T54" fmla="*/ 47 w 94"/>
                <a:gd name="T55" fmla="*/ 91 h 91"/>
                <a:gd name="T56" fmla="*/ 23 w 94"/>
                <a:gd name="T57" fmla="*/ 86 h 91"/>
                <a:gd name="T58" fmla="*/ 7 w 94"/>
                <a:gd name="T59" fmla="*/ 70 h 91"/>
                <a:gd name="T60" fmla="*/ 0 w 94"/>
                <a:gd name="T61" fmla="*/ 47 h 91"/>
                <a:gd name="T62" fmla="*/ 7 w 94"/>
                <a:gd name="T63" fmla="*/ 23 h 91"/>
                <a:gd name="T64" fmla="*/ 23 w 94"/>
                <a:gd name="T65" fmla="*/ 5 h 91"/>
                <a:gd name="T66" fmla="*/ 47 w 94"/>
                <a:gd name="T6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91">
                  <a:moveTo>
                    <a:pt x="47" y="13"/>
                  </a:moveTo>
                  <a:lnTo>
                    <a:pt x="36" y="15"/>
                  </a:lnTo>
                  <a:lnTo>
                    <a:pt x="28" y="21"/>
                  </a:lnTo>
                  <a:lnTo>
                    <a:pt x="21" y="26"/>
                  </a:lnTo>
                  <a:lnTo>
                    <a:pt x="15" y="36"/>
                  </a:lnTo>
                  <a:lnTo>
                    <a:pt x="15" y="47"/>
                  </a:lnTo>
                  <a:lnTo>
                    <a:pt x="15" y="57"/>
                  </a:lnTo>
                  <a:lnTo>
                    <a:pt x="21" y="65"/>
                  </a:lnTo>
                  <a:lnTo>
                    <a:pt x="28" y="73"/>
                  </a:lnTo>
                  <a:lnTo>
                    <a:pt x="36" y="78"/>
                  </a:lnTo>
                  <a:lnTo>
                    <a:pt x="47" y="78"/>
                  </a:lnTo>
                  <a:lnTo>
                    <a:pt x="57" y="78"/>
                  </a:lnTo>
                  <a:lnTo>
                    <a:pt x="68" y="73"/>
                  </a:lnTo>
                  <a:lnTo>
                    <a:pt x="73" y="65"/>
                  </a:lnTo>
                  <a:lnTo>
                    <a:pt x="78" y="57"/>
                  </a:lnTo>
                  <a:lnTo>
                    <a:pt x="81" y="47"/>
                  </a:lnTo>
                  <a:lnTo>
                    <a:pt x="78" y="36"/>
                  </a:lnTo>
                  <a:lnTo>
                    <a:pt x="73" y="26"/>
                  </a:lnTo>
                  <a:lnTo>
                    <a:pt x="68" y="21"/>
                  </a:lnTo>
                  <a:lnTo>
                    <a:pt x="57" y="15"/>
                  </a:lnTo>
                  <a:lnTo>
                    <a:pt x="47" y="13"/>
                  </a:lnTo>
                  <a:close/>
                  <a:moveTo>
                    <a:pt x="47" y="0"/>
                  </a:moveTo>
                  <a:lnTo>
                    <a:pt x="70" y="5"/>
                  </a:lnTo>
                  <a:lnTo>
                    <a:pt x="89" y="23"/>
                  </a:lnTo>
                  <a:lnTo>
                    <a:pt x="94" y="47"/>
                  </a:lnTo>
                  <a:lnTo>
                    <a:pt x="89" y="70"/>
                  </a:lnTo>
                  <a:lnTo>
                    <a:pt x="70" y="86"/>
                  </a:lnTo>
                  <a:lnTo>
                    <a:pt x="47" y="91"/>
                  </a:lnTo>
                  <a:lnTo>
                    <a:pt x="23" y="86"/>
                  </a:lnTo>
                  <a:lnTo>
                    <a:pt x="7" y="70"/>
                  </a:lnTo>
                  <a:lnTo>
                    <a:pt x="0" y="47"/>
                  </a:lnTo>
                  <a:lnTo>
                    <a:pt x="7" y="23"/>
                  </a:lnTo>
                  <a:lnTo>
                    <a:pt x="23" y="5"/>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0" name="Freeform 738"/>
            <p:cNvSpPr/>
            <p:nvPr/>
          </p:nvSpPr>
          <p:spPr bwMode="auto">
            <a:xfrm>
              <a:off x="15324734" y="146050"/>
              <a:ext cx="554039" cy="477839"/>
            </a:xfrm>
            <a:custGeom>
              <a:avLst/>
              <a:gdLst>
                <a:gd name="T0" fmla="*/ 0 w 349"/>
                <a:gd name="T1" fmla="*/ 0 h 301"/>
                <a:gd name="T2" fmla="*/ 108 w 349"/>
                <a:gd name="T3" fmla="*/ 0 h 301"/>
                <a:gd name="T4" fmla="*/ 108 w 349"/>
                <a:gd name="T5" fmla="*/ 165 h 301"/>
                <a:gd name="T6" fmla="*/ 349 w 349"/>
                <a:gd name="T7" fmla="*/ 165 h 301"/>
                <a:gd name="T8" fmla="*/ 349 w 349"/>
                <a:gd name="T9" fmla="*/ 235 h 301"/>
                <a:gd name="T10" fmla="*/ 97 w 349"/>
                <a:gd name="T11" fmla="*/ 235 h 301"/>
                <a:gd name="T12" fmla="*/ 37 w 349"/>
                <a:gd name="T13" fmla="*/ 301 h 301"/>
                <a:gd name="T14" fmla="*/ 37 w 349"/>
                <a:gd name="T15" fmla="*/ 235 h 301"/>
                <a:gd name="T16" fmla="*/ 0 w 349"/>
                <a:gd name="T17" fmla="*/ 235 h 301"/>
                <a:gd name="T18" fmla="*/ 0 w 349"/>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301">
                  <a:moveTo>
                    <a:pt x="0" y="0"/>
                  </a:moveTo>
                  <a:lnTo>
                    <a:pt x="108" y="0"/>
                  </a:lnTo>
                  <a:lnTo>
                    <a:pt x="108" y="165"/>
                  </a:lnTo>
                  <a:lnTo>
                    <a:pt x="349" y="165"/>
                  </a:lnTo>
                  <a:lnTo>
                    <a:pt x="349" y="235"/>
                  </a:lnTo>
                  <a:lnTo>
                    <a:pt x="97" y="235"/>
                  </a:lnTo>
                  <a:lnTo>
                    <a:pt x="37" y="301"/>
                  </a:lnTo>
                  <a:lnTo>
                    <a:pt x="37" y="235"/>
                  </a:lnTo>
                  <a:lnTo>
                    <a:pt x="0" y="235"/>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1" name="Freeform 739"/>
            <p:cNvSpPr/>
            <p:nvPr/>
          </p:nvSpPr>
          <p:spPr bwMode="auto">
            <a:xfrm>
              <a:off x="15516822" y="0"/>
              <a:ext cx="577851" cy="495301"/>
            </a:xfrm>
            <a:custGeom>
              <a:avLst/>
              <a:gdLst>
                <a:gd name="T0" fmla="*/ 0 w 364"/>
                <a:gd name="T1" fmla="*/ 0 h 312"/>
                <a:gd name="T2" fmla="*/ 364 w 364"/>
                <a:gd name="T3" fmla="*/ 0 h 312"/>
                <a:gd name="T4" fmla="*/ 364 w 364"/>
                <a:gd name="T5" fmla="*/ 244 h 312"/>
                <a:gd name="T6" fmla="*/ 327 w 364"/>
                <a:gd name="T7" fmla="*/ 244 h 312"/>
                <a:gd name="T8" fmla="*/ 327 w 364"/>
                <a:gd name="T9" fmla="*/ 312 h 312"/>
                <a:gd name="T10" fmla="*/ 262 w 364"/>
                <a:gd name="T11" fmla="*/ 244 h 312"/>
                <a:gd name="T12" fmla="*/ 0 w 364"/>
                <a:gd name="T13" fmla="*/ 244 h 312"/>
                <a:gd name="T14" fmla="*/ 0 w 364"/>
                <a:gd name="T15" fmla="*/ 0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312">
                  <a:moveTo>
                    <a:pt x="0" y="0"/>
                  </a:moveTo>
                  <a:lnTo>
                    <a:pt x="364" y="0"/>
                  </a:lnTo>
                  <a:lnTo>
                    <a:pt x="364" y="244"/>
                  </a:lnTo>
                  <a:lnTo>
                    <a:pt x="327" y="244"/>
                  </a:lnTo>
                  <a:lnTo>
                    <a:pt x="327" y="312"/>
                  </a:lnTo>
                  <a:lnTo>
                    <a:pt x="262" y="244"/>
                  </a:lnTo>
                  <a:lnTo>
                    <a:pt x="0" y="24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2" name="Freeform 740"/>
            <p:cNvSpPr/>
            <p:nvPr/>
          </p:nvSpPr>
          <p:spPr bwMode="auto">
            <a:xfrm>
              <a:off x="14415095" y="906465"/>
              <a:ext cx="806452" cy="606426"/>
            </a:xfrm>
            <a:custGeom>
              <a:avLst/>
              <a:gdLst>
                <a:gd name="T0" fmla="*/ 254 w 508"/>
                <a:gd name="T1" fmla="*/ 0 h 382"/>
                <a:gd name="T2" fmla="*/ 312 w 508"/>
                <a:gd name="T3" fmla="*/ 8 h 382"/>
                <a:gd name="T4" fmla="*/ 367 w 508"/>
                <a:gd name="T5" fmla="*/ 26 h 382"/>
                <a:gd name="T6" fmla="*/ 414 w 508"/>
                <a:gd name="T7" fmla="*/ 57 h 382"/>
                <a:gd name="T8" fmla="*/ 453 w 508"/>
                <a:gd name="T9" fmla="*/ 97 h 382"/>
                <a:gd name="T10" fmla="*/ 482 w 508"/>
                <a:gd name="T11" fmla="*/ 144 h 382"/>
                <a:gd name="T12" fmla="*/ 503 w 508"/>
                <a:gd name="T13" fmla="*/ 199 h 382"/>
                <a:gd name="T14" fmla="*/ 508 w 508"/>
                <a:gd name="T15" fmla="*/ 256 h 382"/>
                <a:gd name="T16" fmla="*/ 505 w 508"/>
                <a:gd name="T17" fmla="*/ 301 h 382"/>
                <a:gd name="T18" fmla="*/ 495 w 508"/>
                <a:gd name="T19" fmla="*/ 343 h 382"/>
                <a:gd name="T20" fmla="*/ 476 w 508"/>
                <a:gd name="T21" fmla="*/ 382 h 382"/>
                <a:gd name="T22" fmla="*/ 476 w 508"/>
                <a:gd name="T23" fmla="*/ 311 h 382"/>
                <a:gd name="T24" fmla="*/ 474 w 508"/>
                <a:gd name="T25" fmla="*/ 298 h 382"/>
                <a:gd name="T26" fmla="*/ 471 w 508"/>
                <a:gd name="T27" fmla="*/ 288 h 382"/>
                <a:gd name="T28" fmla="*/ 466 w 508"/>
                <a:gd name="T29" fmla="*/ 280 h 382"/>
                <a:gd name="T30" fmla="*/ 466 w 508"/>
                <a:gd name="T31" fmla="*/ 256 h 382"/>
                <a:gd name="T32" fmla="*/ 458 w 508"/>
                <a:gd name="T33" fmla="*/ 199 h 382"/>
                <a:gd name="T34" fmla="*/ 437 w 508"/>
                <a:gd name="T35" fmla="*/ 149 h 382"/>
                <a:gd name="T36" fmla="*/ 403 w 508"/>
                <a:gd name="T37" fmla="*/ 105 h 382"/>
                <a:gd name="T38" fmla="*/ 361 w 508"/>
                <a:gd name="T39" fmla="*/ 73 h 382"/>
                <a:gd name="T40" fmla="*/ 309 w 508"/>
                <a:gd name="T41" fmla="*/ 50 h 382"/>
                <a:gd name="T42" fmla="*/ 254 w 508"/>
                <a:gd name="T43" fmla="*/ 42 h 382"/>
                <a:gd name="T44" fmla="*/ 196 w 508"/>
                <a:gd name="T45" fmla="*/ 50 h 382"/>
                <a:gd name="T46" fmla="*/ 147 w 508"/>
                <a:gd name="T47" fmla="*/ 73 h 382"/>
                <a:gd name="T48" fmla="*/ 102 w 508"/>
                <a:gd name="T49" fmla="*/ 105 h 382"/>
                <a:gd name="T50" fmla="*/ 71 w 508"/>
                <a:gd name="T51" fmla="*/ 149 h 382"/>
                <a:gd name="T52" fmla="*/ 50 w 508"/>
                <a:gd name="T53" fmla="*/ 199 h 382"/>
                <a:gd name="T54" fmla="*/ 42 w 508"/>
                <a:gd name="T55" fmla="*/ 256 h 382"/>
                <a:gd name="T56" fmla="*/ 42 w 508"/>
                <a:gd name="T57" fmla="*/ 277 h 382"/>
                <a:gd name="T58" fmla="*/ 34 w 508"/>
                <a:gd name="T59" fmla="*/ 288 h 382"/>
                <a:gd name="T60" fmla="*/ 31 w 508"/>
                <a:gd name="T61" fmla="*/ 298 h 382"/>
                <a:gd name="T62" fmla="*/ 29 w 508"/>
                <a:gd name="T63" fmla="*/ 311 h 382"/>
                <a:gd name="T64" fmla="*/ 29 w 508"/>
                <a:gd name="T65" fmla="*/ 380 h 382"/>
                <a:gd name="T66" fmla="*/ 13 w 508"/>
                <a:gd name="T67" fmla="*/ 340 h 382"/>
                <a:gd name="T68" fmla="*/ 3 w 508"/>
                <a:gd name="T69" fmla="*/ 298 h 382"/>
                <a:gd name="T70" fmla="*/ 0 w 508"/>
                <a:gd name="T71" fmla="*/ 256 h 382"/>
                <a:gd name="T72" fmla="*/ 5 w 508"/>
                <a:gd name="T73" fmla="*/ 199 h 382"/>
                <a:gd name="T74" fmla="*/ 23 w 508"/>
                <a:gd name="T75" fmla="*/ 144 h 382"/>
                <a:gd name="T76" fmla="*/ 55 w 508"/>
                <a:gd name="T77" fmla="*/ 97 h 382"/>
                <a:gd name="T78" fmla="*/ 94 w 508"/>
                <a:gd name="T79" fmla="*/ 57 h 382"/>
                <a:gd name="T80" fmla="*/ 141 w 508"/>
                <a:gd name="T81" fmla="*/ 26 h 382"/>
                <a:gd name="T82" fmla="*/ 196 w 508"/>
                <a:gd name="T83" fmla="*/ 8 h 382"/>
                <a:gd name="T84" fmla="*/ 254 w 508"/>
                <a:gd name="T8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8" h="382">
                  <a:moveTo>
                    <a:pt x="254" y="0"/>
                  </a:moveTo>
                  <a:lnTo>
                    <a:pt x="312" y="8"/>
                  </a:lnTo>
                  <a:lnTo>
                    <a:pt x="367" y="26"/>
                  </a:lnTo>
                  <a:lnTo>
                    <a:pt x="414" y="57"/>
                  </a:lnTo>
                  <a:lnTo>
                    <a:pt x="453" y="97"/>
                  </a:lnTo>
                  <a:lnTo>
                    <a:pt x="482" y="144"/>
                  </a:lnTo>
                  <a:lnTo>
                    <a:pt x="503" y="199"/>
                  </a:lnTo>
                  <a:lnTo>
                    <a:pt x="508" y="256"/>
                  </a:lnTo>
                  <a:lnTo>
                    <a:pt x="505" y="301"/>
                  </a:lnTo>
                  <a:lnTo>
                    <a:pt x="495" y="343"/>
                  </a:lnTo>
                  <a:lnTo>
                    <a:pt x="476" y="382"/>
                  </a:lnTo>
                  <a:lnTo>
                    <a:pt x="476" y="311"/>
                  </a:lnTo>
                  <a:lnTo>
                    <a:pt x="474" y="298"/>
                  </a:lnTo>
                  <a:lnTo>
                    <a:pt x="471" y="288"/>
                  </a:lnTo>
                  <a:lnTo>
                    <a:pt x="466" y="280"/>
                  </a:lnTo>
                  <a:lnTo>
                    <a:pt x="466" y="256"/>
                  </a:lnTo>
                  <a:lnTo>
                    <a:pt x="458" y="199"/>
                  </a:lnTo>
                  <a:lnTo>
                    <a:pt x="437" y="149"/>
                  </a:lnTo>
                  <a:lnTo>
                    <a:pt x="403" y="105"/>
                  </a:lnTo>
                  <a:lnTo>
                    <a:pt x="361" y="73"/>
                  </a:lnTo>
                  <a:lnTo>
                    <a:pt x="309" y="50"/>
                  </a:lnTo>
                  <a:lnTo>
                    <a:pt x="254" y="42"/>
                  </a:lnTo>
                  <a:lnTo>
                    <a:pt x="196" y="50"/>
                  </a:lnTo>
                  <a:lnTo>
                    <a:pt x="147" y="73"/>
                  </a:lnTo>
                  <a:lnTo>
                    <a:pt x="102" y="105"/>
                  </a:lnTo>
                  <a:lnTo>
                    <a:pt x="71" y="149"/>
                  </a:lnTo>
                  <a:lnTo>
                    <a:pt x="50" y="199"/>
                  </a:lnTo>
                  <a:lnTo>
                    <a:pt x="42" y="256"/>
                  </a:lnTo>
                  <a:lnTo>
                    <a:pt x="42" y="277"/>
                  </a:lnTo>
                  <a:lnTo>
                    <a:pt x="34" y="288"/>
                  </a:lnTo>
                  <a:lnTo>
                    <a:pt x="31" y="298"/>
                  </a:lnTo>
                  <a:lnTo>
                    <a:pt x="29" y="311"/>
                  </a:lnTo>
                  <a:lnTo>
                    <a:pt x="29" y="380"/>
                  </a:lnTo>
                  <a:lnTo>
                    <a:pt x="13" y="340"/>
                  </a:lnTo>
                  <a:lnTo>
                    <a:pt x="3" y="298"/>
                  </a:lnTo>
                  <a:lnTo>
                    <a:pt x="0" y="256"/>
                  </a:lnTo>
                  <a:lnTo>
                    <a:pt x="5" y="199"/>
                  </a:lnTo>
                  <a:lnTo>
                    <a:pt x="23" y="144"/>
                  </a:lnTo>
                  <a:lnTo>
                    <a:pt x="55" y="97"/>
                  </a:lnTo>
                  <a:lnTo>
                    <a:pt x="94" y="57"/>
                  </a:lnTo>
                  <a:lnTo>
                    <a:pt x="141" y="26"/>
                  </a:lnTo>
                  <a:lnTo>
                    <a:pt x="196" y="8"/>
                  </a:lnTo>
                  <a:lnTo>
                    <a:pt x="25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3" name="Freeform 741"/>
            <p:cNvSpPr/>
            <p:nvPr/>
          </p:nvSpPr>
          <p:spPr bwMode="auto">
            <a:xfrm>
              <a:off x="14484945" y="1312866"/>
              <a:ext cx="174625" cy="325438"/>
            </a:xfrm>
            <a:custGeom>
              <a:avLst/>
              <a:gdLst>
                <a:gd name="T0" fmla="*/ 79 w 110"/>
                <a:gd name="T1" fmla="*/ 0 h 205"/>
                <a:gd name="T2" fmla="*/ 110 w 110"/>
                <a:gd name="T3" fmla="*/ 0 h 205"/>
                <a:gd name="T4" fmla="*/ 110 w 110"/>
                <a:gd name="T5" fmla="*/ 205 h 205"/>
                <a:gd name="T6" fmla="*/ 79 w 110"/>
                <a:gd name="T7" fmla="*/ 205 h 205"/>
                <a:gd name="T8" fmla="*/ 48 w 110"/>
                <a:gd name="T9" fmla="*/ 199 h 205"/>
                <a:gd name="T10" fmla="*/ 24 w 110"/>
                <a:gd name="T11" fmla="*/ 189 h 205"/>
                <a:gd name="T12" fmla="*/ 6 w 110"/>
                <a:gd name="T13" fmla="*/ 171 h 205"/>
                <a:gd name="T14" fmla="*/ 0 w 110"/>
                <a:gd name="T15" fmla="*/ 150 h 205"/>
                <a:gd name="T16" fmla="*/ 0 w 110"/>
                <a:gd name="T17" fmla="*/ 55 h 205"/>
                <a:gd name="T18" fmla="*/ 0 w 110"/>
                <a:gd name="T19" fmla="*/ 42 h 205"/>
                <a:gd name="T20" fmla="*/ 16 w 110"/>
                <a:gd name="T21" fmla="*/ 21 h 205"/>
                <a:gd name="T22" fmla="*/ 42 w 110"/>
                <a:gd name="T23" fmla="*/ 6 h 205"/>
                <a:gd name="T24" fmla="*/ 79 w 110"/>
                <a:gd name="T2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205">
                  <a:moveTo>
                    <a:pt x="79" y="0"/>
                  </a:moveTo>
                  <a:lnTo>
                    <a:pt x="110" y="0"/>
                  </a:lnTo>
                  <a:lnTo>
                    <a:pt x="110" y="205"/>
                  </a:lnTo>
                  <a:lnTo>
                    <a:pt x="79" y="205"/>
                  </a:lnTo>
                  <a:lnTo>
                    <a:pt x="48" y="199"/>
                  </a:lnTo>
                  <a:lnTo>
                    <a:pt x="24" y="189"/>
                  </a:lnTo>
                  <a:lnTo>
                    <a:pt x="6" y="171"/>
                  </a:lnTo>
                  <a:lnTo>
                    <a:pt x="0" y="150"/>
                  </a:lnTo>
                  <a:lnTo>
                    <a:pt x="0" y="55"/>
                  </a:lnTo>
                  <a:lnTo>
                    <a:pt x="0" y="42"/>
                  </a:lnTo>
                  <a:lnTo>
                    <a:pt x="16" y="21"/>
                  </a:lnTo>
                  <a:lnTo>
                    <a:pt x="42" y="6"/>
                  </a:lnTo>
                  <a:lnTo>
                    <a:pt x="7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4" name="Freeform 742"/>
            <p:cNvSpPr/>
            <p:nvPr/>
          </p:nvSpPr>
          <p:spPr bwMode="auto">
            <a:xfrm>
              <a:off x="14972308" y="1312866"/>
              <a:ext cx="174625" cy="325438"/>
            </a:xfrm>
            <a:custGeom>
              <a:avLst/>
              <a:gdLst>
                <a:gd name="T0" fmla="*/ 0 w 110"/>
                <a:gd name="T1" fmla="*/ 0 h 205"/>
                <a:gd name="T2" fmla="*/ 31 w 110"/>
                <a:gd name="T3" fmla="*/ 0 h 205"/>
                <a:gd name="T4" fmla="*/ 60 w 110"/>
                <a:gd name="T5" fmla="*/ 6 h 205"/>
                <a:gd name="T6" fmla="*/ 84 w 110"/>
                <a:gd name="T7" fmla="*/ 14 h 205"/>
                <a:gd name="T8" fmla="*/ 102 w 110"/>
                <a:gd name="T9" fmla="*/ 29 h 205"/>
                <a:gd name="T10" fmla="*/ 110 w 110"/>
                <a:gd name="T11" fmla="*/ 48 h 205"/>
                <a:gd name="T12" fmla="*/ 110 w 110"/>
                <a:gd name="T13" fmla="*/ 55 h 205"/>
                <a:gd name="T14" fmla="*/ 110 w 110"/>
                <a:gd name="T15" fmla="*/ 150 h 205"/>
                <a:gd name="T16" fmla="*/ 105 w 110"/>
                <a:gd name="T17" fmla="*/ 171 h 205"/>
                <a:gd name="T18" fmla="*/ 89 w 110"/>
                <a:gd name="T19" fmla="*/ 189 h 205"/>
                <a:gd name="T20" fmla="*/ 63 w 110"/>
                <a:gd name="T21" fmla="*/ 199 h 205"/>
                <a:gd name="T22" fmla="*/ 31 w 110"/>
                <a:gd name="T23" fmla="*/ 205 h 205"/>
                <a:gd name="T24" fmla="*/ 0 w 110"/>
                <a:gd name="T25" fmla="*/ 205 h 205"/>
                <a:gd name="T26" fmla="*/ 0 w 110"/>
                <a:gd name="T2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05">
                  <a:moveTo>
                    <a:pt x="0" y="0"/>
                  </a:moveTo>
                  <a:lnTo>
                    <a:pt x="31" y="0"/>
                  </a:lnTo>
                  <a:lnTo>
                    <a:pt x="60" y="6"/>
                  </a:lnTo>
                  <a:lnTo>
                    <a:pt x="84" y="14"/>
                  </a:lnTo>
                  <a:lnTo>
                    <a:pt x="102" y="29"/>
                  </a:lnTo>
                  <a:lnTo>
                    <a:pt x="110" y="48"/>
                  </a:lnTo>
                  <a:lnTo>
                    <a:pt x="110" y="55"/>
                  </a:lnTo>
                  <a:lnTo>
                    <a:pt x="110" y="150"/>
                  </a:lnTo>
                  <a:lnTo>
                    <a:pt x="105" y="171"/>
                  </a:lnTo>
                  <a:lnTo>
                    <a:pt x="89" y="189"/>
                  </a:lnTo>
                  <a:lnTo>
                    <a:pt x="63" y="199"/>
                  </a:lnTo>
                  <a:lnTo>
                    <a:pt x="31" y="205"/>
                  </a:lnTo>
                  <a:lnTo>
                    <a:pt x="0" y="205"/>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5" name="Freeform 743"/>
            <p:cNvSpPr/>
            <p:nvPr/>
          </p:nvSpPr>
          <p:spPr bwMode="auto">
            <a:xfrm>
              <a:off x="16377249" y="801689"/>
              <a:ext cx="752476" cy="752477"/>
            </a:xfrm>
            <a:custGeom>
              <a:avLst/>
              <a:gdLst>
                <a:gd name="T0" fmla="*/ 251 w 474"/>
                <a:gd name="T1" fmla="*/ 50 h 474"/>
                <a:gd name="T2" fmla="*/ 251 w 474"/>
                <a:gd name="T3" fmla="*/ 87 h 474"/>
                <a:gd name="T4" fmla="*/ 283 w 474"/>
                <a:gd name="T5" fmla="*/ 105 h 474"/>
                <a:gd name="T6" fmla="*/ 264 w 474"/>
                <a:gd name="T7" fmla="*/ 171 h 474"/>
                <a:gd name="T8" fmla="*/ 296 w 474"/>
                <a:gd name="T9" fmla="*/ 110 h 474"/>
                <a:gd name="T10" fmla="*/ 335 w 474"/>
                <a:gd name="T11" fmla="*/ 121 h 474"/>
                <a:gd name="T12" fmla="*/ 361 w 474"/>
                <a:gd name="T13" fmla="*/ 95 h 474"/>
                <a:gd name="T14" fmla="*/ 380 w 474"/>
                <a:gd name="T15" fmla="*/ 113 h 474"/>
                <a:gd name="T16" fmla="*/ 353 w 474"/>
                <a:gd name="T17" fmla="*/ 139 h 474"/>
                <a:gd name="T18" fmla="*/ 364 w 474"/>
                <a:gd name="T19" fmla="*/ 178 h 474"/>
                <a:gd name="T20" fmla="*/ 304 w 474"/>
                <a:gd name="T21" fmla="*/ 210 h 474"/>
                <a:gd name="T22" fmla="*/ 369 w 474"/>
                <a:gd name="T23" fmla="*/ 192 h 474"/>
                <a:gd name="T24" fmla="*/ 387 w 474"/>
                <a:gd name="T25" fmla="*/ 223 h 474"/>
                <a:gd name="T26" fmla="*/ 424 w 474"/>
                <a:gd name="T27" fmla="*/ 223 h 474"/>
                <a:gd name="T28" fmla="*/ 424 w 474"/>
                <a:gd name="T29" fmla="*/ 249 h 474"/>
                <a:gd name="T30" fmla="*/ 387 w 474"/>
                <a:gd name="T31" fmla="*/ 249 h 474"/>
                <a:gd name="T32" fmla="*/ 369 w 474"/>
                <a:gd name="T33" fmla="*/ 283 h 474"/>
                <a:gd name="T34" fmla="*/ 304 w 474"/>
                <a:gd name="T35" fmla="*/ 265 h 474"/>
                <a:gd name="T36" fmla="*/ 364 w 474"/>
                <a:gd name="T37" fmla="*/ 296 h 474"/>
                <a:gd name="T38" fmla="*/ 353 w 474"/>
                <a:gd name="T39" fmla="*/ 336 h 474"/>
                <a:gd name="T40" fmla="*/ 380 w 474"/>
                <a:gd name="T41" fmla="*/ 362 h 474"/>
                <a:gd name="T42" fmla="*/ 361 w 474"/>
                <a:gd name="T43" fmla="*/ 380 h 474"/>
                <a:gd name="T44" fmla="*/ 335 w 474"/>
                <a:gd name="T45" fmla="*/ 354 h 474"/>
                <a:gd name="T46" fmla="*/ 296 w 474"/>
                <a:gd name="T47" fmla="*/ 364 h 474"/>
                <a:gd name="T48" fmla="*/ 264 w 474"/>
                <a:gd name="T49" fmla="*/ 304 h 474"/>
                <a:gd name="T50" fmla="*/ 283 w 474"/>
                <a:gd name="T51" fmla="*/ 370 h 474"/>
                <a:gd name="T52" fmla="*/ 251 w 474"/>
                <a:gd name="T53" fmla="*/ 388 h 474"/>
                <a:gd name="T54" fmla="*/ 251 w 474"/>
                <a:gd name="T55" fmla="*/ 425 h 474"/>
                <a:gd name="T56" fmla="*/ 225 w 474"/>
                <a:gd name="T57" fmla="*/ 425 h 474"/>
                <a:gd name="T58" fmla="*/ 225 w 474"/>
                <a:gd name="T59" fmla="*/ 388 h 474"/>
                <a:gd name="T60" fmla="*/ 191 w 474"/>
                <a:gd name="T61" fmla="*/ 370 h 474"/>
                <a:gd name="T62" fmla="*/ 209 w 474"/>
                <a:gd name="T63" fmla="*/ 304 h 474"/>
                <a:gd name="T64" fmla="*/ 178 w 474"/>
                <a:gd name="T65" fmla="*/ 364 h 474"/>
                <a:gd name="T66" fmla="*/ 139 w 474"/>
                <a:gd name="T67" fmla="*/ 354 h 474"/>
                <a:gd name="T68" fmla="*/ 112 w 474"/>
                <a:gd name="T69" fmla="*/ 380 h 474"/>
                <a:gd name="T70" fmla="*/ 94 w 474"/>
                <a:gd name="T71" fmla="*/ 362 h 474"/>
                <a:gd name="T72" fmla="*/ 120 w 474"/>
                <a:gd name="T73" fmla="*/ 336 h 474"/>
                <a:gd name="T74" fmla="*/ 110 w 474"/>
                <a:gd name="T75" fmla="*/ 296 h 474"/>
                <a:gd name="T76" fmla="*/ 170 w 474"/>
                <a:gd name="T77" fmla="*/ 265 h 474"/>
                <a:gd name="T78" fmla="*/ 105 w 474"/>
                <a:gd name="T79" fmla="*/ 283 h 474"/>
                <a:gd name="T80" fmla="*/ 86 w 474"/>
                <a:gd name="T81" fmla="*/ 249 h 474"/>
                <a:gd name="T82" fmla="*/ 50 w 474"/>
                <a:gd name="T83" fmla="*/ 249 h 474"/>
                <a:gd name="T84" fmla="*/ 50 w 474"/>
                <a:gd name="T85" fmla="*/ 223 h 474"/>
                <a:gd name="T86" fmla="*/ 86 w 474"/>
                <a:gd name="T87" fmla="*/ 223 h 474"/>
                <a:gd name="T88" fmla="*/ 105 w 474"/>
                <a:gd name="T89" fmla="*/ 192 h 474"/>
                <a:gd name="T90" fmla="*/ 170 w 474"/>
                <a:gd name="T91" fmla="*/ 210 h 474"/>
                <a:gd name="T92" fmla="*/ 110 w 474"/>
                <a:gd name="T93" fmla="*/ 178 h 474"/>
                <a:gd name="T94" fmla="*/ 120 w 474"/>
                <a:gd name="T95" fmla="*/ 139 h 474"/>
                <a:gd name="T96" fmla="*/ 94 w 474"/>
                <a:gd name="T97" fmla="*/ 113 h 474"/>
                <a:gd name="T98" fmla="*/ 112 w 474"/>
                <a:gd name="T99" fmla="*/ 95 h 474"/>
                <a:gd name="T100" fmla="*/ 139 w 474"/>
                <a:gd name="T101" fmla="*/ 121 h 474"/>
                <a:gd name="T102" fmla="*/ 178 w 474"/>
                <a:gd name="T103" fmla="*/ 110 h 474"/>
                <a:gd name="T104" fmla="*/ 209 w 474"/>
                <a:gd name="T105" fmla="*/ 171 h 474"/>
                <a:gd name="T106" fmla="*/ 191 w 474"/>
                <a:gd name="T107" fmla="*/ 105 h 474"/>
                <a:gd name="T108" fmla="*/ 225 w 474"/>
                <a:gd name="T109" fmla="*/ 87 h 474"/>
                <a:gd name="T110" fmla="*/ 225 w 474"/>
                <a:gd name="T111" fmla="*/ 5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4" h="474">
                  <a:moveTo>
                    <a:pt x="225" y="0"/>
                  </a:moveTo>
                  <a:lnTo>
                    <a:pt x="251" y="0"/>
                  </a:lnTo>
                  <a:lnTo>
                    <a:pt x="251" y="50"/>
                  </a:lnTo>
                  <a:lnTo>
                    <a:pt x="291" y="8"/>
                  </a:lnTo>
                  <a:lnTo>
                    <a:pt x="309" y="27"/>
                  </a:lnTo>
                  <a:lnTo>
                    <a:pt x="251" y="87"/>
                  </a:lnTo>
                  <a:lnTo>
                    <a:pt x="251" y="102"/>
                  </a:lnTo>
                  <a:lnTo>
                    <a:pt x="264" y="87"/>
                  </a:lnTo>
                  <a:lnTo>
                    <a:pt x="283" y="105"/>
                  </a:lnTo>
                  <a:lnTo>
                    <a:pt x="251" y="139"/>
                  </a:lnTo>
                  <a:lnTo>
                    <a:pt x="251" y="165"/>
                  </a:lnTo>
                  <a:lnTo>
                    <a:pt x="264" y="171"/>
                  </a:lnTo>
                  <a:lnTo>
                    <a:pt x="277" y="178"/>
                  </a:lnTo>
                  <a:lnTo>
                    <a:pt x="296" y="160"/>
                  </a:lnTo>
                  <a:lnTo>
                    <a:pt x="296" y="110"/>
                  </a:lnTo>
                  <a:lnTo>
                    <a:pt x="322" y="110"/>
                  </a:lnTo>
                  <a:lnTo>
                    <a:pt x="322" y="134"/>
                  </a:lnTo>
                  <a:lnTo>
                    <a:pt x="335" y="121"/>
                  </a:lnTo>
                  <a:lnTo>
                    <a:pt x="335" y="37"/>
                  </a:lnTo>
                  <a:lnTo>
                    <a:pt x="361" y="37"/>
                  </a:lnTo>
                  <a:lnTo>
                    <a:pt x="361" y="95"/>
                  </a:lnTo>
                  <a:lnTo>
                    <a:pt x="395" y="61"/>
                  </a:lnTo>
                  <a:lnTo>
                    <a:pt x="414" y="79"/>
                  </a:lnTo>
                  <a:lnTo>
                    <a:pt x="380" y="113"/>
                  </a:lnTo>
                  <a:lnTo>
                    <a:pt x="437" y="113"/>
                  </a:lnTo>
                  <a:lnTo>
                    <a:pt x="437" y="139"/>
                  </a:lnTo>
                  <a:lnTo>
                    <a:pt x="353" y="139"/>
                  </a:lnTo>
                  <a:lnTo>
                    <a:pt x="340" y="152"/>
                  </a:lnTo>
                  <a:lnTo>
                    <a:pt x="364" y="152"/>
                  </a:lnTo>
                  <a:lnTo>
                    <a:pt x="364" y="178"/>
                  </a:lnTo>
                  <a:lnTo>
                    <a:pt x="314" y="178"/>
                  </a:lnTo>
                  <a:lnTo>
                    <a:pt x="296" y="197"/>
                  </a:lnTo>
                  <a:lnTo>
                    <a:pt x="304" y="210"/>
                  </a:lnTo>
                  <a:lnTo>
                    <a:pt x="309" y="223"/>
                  </a:lnTo>
                  <a:lnTo>
                    <a:pt x="335" y="223"/>
                  </a:lnTo>
                  <a:lnTo>
                    <a:pt x="369" y="192"/>
                  </a:lnTo>
                  <a:lnTo>
                    <a:pt x="387" y="210"/>
                  </a:lnTo>
                  <a:lnTo>
                    <a:pt x="372" y="223"/>
                  </a:lnTo>
                  <a:lnTo>
                    <a:pt x="387" y="223"/>
                  </a:lnTo>
                  <a:lnTo>
                    <a:pt x="448" y="165"/>
                  </a:lnTo>
                  <a:lnTo>
                    <a:pt x="466" y="184"/>
                  </a:lnTo>
                  <a:lnTo>
                    <a:pt x="424" y="223"/>
                  </a:lnTo>
                  <a:lnTo>
                    <a:pt x="474" y="223"/>
                  </a:lnTo>
                  <a:lnTo>
                    <a:pt x="474" y="249"/>
                  </a:lnTo>
                  <a:lnTo>
                    <a:pt x="424" y="249"/>
                  </a:lnTo>
                  <a:lnTo>
                    <a:pt x="466" y="291"/>
                  </a:lnTo>
                  <a:lnTo>
                    <a:pt x="448" y="309"/>
                  </a:lnTo>
                  <a:lnTo>
                    <a:pt x="387" y="249"/>
                  </a:lnTo>
                  <a:lnTo>
                    <a:pt x="372" y="249"/>
                  </a:lnTo>
                  <a:lnTo>
                    <a:pt x="387" y="265"/>
                  </a:lnTo>
                  <a:lnTo>
                    <a:pt x="369" y="283"/>
                  </a:lnTo>
                  <a:lnTo>
                    <a:pt x="335" y="249"/>
                  </a:lnTo>
                  <a:lnTo>
                    <a:pt x="309" y="249"/>
                  </a:lnTo>
                  <a:lnTo>
                    <a:pt x="304" y="265"/>
                  </a:lnTo>
                  <a:lnTo>
                    <a:pt x="296" y="278"/>
                  </a:lnTo>
                  <a:lnTo>
                    <a:pt x="314" y="296"/>
                  </a:lnTo>
                  <a:lnTo>
                    <a:pt x="364" y="296"/>
                  </a:lnTo>
                  <a:lnTo>
                    <a:pt x="364" y="322"/>
                  </a:lnTo>
                  <a:lnTo>
                    <a:pt x="340" y="322"/>
                  </a:lnTo>
                  <a:lnTo>
                    <a:pt x="353" y="336"/>
                  </a:lnTo>
                  <a:lnTo>
                    <a:pt x="437" y="336"/>
                  </a:lnTo>
                  <a:lnTo>
                    <a:pt x="437" y="362"/>
                  </a:lnTo>
                  <a:lnTo>
                    <a:pt x="380" y="362"/>
                  </a:lnTo>
                  <a:lnTo>
                    <a:pt x="414" y="396"/>
                  </a:lnTo>
                  <a:lnTo>
                    <a:pt x="395" y="414"/>
                  </a:lnTo>
                  <a:lnTo>
                    <a:pt x="361" y="380"/>
                  </a:lnTo>
                  <a:lnTo>
                    <a:pt x="361" y="438"/>
                  </a:lnTo>
                  <a:lnTo>
                    <a:pt x="335" y="438"/>
                  </a:lnTo>
                  <a:lnTo>
                    <a:pt x="335" y="354"/>
                  </a:lnTo>
                  <a:lnTo>
                    <a:pt x="322" y="341"/>
                  </a:lnTo>
                  <a:lnTo>
                    <a:pt x="322" y="364"/>
                  </a:lnTo>
                  <a:lnTo>
                    <a:pt x="296" y="364"/>
                  </a:lnTo>
                  <a:lnTo>
                    <a:pt x="296" y="315"/>
                  </a:lnTo>
                  <a:lnTo>
                    <a:pt x="277" y="296"/>
                  </a:lnTo>
                  <a:lnTo>
                    <a:pt x="264" y="304"/>
                  </a:lnTo>
                  <a:lnTo>
                    <a:pt x="251" y="309"/>
                  </a:lnTo>
                  <a:lnTo>
                    <a:pt x="251" y="336"/>
                  </a:lnTo>
                  <a:lnTo>
                    <a:pt x="283" y="370"/>
                  </a:lnTo>
                  <a:lnTo>
                    <a:pt x="264" y="388"/>
                  </a:lnTo>
                  <a:lnTo>
                    <a:pt x="251" y="372"/>
                  </a:lnTo>
                  <a:lnTo>
                    <a:pt x="251" y="388"/>
                  </a:lnTo>
                  <a:lnTo>
                    <a:pt x="309" y="448"/>
                  </a:lnTo>
                  <a:lnTo>
                    <a:pt x="291" y="466"/>
                  </a:lnTo>
                  <a:lnTo>
                    <a:pt x="251" y="425"/>
                  </a:lnTo>
                  <a:lnTo>
                    <a:pt x="251" y="474"/>
                  </a:lnTo>
                  <a:lnTo>
                    <a:pt x="225" y="474"/>
                  </a:lnTo>
                  <a:lnTo>
                    <a:pt x="225" y="425"/>
                  </a:lnTo>
                  <a:lnTo>
                    <a:pt x="183" y="466"/>
                  </a:lnTo>
                  <a:lnTo>
                    <a:pt x="165" y="448"/>
                  </a:lnTo>
                  <a:lnTo>
                    <a:pt x="225" y="388"/>
                  </a:lnTo>
                  <a:lnTo>
                    <a:pt x="225" y="372"/>
                  </a:lnTo>
                  <a:lnTo>
                    <a:pt x="209" y="388"/>
                  </a:lnTo>
                  <a:lnTo>
                    <a:pt x="191" y="370"/>
                  </a:lnTo>
                  <a:lnTo>
                    <a:pt x="225" y="336"/>
                  </a:lnTo>
                  <a:lnTo>
                    <a:pt x="225" y="309"/>
                  </a:lnTo>
                  <a:lnTo>
                    <a:pt x="209" y="304"/>
                  </a:lnTo>
                  <a:lnTo>
                    <a:pt x="196" y="296"/>
                  </a:lnTo>
                  <a:lnTo>
                    <a:pt x="178" y="315"/>
                  </a:lnTo>
                  <a:lnTo>
                    <a:pt x="178" y="364"/>
                  </a:lnTo>
                  <a:lnTo>
                    <a:pt x="152" y="364"/>
                  </a:lnTo>
                  <a:lnTo>
                    <a:pt x="152" y="341"/>
                  </a:lnTo>
                  <a:lnTo>
                    <a:pt x="139" y="354"/>
                  </a:lnTo>
                  <a:lnTo>
                    <a:pt x="139" y="438"/>
                  </a:lnTo>
                  <a:lnTo>
                    <a:pt x="112" y="438"/>
                  </a:lnTo>
                  <a:lnTo>
                    <a:pt x="112" y="380"/>
                  </a:lnTo>
                  <a:lnTo>
                    <a:pt x="78" y="414"/>
                  </a:lnTo>
                  <a:lnTo>
                    <a:pt x="60" y="396"/>
                  </a:lnTo>
                  <a:lnTo>
                    <a:pt x="94" y="362"/>
                  </a:lnTo>
                  <a:lnTo>
                    <a:pt x="37" y="362"/>
                  </a:lnTo>
                  <a:lnTo>
                    <a:pt x="37" y="336"/>
                  </a:lnTo>
                  <a:lnTo>
                    <a:pt x="120" y="336"/>
                  </a:lnTo>
                  <a:lnTo>
                    <a:pt x="133" y="322"/>
                  </a:lnTo>
                  <a:lnTo>
                    <a:pt x="110" y="322"/>
                  </a:lnTo>
                  <a:lnTo>
                    <a:pt x="110" y="296"/>
                  </a:lnTo>
                  <a:lnTo>
                    <a:pt x="160" y="296"/>
                  </a:lnTo>
                  <a:lnTo>
                    <a:pt x="178" y="278"/>
                  </a:lnTo>
                  <a:lnTo>
                    <a:pt x="170" y="265"/>
                  </a:lnTo>
                  <a:lnTo>
                    <a:pt x="165" y="249"/>
                  </a:lnTo>
                  <a:lnTo>
                    <a:pt x="139" y="249"/>
                  </a:lnTo>
                  <a:lnTo>
                    <a:pt x="105" y="283"/>
                  </a:lnTo>
                  <a:lnTo>
                    <a:pt x="86" y="265"/>
                  </a:lnTo>
                  <a:lnTo>
                    <a:pt x="102" y="249"/>
                  </a:lnTo>
                  <a:lnTo>
                    <a:pt x="86" y="249"/>
                  </a:lnTo>
                  <a:lnTo>
                    <a:pt x="26" y="309"/>
                  </a:lnTo>
                  <a:lnTo>
                    <a:pt x="8" y="291"/>
                  </a:lnTo>
                  <a:lnTo>
                    <a:pt x="50" y="249"/>
                  </a:lnTo>
                  <a:lnTo>
                    <a:pt x="0" y="249"/>
                  </a:lnTo>
                  <a:lnTo>
                    <a:pt x="0" y="223"/>
                  </a:lnTo>
                  <a:lnTo>
                    <a:pt x="50" y="223"/>
                  </a:lnTo>
                  <a:lnTo>
                    <a:pt x="8" y="184"/>
                  </a:lnTo>
                  <a:lnTo>
                    <a:pt x="26" y="165"/>
                  </a:lnTo>
                  <a:lnTo>
                    <a:pt x="86" y="223"/>
                  </a:lnTo>
                  <a:lnTo>
                    <a:pt x="102" y="223"/>
                  </a:lnTo>
                  <a:lnTo>
                    <a:pt x="86" y="210"/>
                  </a:lnTo>
                  <a:lnTo>
                    <a:pt x="105" y="192"/>
                  </a:lnTo>
                  <a:lnTo>
                    <a:pt x="139" y="223"/>
                  </a:lnTo>
                  <a:lnTo>
                    <a:pt x="165" y="223"/>
                  </a:lnTo>
                  <a:lnTo>
                    <a:pt x="170" y="210"/>
                  </a:lnTo>
                  <a:lnTo>
                    <a:pt x="178" y="197"/>
                  </a:lnTo>
                  <a:lnTo>
                    <a:pt x="160" y="178"/>
                  </a:lnTo>
                  <a:lnTo>
                    <a:pt x="110" y="178"/>
                  </a:lnTo>
                  <a:lnTo>
                    <a:pt x="110" y="152"/>
                  </a:lnTo>
                  <a:lnTo>
                    <a:pt x="133" y="152"/>
                  </a:lnTo>
                  <a:lnTo>
                    <a:pt x="120" y="139"/>
                  </a:lnTo>
                  <a:lnTo>
                    <a:pt x="37" y="139"/>
                  </a:lnTo>
                  <a:lnTo>
                    <a:pt x="37" y="113"/>
                  </a:lnTo>
                  <a:lnTo>
                    <a:pt x="94" y="113"/>
                  </a:lnTo>
                  <a:lnTo>
                    <a:pt x="60" y="79"/>
                  </a:lnTo>
                  <a:lnTo>
                    <a:pt x="78" y="61"/>
                  </a:lnTo>
                  <a:lnTo>
                    <a:pt x="112" y="95"/>
                  </a:lnTo>
                  <a:lnTo>
                    <a:pt x="112" y="37"/>
                  </a:lnTo>
                  <a:lnTo>
                    <a:pt x="139" y="37"/>
                  </a:lnTo>
                  <a:lnTo>
                    <a:pt x="139" y="121"/>
                  </a:lnTo>
                  <a:lnTo>
                    <a:pt x="152" y="134"/>
                  </a:lnTo>
                  <a:lnTo>
                    <a:pt x="152" y="110"/>
                  </a:lnTo>
                  <a:lnTo>
                    <a:pt x="178" y="110"/>
                  </a:lnTo>
                  <a:lnTo>
                    <a:pt x="178" y="160"/>
                  </a:lnTo>
                  <a:lnTo>
                    <a:pt x="196" y="178"/>
                  </a:lnTo>
                  <a:lnTo>
                    <a:pt x="209" y="171"/>
                  </a:lnTo>
                  <a:lnTo>
                    <a:pt x="225" y="165"/>
                  </a:lnTo>
                  <a:lnTo>
                    <a:pt x="225" y="139"/>
                  </a:lnTo>
                  <a:lnTo>
                    <a:pt x="191" y="105"/>
                  </a:lnTo>
                  <a:lnTo>
                    <a:pt x="209" y="87"/>
                  </a:lnTo>
                  <a:lnTo>
                    <a:pt x="225" y="102"/>
                  </a:lnTo>
                  <a:lnTo>
                    <a:pt x="225" y="87"/>
                  </a:lnTo>
                  <a:lnTo>
                    <a:pt x="165" y="27"/>
                  </a:lnTo>
                  <a:lnTo>
                    <a:pt x="183" y="8"/>
                  </a:lnTo>
                  <a:lnTo>
                    <a:pt x="225" y="50"/>
                  </a:lnTo>
                  <a:lnTo>
                    <a:pt x="22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6" name="Freeform 744"/>
            <p:cNvSpPr/>
            <p:nvPr/>
          </p:nvSpPr>
          <p:spPr bwMode="auto">
            <a:xfrm>
              <a:off x="16775712" y="2547943"/>
              <a:ext cx="382588" cy="382588"/>
            </a:xfrm>
            <a:custGeom>
              <a:avLst/>
              <a:gdLst>
                <a:gd name="T0" fmla="*/ 121 w 241"/>
                <a:gd name="T1" fmla="*/ 0 h 241"/>
                <a:gd name="T2" fmla="*/ 157 w 241"/>
                <a:gd name="T3" fmla="*/ 8 h 241"/>
                <a:gd name="T4" fmla="*/ 191 w 241"/>
                <a:gd name="T5" fmla="*/ 24 h 241"/>
                <a:gd name="T6" fmla="*/ 218 w 241"/>
                <a:gd name="T7" fmla="*/ 50 h 241"/>
                <a:gd name="T8" fmla="*/ 233 w 241"/>
                <a:gd name="T9" fmla="*/ 84 h 241"/>
                <a:gd name="T10" fmla="*/ 241 w 241"/>
                <a:gd name="T11" fmla="*/ 121 h 241"/>
                <a:gd name="T12" fmla="*/ 233 w 241"/>
                <a:gd name="T13" fmla="*/ 160 h 241"/>
                <a:gd name="T14" fmla="*/ 218 w 241"/>
                <a:gd name="T15" fmla="*/ 191 h 241"/>
                <a:gd name="T16" fmla="*/ 191 w 241"/>
                <a:gd name="T17" fmla="*/ 217 h 241"/>
                <a:gd name="T18" fmla="*/ 157 w 241"/>
                <a:gd name="T19" fmla="*/ 236 h 241"/>
                <a:gd name="T20" fmla="*/ 121 w 241"/>
                <a:gd name="T21" fmla="*/ 241 h 241"/>
                <a:gd name="T22" fmla="*/ 81 w 241"/>
                <a:gd name="T23" fmla="*/ 236 h 241"/>
                <a:gd name="T24" fmla="*/ 50 w 241"/>
                <a:gd name="T25" fmla="*/ 217 h 241"/>
                <a:gd name="T26" fmla="*/ 24 w 241"/>
                <a:gd name="T27" fmla="*/ 191 h 241"/>
                <a:gd name="T28" fmla="*/ 5 w 241"/>
                <a:gd name="T29" fmla="*/ 160 h 241"/>
                <a:gd name="T30" fmla="*/ 0 w 241"/>
                <a:gd name="T31" fmla="*/ 121 h 241"/>
                <a:gd name="T32" fmla="*/ 5 w 241"/>
                <a:gd name="T33" fmla="*/ 84 h 241"/>
                <a:gd name="T34" fmla="*/ 24 w 241"/>
                <a:gd name="T35" fmla="*/ 50 h 241"/>
                <a:gd name="T36" fmla="*/ 50 w 241"/>
                <a:gd name="T37" fmla="*/ 24 h 241"/>
                <a:gd name="T38" fmla="*/ 81 w 241"/>
                <a:gd name="T39" fmla="*/ 8 h 241"/>
                <a:gd name="T40" fmla="*/ 121 w 241"/>
                <a:gd name="T4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41">
                  <a:moveTo>
                    <a:pt x="121" y="0"/>
                  </a:moveTo>
                  <a:lnTo>
                    <a:pt x="157" y="8"/>
                  </a:lnTo>
                  <a:lnTo>
                    <a:pt x="191" y="24"/>
                  </a:lnTo>
                  <a:lnTo>
                    <a:pt x="218" y="50"/>
                  </a:lnTo>
                  <a:lnTo>
                    <a:pt x="233" y="84"/>
                  </a:lnTo>
                  <a:lnTo>
                    <a:pt x="241" y="121"/>
                  </a:lnTo>
                  <a:lnTo>
                    <a:pt x="233" y="160"/>
                  </a:lnTo>
                  <a:lnTo>
                    <a:pt x="218" y="191"/>
                  </a:lnTo>
                  <a:lnTo>
                    <a:pt x="191" y="217"/>
                  </a:lnTo>
                  <a:lnTo>
                    <a:pt x="157" y="236"/>
                  </a:lnTo>
                  <a:lnTo>
                    <a:pt x="121" y="241"/>
                  </a:lnTo>
                  <a:lnTo>
                    <a:pt x="81" y="236"/>
                  </a:lnTo>
                  <a:lnTo>
                    <a:pt x="50" y="217"/>
                  </a:lnTo>
                  <a:lnTo>
                    <a:pt x="24" y="191"/>
                  </a:lnTo>
                  <a:lnTo>
                    <a:pt x="5" y="160"/>
                  </a:lnTo>
                  <a:lnTo>
                    <a:pt x="0" y="121"/>
                  </a:lnTo>
                  <a:lnTo>
                    <a:pt x="5" y="84"/>
                  </a:lnTo>
                  <a:lnTo>
                    <a:pt x="24" y="50"/>
                  </a:lnTo>
                  <a:lnTo>
                    <a:pt x="50" y="24"/>
                  </a:lnTo>
                  <a:lnTo>
                    <a:pt x="81" y="8"/>
                  </a:lnTo>
                  <a:lnTo>
                    <a:pt x="1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7" name="Rectangle 745"/>
            <p:cNvSpPr>
              <a:spLocks noChangeArrowheads="1"/>
            </p:cNvSpPr>
            <p:nvPr/>
          </p:nvSpPr>
          <p:spPr bwMode="auto">
            <a:xfrm>
              <a:off x="16942400" y="2452693"/>
              <a:ext cx="49213" cy="698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8" name="Rectangle 746"/>
            <p:cNvSpPr>
              <a:spLocks noChangeArrowheads="1"/>
            </p:cNvSpPr>
            <p:nvPr/>
          </p:nvSpPr>
          <p:spPr bwMode="auto">
            <a:xfrm>
              <a:off x="17183700" y="2714631"/>
              <a:ext cx="69850" cy="492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9" name="Rectangle 747"/>
            <p:cNvSpPr>
              <a:spLocks noChangeArrowheads="1"/>
            </p:cNvSpPr>
            <p:nvPr/>
          </p:nvSpPr>
          <p:spPr bwMode="auto">
            <a:xfrm>
              <a:off x="16942400" y="2959107"/>
              <a:ext cx="49213" cy="666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0" name="Rectangle 748"/>
            <p:cNvSpPr>
              <a:spLocks noChangeArrowheads="1"/>
            </p:cNvSpPr>
            <p:nvPr/>
          </p:nvSpPr>
          <p:spPr bwMode="auto">
            <a:xfrm>
              <a:off x="16680462" y="2714631"/>
              <a:ext cx="66675" cy="492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1" name="Freeform 749"/>
            <p:cNvSpPr/>
            <p:nvPr/>
          </p:nvSpPr>
          <p:spPr bwMode="auto">
            <a:xfrm>
              <a:off x="17104325" y="2519368"/>
              <a:ext cx="82550" cy="82550"/>
            </a:xfrm>
            <a:custGeom>
              <a:avLst/>
              <a:gdLst>
                <a:gd name="T0" fmla="*/ 29 w 52"/>
                <a:gd name="T1" fmla="*/ 0 h 52"/>
                <a:gd name="T2" fmla="*/ 52 w 52"/>
                <a:gd name="T3" fmla="*/ 23 h 52"/>
                <a:gd name="T4" fmla="*/ 21 w 52"/>
                <a:gd name="T5" fmla="*/ 52 h 52"/>
                <a:gd name="T6" fmla="*/ 0 w 52"/>
                <a:gd name="T7" fmla="*/ 31 h 52"/>
                <a:gd name="T8" fmla="*/ 29 w 52"/>
                <a:gd name="T9" fmla="*/ 0 h 52"/>
              </a:gdLst>
              <a:ahLst/>
              <a:cxnLst>
                <a:cxn ang="0">
                  <a:pos x="T0" y="T1"/>
                </a:cxn>
                <a:cxn ang="0">
                  <a:pos x="T2" y="T3"/>
                </a:cxn>
                <a:cxn ang="0">
                  <a:pos x="T4" y="T5"/>
                </a:cxn>
                <a:cxn ang="0">
                  <a:pos x="T6" y="T7"/>
                </a:cxn>
                <a:cxn ang="0">
                  <a:pos x="T8" y="T9"/>
                </a:cxn>
              </a:cxnLst>
              <a:rect l="0" t="0" r="r" b="b"/>
              <a:pathLst>
                <a:path w="52" h="52">
                  <a:moveTo>
                    <a:pt x="29" y="0"/>
                  </a:moveTo>
                  <a:lnTo>
                    <a:pt x="52" y="23"/>
                  </a:lnTo>
                  <a:lnTo>
                    <a:pt x="21" y="52"/>
                  </a:lnTo>
                  <a:lnTo>
                    <a:pt x="0" y="31"/>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2" name="Freeform 750"/>
            <p:cNvSpPr/>
            <p:nvPr/>
          </p:nvSpPr>
          <p:spPr bwMode="auto">
            <a:xfrm>
              <a:off x="17104325" y="2876557"/>
              <a:ext cx="82550" cy="82550"/>
            </a:xfrm>
            <a:custGeom>
              <a:avLst/>
              <a:gdLst>
                <a:gd name="T0" fmla="*/ 21 w 52"/>
                <a:gd name="T1" fmla="*/ 0 h 52"/>
                <a:gd name="T2" fmla="*/ 52 w 52"/>
                <a:gd name="T3" fmla="*/ 31 h 52"/>
                <a:gd name="T4" fmla="*/ 29 w 52"/>
                <a:gd name="T5" fmla="*/ 52 h 52"/>
                <a:gd name="T6" fmla="*/ 0 w 52"/>
                <a:gd name="T7" fmla="*/ 21 h 52"/>
                <a:gd name="T8" fmla="*/ 21 w 52"/>
                <a:gd name="T9" fmla="*/ 0 h 52"/>
              </a:gdLst>
              <a:ahLst/>
              <a:cxnLst>
                <a:cxn ang="0">
                  <a:pos x="T0" y="T1"/>
                </a:cxn>
                <a:cxn ang="0">
                  <a:pos x="T2" y="T3"/>
                </a:cxn>
                <a:cxn ang="0">
                  <a:pos x="T4" y="T5"/>
                </a:cxn>
                <a:cxn ang="0">
                  <a:pos x="T6" y="T7"/>
                </a:cxn>
                <a:cxn ang="0">
                  <a:pos x="T8" y="T9"/>
                </a:cxn>
              </a:cxnLst>
              <a:rect l="0" t="0" r="r" b="b"/>
              <a:pathLst>
                <a:path w="52" h="52">
                  <a:moveTo>
                    <a:pt x="21" y="0"/>
                  </a:moveTo>
                  <a:lnTo>
                    <a:pt x="52" y="31"/>
                  </a:lnTo>
                  <a:lnTo>
                    <a:pt x="29" y="52"/>
                  </a:lnTo>
                  <a:lnTo>
                    <a:pt x="0" y="21"/>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3" name="Freeform 751"/>
            <p:cNvSpPr/>
            <p:nvPr/>
          </p:nvSpPr>
          <p:spPr bwMode="auto">
            <a:xfrm>
              <a:off x="16747137" y="2876557"/>
              <a:ext cx="82550" cy="82550"/>
            </a:xfrm>
            <a:custGeom>
              <a:avLst/>
              <a:gdLst>
                <a:gd name="T0" fmla="*/ 29 w 52"/>
                <a:gd name="T1" fmla="*/ 0 h 52"/>
                <a:gd name="T2" fmla="*/ 52 w 52"/>
                <a:gd name="T3" fmla="*/ 21 h 52"/>
                <a:gd name="T4" fmla="*/ 21 w 52"/>
                <a:gd name="T5" fmla="*/ 52 h 52"/>
                <a:gd name="T6" fmla="*/ 0 w 52"/>
                <a:gd name="T7" fmla="*/ 31 h 52"/>
                <a:gd name="T8" fmla="*/ 29 w 52"/>
                <a:gd name="T9" fmla="*/ 0 h 52"/>
              </a:gdLst>
              <a:ahLst/>
              <a:cxnLst>
                <a:cxn ang="0">
                  <a:pos x="T0" y="T1"/>
                </a:cxn>
                <a:cxn ang="0">
                  <a:pos x="T2" y="T3"/>
                </a:cxn>
                <a:cxn ang="0">
                  <a:pos x="T4" y="T5"/>
                </a:cxn>
                <a:cxn ang="0">
                  <a:pos x="T6" y="T7"/>
                </a:cxn>
                <a:cxn ang="0">
                  <a:pos x="T8" y="T9"/>
                </a:cxn>
              </a:cxnLst>
              <a:rect l="0" t="0" r="r" b="b"/>
              <a:pathLst>
                <a:path w="52" h="52">
                  <a:moveTo>
                    <a:pt x="29" y="0"/>
                  </a:moveTo>
                  <a:lnTo>
                    <a:pt x="52" y="21"/>
                  </a:lnTo>
                  <a:lnTo>
                    <a:pt x="21" y="52"/>
                  </a:lnTo>
                  <a:lnTo>
                    <a:pt x="0" y="31"/>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4" name="Freeform 752"/>
            <p:cNvSpPr/>
            <p:nvPr/>
          </p:nvSpPr>
          <p:spPr bwMode="auto">
            <a:xfrm>
              <a:off x="16747137" y="2519368"/>
              <a:ext cx="82550" cy="82550"/>
            </a:xfrm>
            <a:custGeom>
              <a:avLst/>
              <a:gdLst>
                <a:gd name="T0" fmla="*/ 21 w 52"/>
                <a:gd name="T1" fmla="*/ 0 h 52"/>
                <a:gd name="T2" fmla="*/ 52 w 52"/>
                <a:gd name="T3" fmla="*/ 31 h 52"/>
                <a:gd name="T4" fmla="*/ 29 w 52"/>
                <a:gd name="T5" fmla="*/ 52 h 52"/>
                <a:gd name="T6" fmla="*/ 0 w 52"/>
                <a:gd name="T7" fmla="*/ 23 h 52"/>
                <a:gd name="T8" fmla="*/ 21 w 52"/>
                <a:gd name="T9" fmla="*/ 0 h 52"/>
              </a:gdLst>
              <a:ahLst/>
              <a:cxnLst>
                <a:cxn ang="0">
                  <a:pos x="T0" y="T1"/>
                </a:cxn>
                <a:cxn ang="0">
                  <a:pos x="T2" y="T3"/>
                </a:cxn>
                <a:cxn ang="0">
                  <a:pos x="T4" y="T5"/>
                </a:cxn>
                <a:cxn ang="0">
                  <a:pos x="T6" y="T7"/>
                </a:cxn>
                <a:cxn ang="0">
                  <a:pos x="T8" y="T9"/>
                </a:cxn>
              </a:cxnLst>
              <a:rect l="0" t="0" r="r" b="b"/>
              <a:pathLst>
                <a:path w="52" h="52">
                  <a:moveTo>
                    <a:pt x="21" y="0"/>
                  </a:moveTo>
                  <a:lnTo>
                    <a:pt x="52" y="31"/>
                  </a:lnTo>
                  <a:lnTo>
                    <a:pt x="29" y="52"/>
                  </a:lnTo>
                  <a:lnTo>
                    <a:pt x="0" y="23"/>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5" name="Freeform 753"/>
            <p:cNvSpPr/>
            <p:nvPr/>
          </p:nvSpPr>
          <p:spPr bwMode="auto">
            <a:xfrm>
              <a:off x="17024950" y="2465393"/>
              <a:ext cx="71438" cy="82550"/>
            </a:xfrm>
            <a:custGeom>
              <a:avLst/>
              <a:gdLst>
                <a:gd name="T0" fmla="*/ 16 w 45"/>
                <a:gd name="T1" fmla="*/ 0 h 52"/>
                <a:gd name="T2" fmla="*/ 45 w 45"/>
                <a:gd name="T3" fmla="*/ 13 h 52"/>
                <a:gd name="T4" fmla="*/ 29 w 45"/>
                <a:gd name="T5" fmla="*/ 52 h 52"/>
                <a:gd name="T6" fmla="*/ 0 w 45"/>
                <a:gd name="T7" fmla="*/ 39 h 52"/>
                <a:gd name="T8" fmla="*/ 16 w 45"/>
                <a:gd name="T9" fmla="*/ 0 h 52"/>
              </a:gdLst>
              <a:ahLst/>
              <a:cxnLst>
                <a:cxn ang="0">
                  <a:pos x="T0" y="T1"/>
                </a:cxn>
                <a:cxn ang="0">
                  <a:pos x="T2" y="T3"/>
                </a:cxn>
                <a:cxn ang="0">
                  <a:pos x="T4" y="T5"/>
                </a:cxn>
                <a:cxn ang="0">
                  <a:pos x="T6" y="T7"/>
                </a:cxn>
                <a:cxn ang="0">
                  <a:pos x="T8" y="T9"/>
                </a:cxn>
              </a:cxnLst>
              <a:rect l="0" t="0" r="r" b="b"/>
              <a:pathLst>
                <a:path w="45" h="52">
                  <a:moveTo>
                    <a:pt x="16" y="0"/>
                  </a:moveTo>
                  <a:lnTo>
                    <a:pt x="45" y="13"/>
                  </a:lnTo>
                  <a:lnTo>
                    <a:pt x="29" y="52"/>
                  </a:lnTo>
                  <a:lnTo>
                    <a:pt x="0" y="39"/>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6" name="Freeform 754"/>
            <p:cNvSpPr/>
            <p:nvPr/>
          </p:nvSpPr>
          <p:spPr bwMode="auto">
            <a:xfrm>
              <a:off x="17158300" y="2801944"/>
              <a:ext cx="82550" cy="69850"/>
            </a:xfrm>
            <a:custGeom>
              <a:avLst/>
              <a:gdLst>
                <a:gd name="T0" fmla="*/ 13 w 52"/>
                <a:gd name="T1" fmla="*/ 0 h 44"/>
                <a:gd name="T2" fmla="*/ 52 w 52"/>
                <a:gd name="T3" fmla="*/ 16 h 44"/>
                <a:gd name="T4" fmla="*/ 39 w 52"/>
                <a:gd name="T5" fmla="*/ 44 h 44"/>
                <a:gd name="T6" fmla="*/ 0 w 52"/>
                <a:gd name="T7" fmla="*/ 29 h 44"/>
                <a:gd name="T8" fmla="*/ 13 w 52"/>
                <a:gd name="T9" fmla="*/ 0 h 44"/>
              </a:gdLst>
              <a:ahLst/>
              <a:cxnLst>
                <a:cxn ang="0">
                  <a:pos x="T0" y="T1"/>
                </a:cxn>
                <a:cxn ang="0">
                  <a:pos x="T2" y="T3"/>
                </a:cxn>
                <a:cxn ang="0">
                  <a:pos x="T4" y="T5"/>
                </a:cxn>
                <a:cxn ang="0">
                  <a:pos x="T6" y="T7"/>
                </a:cxn>
                <a:cxn ang="0">
                  <a:pos x="T8" y="T9"/>
                </a:cxn>
              </a:cxnLst>
              <a:rect l="0" t="0" r="r" b="b"/>
              <a:pathLst>
                <a:path w="52" h="44">
                  <a:moveTo>
                    <a:pt x="13" y="0"/>
                  </a:moveTo>
                  <a:lnTo>
                    <a:pt x="52" y="16"/>
                  </a:lnTo>
                  <a:lnTo>
                    <a:pt x="39" y="44"/>
                  </a:lnTo>
                  <a:lnTo>
                    <a:pt x="0" y="29"/>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7" name="Freeform 755"/>
            <p:cNvSpPr/>
            <p:nvPr/>
          </p:nvSpPr>
          <p:spPr bwMode="auto">
            <a:xfrm>
              <a:off x="16834449" y="2935294"/>
              <a:ext cx="69850" cy="77788"/>
            </a:xfrm>
            <a:custGeom>
              <a:avLst/>
              <a:gdLst>
                <a:gd name="T0" fmla="*/ 16 w 44"/>
                <a:gd name="T1" fmla="*/ 0 h 49"/>
                <a:gd name="T2" fmla="*/ 44 w 44"/>
                <a:gd name="T3" fmla="*/ 10 h 49"/>
                <a:gd name="T4" fmla="*/ 29 w 44"/>
                <a:gd name="T5" fmla="*/ 49 h 49"/>
                <a:gd name="T6" fmla="*/ 0 w 44"/>
                <a:gd name="T7" fmla="*/ 39 h 49"/>
                <a:gd name="T8" fmla="*/ 16 w 44"/>
                <a:gd name="T9" fmla="*/ 0 h 49"/>
              </a:gdLst>
              <a:ahLst/>
              <a:cxnLst>
                <a:cxn ang="0">
                  <a:pos x="T0" y="T1"/>
                </a:cxn>
                <a:cxn ang="0">
                  <a:pos x="T2" y="T3"/>
                </a:cxn>
                <a:cxn ang="0">
                  <a:pos x="T4" y="T5"/>
                </a:cxn>
                <a:cxn ang="0">
                  <a:pos x="T6" y="T7"/>
                </a:cxn>
                <a:cxn ang="0">
                  <a:pos x="T8" y="T9"/>
                </a:cxn>
              </a:cxnLst>
              <a:rect l="0" t="0" r="r" b="b"/>
              <a:pathLst>
                <a:path w="44" h="49">
                  <a:moveTo>
                    <a:pt x="16" y="0"/>
                  </a:moveTo>
                  <a:lnTo>
                    <a:pt x="44" y="10"/>
                  </a:lnTo>
                  <a:lnTo>
                    <a:pt x="29" y="49"/>
                  </a:lnTo>
                  <a:lnTo>
                    <a:pt x="0" y="39"/>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8" name="Freeform 756"/>
            <p:cNvSpPr/>
            <p:nvPr/>
          </p:nvSpPr>
          <p:spPr bwMode="auto">
            <a:xfrm>
              <a:off x="16693162" y="2609856"/>
              <a:ext cx="79375" cy="71438"/>
            </a:xfrm>
            <a:custGeom>
              <a:avLst/>
              <a:gdLst>
                <a:gd name="T0" fmla="*/ 10 w 50"/>
                <a:gd name="T1" fmla="*/ 0 h 45"/>
                <a:gd name="T2" fmla="*/ 50 w 50"/>
                <a:gd name="T3" fmla="*/ 16 h 45"/>
                <a:gd name="T4" fmla="*/ 39 w 50"/>
                <a:gd name="T5" fmla="*/ 45 h 45"/>
                <a:gd name="T6" fmla="*/ 0 w 50"/>
                <a:gd name="T7" fmla="*/ 27 h 45"/>
                <a:gd name="T8" fmla="*/ 10 w 50"/>
                <a:gd name="T9" fmla="*/ 0 h 45"/>
              </a:gdLst>
              <a:ahLst/>
              <a:cxnLst>
                <a:cxn ang="0">
                  <a:pos x="T0" y="T1"/>
                </a:cxn>
                <a:cxn ang="0">
                  <a:pos x="T2" y="T3"/>
                </a:cxn>
                <a:cxn ang="0">
                  <a:pos x="T4" y="T5"/>
                </a:cxn>
                <a:cxn ang="0">
                  <a:pos x="T6" y="T7"/>
                </a:cxn>
                <a:cxn ang="0">
                  <a:pos x="T8" y="T9"/>
                </a:cxn>
              </a:cxnLst>
              <a:rect l="0" t="0" r="r" b="b"/>
              <a:pathLst>
                <a:path w="50" h="45">
                  <a:moveTo>
                    <a:pt x="10" y="0"/>
                  </a:moveTo>
                  <a:lnTo>
                    <a:pt x="50" y="16"/>
                  </a:lnTo>
                  <a:lnTo>
                    <a:pt x="39" y="45"/>
                  </a:lnTo>
                  <a:lnTo>
                    <a:pt x="0" y="27"/>
                  </a:lnTo>
                  <a:lnTo>
                    <a:pt x="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9" name="Freeform 757"/>
            <p:cNvSpPr/>
            <p:nvPr/>
          </p:nvSpPr>
          <p:spPr bwMode="auto">
            <a:xfrm>
              <a:off x="17158300" y="2606681"/>
              <a:ext cx="79375" cy="69850"/>
            </a:xfrm>
            <a:custGeom>
              <a:avLst/>
              <a:gdLst>
                <a:gd name="T0" fmla="*/ 39 w 50"/>
                <a:gd name="T1" fmla="*/ 0 h 44"/>
                <a:gd name="T2" fmla="*/ 50 w 50"/>
                <a:gd name="T3" fmla="*/ 29 h 44"/>
                <a:gd name="T4" fmla="*/ 11 w 50"/>
                <a:gd name="T5" fmla="*/ 44 h 44"/>
                <a:gd name="T6" fmla="*/ 0 w 50"/>
                <a:gd name="T7" fmla="*/ 18 h 44"/>
                <a:gd name="T8" fmla="*/ 39 w 50"/>
                <a:gd name="T9" fmla="*/ 0 h 44"/>
              </a:gdLst>
              <a:ahLst/>
              <a:cxnLst>
                <a:cxn ang="0">
                  <a:pos x="T0" y="T1"/>
                </a:cxn>
                <a:cxn ang="0">
                  <a:pos x="T2" y="T3"/>
                </a:cxn>
                <a:cxn ang="0">
                  <a:pos x="T4" y="T5"/>
                </a:cxn>
                <a:cxn ang="0">
                  <a:pos x="T6" y="T7"/>
                </a:cxn>
                <a:cxn ang="0">
                  <a:pos x="T8" y="T9"/>
                </a:cxn>
              </a:cxnLst>
              <a:rect l="0" t="0" r="r" b="b"/>
              <a:pathLst>
                <a:path w="50" h="44">
                  <a:moveTo>
                    <a:pt x="39" y="0"/>
                  </a:moveTo>
                  <a:lnTo>
                    <a:pt x="50" y="29"/>
                  </a:lnTo>
                  <a:lnTo>
                    <a:pt x="11" y="44"/>
                  </a:lnTo>
                  <a:lnTo>
                    <a:pt x="0" y="18"/>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0" name="Freeform 758"/>
            <p:cNvSpPr/>
            <p:nvPr/>
          </p:nvSpPr>
          <p:spPr bwMode="auto">
            <a:xfrm>
              <a:off x="17029712" y="2930532"/>
              <a:ext cx="69850" cy="82550"/>
            </a:xfrm>
            <a:custGeom>
              <a:avLst/>
              <a:gdLst>
                <a:gd name="T0" fmla="*/ 26 w 44"/>
                <a:gd name="T1" fmla="*/ 0 h 52"/>
                <a:gd name="T2" fmla="*/ 44 w 44"/>
                <a:gd name="T3" fmla="*/ 39 h 52"/>
                <a:gd name="T4" fmla="*/ 16 w 44"/>
                <a:gd name="T5" fmla="*/ 52 h 52"/>
                <a:gd name="T6" fmla="*/ 0 w 44"/>
                <a:gd name="T7" fmla="*/ 13 h 52"/>
                <a:gd name="T8" fmla="*/ 26 w 44"/>
                <a:gd name="T9" fmla="*/ 0 h 52"/>
              </a:gdLst>
              <a:ahLst/>
              <a:cxnLst>
                <a:cxn ang="0">
                  <a:pos x="T0" y="T1"/>
                </a:cxn>
                <a:cxn ang="0">
                  <a:pos x="T2" y="T3"/>
                </a:cxn>
                <a:cxn ang="0">
                  <a:pos x="T4" y="T5"/>
                </a:cxn>
                <a:cxn ang="0">
                  <a:pos x="T6" y="T7"/>
                </a:cxn>
                <a:cxn ang="0">
                  <a:pos x="T8" y="T9"/>
                </a:cxn>
              </a:cxnLst>
              <a:rect l="0" t="0" r="r" b="b"/>
              <a:pathLst>
                <a:path w="44" h="52">
                  <a:moveTo>
                    <a:pt x="26" y="0"/>
                  </a:moveTo>
                  <a:lnTo>
                    <a:pt x="44" y="39"/>
                  </a:lnTo>
                  <a:lnTo>
                    <a:pt x="16" y="52"/>
                  </a:lnTo>
                  <a:lnTo>
                    <a:pt x="0" y="13"/>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1" name="Freeform 759"/>
            <p:cNvSpPr/>
            <p:nvPr/>
          </p:nvSpPr>
          <p:spPr bwMode="auto">
            <a:xfrm>
              <a:off x="16693162" y="2801944"/>
              <a:ext cx="82550" cy="69850"/>
            </a:xfrm>
            <a:custGeom>
              <a:avLst/>
              <a:gdLst>
                <a:gd name="T0" fmla="*/ 39 w 52"/>
                <a:gd name="T1" fmla="*/ 0 h 44"/>
                <a:gd name="T2" fmla="*/ 52 w 52"/>
                <a:gd name="T3" fmla="*/ 29 h 44"/>
                <a:gd name="T4" fmla="*/ 10 w 52"/>
                <a:gd name="T5" fmla="*/ 44 h 44"/>
                <a:gd name="T6" fmla="*/ 0 w 52"/>
                <a:gd name="T7" fmla="*/ 16 h 44"/>
                <a:gd name="T8" fmla="*/ 39 w 52"/>
                <a:gd name="T9" fmla="*/ 0 h 44"/>
              </a:gdLst>
              <a:ahLst/>
              <a:cxnLst>
                <a:cxn ang="0">
                  <a:pos x="T0" y="T1"/>
                </a:cxn>
                <a:cxn ang="0">
                  <a:pos x="T2" y="T3"/>
                </a:cxn>
                <a:cxn ang="0">
                  <a:pos x="T4" y="T5"/>
                </a:cxn>
                <a:cxn ang="0">
                  <a:pos x="T6" y="T7"/>
                </a:cxn>
                <a:cxn ang="0">
                  <a:pos x="T8" y="T9"/>
                </a:cxn>
              </a:cxnLst>
              <a:rect l="0" t="0" r="r" b="b"/>
              <a:pathLst>
                <a:path w="52" h="44">
                  <a:moveTo>
                    <a:pt x="39" y="0"/>
                  </a:moveTo>
                  <a:lnTo>
                    <a:pt x="52" y="29"/>
                  </a:lnTo>
                  <a:lnTo>
                    <a:pt x="10" y="44"/>
                  </a:lnTo>
                  <a:lnTo>
                    <a:pt x="0" y="16"/>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2" name="Freeform 760"/>
            <p:cNvSpPr/>
            <p:nvPr/>
          </p:nvSpPr>
          <p:spPr bwMode="auto">
            <a:xfrm>
              <a:off x="16834449" y="2465393"/>
              <a:ext cx="69850" cy="82550"/>
            </a:xfrm>
            <a:custGeom>
              <a:avLst/>
              <a:gdLst>
                <a:gd name="T0" fmla="*/ 29 w 44"/>
                <a:gd name="T1" fmla="*/ 0 h 52"/>
                <a:gd name="T2" fmla="*/ 44 w 44"/>
                <a:gd name="T3" fmla="*/ 42 h 52"/>
                <a:gd name="T4" fmla="*/ 16 w 44"/>
                <a:gd name="T5" fmla="*/ 52 h 52"/>
                <a:gd name="T6" fmla="*/ 0 w 44"/>
                <a:gd name="T7" fmla="*/ 13 h 52"/>
                <a:gd name="T8" fmla="*/ 29 w 44"/>
                <a:gd name="T9" fmla="*/ 0 h 52"/>
              </a:gdLst>
              <a:ahLst/>
              <a:cxnLst>
                <a:cxn ang="0">
                  <a:pos x="T0" y="T1"/>
                </a:cxn>
                <a:cxn ang="0">
                  <a:pos x="T2" y="T3"/>
                </a:cxn>
                <a:cxn ang="0">
                  <a:pos x="T4" y="T5"/>
                </a:cxn>
                <a:cxn ang="0">
                  <a:pos x="T6" y="T7"/>
                </a:cxn>
                <a:cxn ang="0">
                  <a:pos x="T8" y="T9"/>
                </a:cxn>
              </a:cxnLst>
              <a:rect l="0" t="0" r="r" b="b"/>
              <a:pathLst>
                <a:path w="44" h="52">
                  <a:moveTo>
                    <a:pt x="29" y="0"/>
                  </a:moveTo>
                  <a:lnTo>
                    <a:pt x="44" y="42"/>
                  </a:lnTo>
                  <a:lnTo>
                    <a:pt x="16" y="52"/>
                  </a:lnTo>
                  <a:lnTo>
                    <a:pt x="0" y="13"/>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3" name="Freeform 761"/>
            <p:cNvSpPr>
              <a:spLocks noEditPoints="1"/>
            </p:cNvSpPr>
            <p:nvPr/>
          </p:nvSpPr>
          <p:spPr bwMode="auto">
            <a:xfrm>
              <a:off x="9987549" y="7938"/>
              <a:ext cx="803277" cy="806452"/>
            </a:xfrm>
            <a:custGeom>
              <a:avLst/>
              <a:gdLst>
                <a:gd name="T0" fmla="*/ 239 w 506"/>
                <a:gd name="T1" fmla="*/ 485 h 508"/>
                <a:gd name="T2" fmla="*/ 267 w 506"/>
                <a:gd name="T3" fmla="*/ 419 h 508"/>
                <a:gd name="T4" fmla="*/ 380 w 506"/>
                <a:gd name="T5" fmla="*/ 359 h 508"/>
                <a:gd name="T6" fmla="*/ 393 w 506"/>
                <a:gd name="T7" fmla="*/ 414 h 508"/>
                <a:gd name="T8" fmla="*/ 427 w 506"/>
                <a:gd name="T9" fmla="*/ 409 h 508"/>
                <a:gd name="T10" fmla="*/ 380 w 506"/>
                <a:gd name="T11" fmla="*/ 359 h 508"/>
                <a:gd name="T12" fmla="*/ 113 w 506"/>
                <a:gd name="T13" fmla="*/ 372 h 508"/>
                <a:gd name="T14" fmla="*/ 100 w 506"/>
                <a:gd name="T15" fmla="*/ 427 h 508"/>
                <a:gd name="T16" fmla="*/ 147 w 506"/>
                <a:gd name="T17" fmla="*/ 380 h 508"/>
                <a:gd name="T18" fmla="*/ 417 w 506"/>
                <a:gd name="T19" fmla="*/ 239 h 508"/>
                <a:gd name="T20" fmla="*/ 485 w 506"/>
                <a:gd name="T21" fmla="*/ 267 h 508"/>
                <a:gd name="T22" fmla="*/ 417 w 506"/>
                <a:gd name="T23" fmla="*/ 239 h 508"/>
                <a:gd name="T24" fmla="*/ 21 w 506"/>
                <a:gd name="T25" fmla="*/ 267 h 508"/>
                <a:gd name="T26" fmla="*/ 89 w 506"/>
                <a:gd name="T27" fmla="*/ 239 h 508"/>
                <a:gd name="T28" fmla="*/ 335 w 506"/>
                <a:gd name="T29" fmla="*/ 160 h 508"/>
                <a:gd name="T30" fmla="*/ 254 w 506"/>
                <a:gd name="T31" fmla="*/ 233 h 508"/>
                <a:gd name="T32" fmla="*/ 191 w 506"/>
                <a:gd name="T33" fmla="*/ 215 h 508"/>
                <a:gd name="T34" fmla="*/ 257 w 506"/>
                <a:gd name="T35" fmla="*/ 278 h 508"/>
                <a:gd name="T36" fmla="*/ 335 w 506"/>
                <a:gd name="T37" fmla="*/ 160 h 508"/>
                <a:gd name="T38" fmla="*/ 393 w 506"/>
                <a:gd name="T39" fmla="*/ 92 h 508"/>
                <a:gd name="T40" fmla="*/ 380 w 506"/>
                <a:gd name="T41" fmla="*/ 147 h 508"/>
                <a:gd name="T42" fmla="*/ 427 w 506"/>
                <a:gd name="T43" fmla="*/ 100 h 508"/>
                <a:gd name="T44" fmla="*/ 100 w 506"/>
                <a:gd name="T45" fmla="*/ 79 h 508"/>
                <a:gd name="T46" fmla="*/ 113 w 506"/>
                <a:gd name="T47" fmla="*/ 134 h 508"/>
                <a:gd name="T48" fmla="*/ 147 w 506"/>
                <a:gd name="T49" fmla="*/ 129 h 508"/>
                <a:gd name="T50" fmla="*/ 100 w 506"/>
                <a:gd name="T51" fmla="*/ 79 h 508"/>
                <a:gd name="T52" fmla="*/ 239 w 506"/>
                <a:gd name="T53" fmla="*/ 89 h 508"/>
                <a:gd name="T54" fmla="*/ 267 w 506"/>
                <a:gd name="T55" fmla="*/ 21 h 508"/>
                <a:gd name="T56" fmla="*/ 254 w 506"/>
                <a:gd name="T57" fmla="*/ 0 h 508"/>
                <a:gd name="T58" fmla="*/ 304 w 506"/>
                <a:gd name="T59" fmla="*/ 5 h 508"/>
                <a:gd name="T60" fmla="*/ 393 w 506"/>
                <a:gd name="T61" fmla="*/ 42 h 508"/>
                <a:gd name="T62" fmla="*/ 451 w 506"/>
                <a:gd name="T63" fmla="*/ 97 h 508"/>
                <a:gd name="T64" fmla="*/ 500 w 506"/>
                <a:gd name="T65" fmla="*/ 197 h 508"/>
                <a:gd name="T66" fmla="*/ 500 w 506"/>
                <a:gd name="T67" fmla="*/ 312 h 508"/>
                <a:gd name="T68" fmla="*/ 451 w 506"/>
                <a:gd name="T69" fmla="*/ 411 h 508"/>
                <a:gd name="T70" fmla="*/ 393 w 506"/>
                <a:gd name="T71" fmla="*/ 464 h 508"/>
                <a:gd name="T72" fmla="*/ 304 w 506"/>
                <a:gd name="T73" fmla="*/ 503 h 508"/>
                <a:gd name="T74" fmla="*/ 254 w 506"/>
                <a:gd name="T75" fmla="*/ 508 h 508"/>
                <a:gd name="T76" fmla="*/ 155 w 506"/>
                <a:gd name="T77" fmla="*/ 487 h 508"/>
                <a:gd name="T78" fmla="*/ 81 w 506"/>
                <a:gd name="T79" fmla="*/ 440 h 508"/>
                <a:gd name="T80" fmla="*/ 26 w 506"/>
                <a:gd name="T81" fmla="*/ 364 h 508"/>
                <a:gd name="T82" fmla="*/ 0 w 506"/>
                <a:gd name="T83" fmla="*/ 254 h 508"/>
                <a:gd name="T84" fmla="*/ 26 w 506"/>
                <a:gd name="T85" fmla="*/ 144 h 508"/>
                <a:gd name="T86" fmla="*/ 81 w 506"/>
                <a:gd name="T87" fmla="*/ 68 h 508"/>
                <a:gd name="T88" fmla="*/ 155 w 506"/>
                <a:gd name="T89" fmla="*/ 21 h 508"/>
                <a:gd name="T90" fmla="*/ 254 w 506"/>
                <a:gd name="T9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6" h="508">
                  <a:moveTo>
                    <a:pt x="239" y="419"/>
                  </a:moveTo>
                  <a:lnTo>
                    <a:pt x="239" y="485"/>
                  </a:lnTo>
                  <a:lnTo>
                    <a:pt x="267" y="485"/>
                  </a:lnTo>
                  <a:lnTo>
                    <a:pt x="267" y="419"/>
                  </a:lnTo>
                  <a:lnTo>
                    <a:pt x="239" y="419"/>
                  </a:lnTo>
                  <a:close/>
                  <a:moveTo>
                    <a:pt x="380" y="359"/>
                  </a:moveTo>
                  <a:lnTo>
                    <a:pt x="359" y="380"/>
                  </a:lnTo>
                  <a:lnTo>
                    <a:pt x="393" y="414"/>
                  </a:lnTo>
                  <a:lnTo>
                    <a:pt x="406" y="427"/>
                  </a:lnTo>
                  <a:lnTo>
                    <a:pt x="427" y="409"/>
                  </a:lnTo>
                  <a:lnTo>
                    <a:pt x="393" y="372"/>
                  </a:lnTo>
                  <a:lnTo>
                    <a:pt x="380" y="359"/>
                  </a:lnTo>
                  <a:close/>
                  <a:moveTo>
                    <a:pt x="126" y="359"/>
                  </a:moveTo>
                  <a:lnTo>
                    <a:pt x="113" y="372"/>
                  </a:lnTo>
                  <a:lnTo>
                    <a:pt x="79" y="409"/>
                  </a:lnTo>
                  <a:lnTo>
                    <a:pt x="100" y="427"/>
                  </a:lnTo>
                  <a:lnTo>
                    <a:pt x="113" y="414"/>
                  </a:lnTo>
                  <a:lnTo>
                    <a:pt x="147" y="380"/>
                  </a:lnTo>
                  <a:lnTo>
                    <a:pt x="126" y="359"/>
                  </a:lnTo>
                  <a:close/>
                  <a:moveTo>
                    <a:pt x="417" y="239"/>
                  </a:moveTo>
                  <a:lnTo>
                    <a:pt x="417" y="267"/>
                  </a:lnTo>
                  <a:lnTo>
                    <a:pt x="485" y="267"/>
                  </a:lnTo>
                  <a:lnTo>
                    <a:pt x="485" y="239"/>
                  </a:lnTo>
                  <a:lnTo>
                    <a:pt x="417" y="239"/>
                  </a:lnTo>
                  <a:close/>
                  <a:moveTo>
                    <a:pt x="21" y="239"/>
                  </a:moveTo>
                  <a:lnTo>
                    <a:pt x="21" y="267"/>
                  </a:lnTo>
                  <a:lnTo>
                    <a:pt x="89" y="267"/>
                  </a:lnTo>
                  <a:lnTo>
                    <a:pt x="89" y="239"/>
                  </a:lnTo>
                  <a:lnTo>
                    <a:pt x="21" y="239"/>
                  </a:lnTo>
                  <a:close/>
                  <a:moveTo>
                    <a:pt x="335" y="160"/>
                  </a:moveTo>
                  <a:lnTo>
                    <a:pt x="257" y="236"/>
                  </a:lnTo>
                  <a:lnTo>
                    <a:pt x="254" y="233"/>
                  </a:lnTo>
                  <a:lnTo>
                    <a:pt x="212" y="194"/>
                  </a:lnTo>
                  <a:lnTo>
                    <a:pt x="191" y="215"/>
                  </a:lnTo>
                  <a:lnTo>
                    <a:pt x="254" y="275"/>
                  </a:lnTo>
                  <a:lnTo>
                    <a:pt x="257" y="278"/>
                  </a:lnTo>
                  <a:lnTo>
                    <a:pt x="356" y="181"/>
                  </a:lnTo>
                  <a:lnTo>
                    <a:pt x="335" y="160"/>
                  </a:lnTo>
                  <a:close/>
                  <a:moveTo>
                    <a:pt x="406" y="79"/>
                  </a:moveTo>
                  <a:lnTo>
                    <a:pt x="393" y="92"/>
                  </a:lnTo>
                  <a:lnTo>
                    <a:pt x="359" y="129"/>
                  </a:lnTo>
                  <a:lnTo>
                    <a:pt x="380" y="147"/>
                  </a:lnTo>
                  <a:lnTo>
                    <a:pt x="393" y="134"/>
                  </a:lnTo>
                  <a:lnTo>
                    <a:pt x="427" y="100"/>
                  </a:lnTo>
                  <a:lnTo>
                    <a:pt x="406" y="79"/>
                  </a:lnTo>
                  <a:close/>
                  <a:moveTo>
                    <a:pt x="100" y="79"/>
                  </a:moveTo>
                  <a:lnTo>
                    <a:pt x="79" y="100"/>
                  </a:lnTo>
                  <a:lnTo>
                    <a:pt x="113" y="134"/>
                  </a:lnTo>
                  <a:lnTo>
                    <a:pt x="126" y="147"/>
                  </a:lnTo>
                  <a:lnTo>
                    <a:pt x="147" y="129"/>
                  </a:lnTo>
                  <a:lnTo>
                    <a:pt x="113" y="92"/>
                  </a:lnTo>
                  <a:lnTo>
                    <a:pt x="100" y="79"/>
                  </a:lnTo>
                  <a:close/>
                  <a:moveTo>
                    <a:pt x="239" y="21"/>
                  </a:moveTo>
                  <a:lnTo>
                    <a:pt x="239" y="89"/>
                  </a:lnTo>
                  <a:lnTo>
                    <a:pt x="267" y="89"/>
                  </a:lnTo>
                  <a:lnTo>
                    <a:pt x="267" y="21"/>
                  </a:lnTo>
                  <a:lnTo>
                    <a:pt x="239" y="21"/>
                  </a:lnTo>
                  <a:close/>
                  <a:moveTo>
                    <a:pt x="254" y="0"/>
                  </a:moveTo>
                  <a:lnTo>
                    <a:pt x="254" y="0"/>
                  </a:lnTo>
                  <a:lnTo>
                    <a:pt x="304" y="5"/>
                  </a:lnTo>
                  <a:lnTo>
                    <a:pt x="351" y="21"/>
                  </a:lnTo>
                  <a:lnTo>
                    <a:pt x="393" y="42"/>
                  </a:lnTo>
                  <a:lnTo>
                    <a:pt x="424" y="68"/>
                  </a:lnTo>
                  <a:lnTo>
                    <a:pt x="451" y="97"/>
                  </a:lnTo>
                  <a:lnTo>
                    <a:pt x="482" y="144"/>
                  </a:lnTo>
                  <a:lnTo>
                    <a:pt x="500" y="197"/>
                  </a:lnTo>
                  <a:lnTo>
                    <a:pt x="506" y="254"/>
                  </a:lnTo>
                  <a:lnTo>
                    <a:pt x="500" y="312"/>
                  </a:lnTo>
                  <a:lnTo>
                    <a:pt x="482" y="364"/>
                  </a:lnTo>
                  <a:lnTo>
                    <a:pt x="451" y="411"/>
                  </a:lnTo>
                  <a:lnTo>
                    <a:pt x="424" y="440"/>
                  </a:lnTo>
                  <a:lnTo>
                    <a:pt x="393" y="464"/>
                  </a:lnTo>
                  <a:lnTo>
                    <a:pt x="351" y="487"/>
                  </a:lnTo>
                  <a:lnTo>
                    <a:pt x="304" y="503"/>
                  </a:lnTo>
                  <a:lnTo>
                    <a:pt x="254" y="508"/>
                  </a:lnTo>
                  <a:lnTo>
                    <a:pt x="254" y="508"/>
                  </a:lnTo>
                  <a:lnTo>
                    <a:pt x="202" y="503"/>
                  </a:lnTo>
                  <a:lnTo>
                    <a:pt x="155" y="487"/>
                  </a:lnTo>
                  <a:lnTo>
                    <a:pt x="113" y="464"/>
                  </a:lnTo>
                  <a:lnTo>
                    <a:pt x="81" y="440"/>
                  </a:lnTo>
                  <a:lnTo>
                    <a:pt x="55" y="411"/>
                  </a:lnTo>
                  <a:lnTo>
                    <a:pt x="26" y="364"/>
                  </a:lnTo>
                  <a:lnTo>
                    <a:pt x="5" y="312"/>
                  </a:lnTo>
                  <a:lnTo>
                    <a:pt x="0" y="254"/>
                  </a:lnTo>
                  <a:lnTo>
                    <a:pt x="5" y="197"/>
                  </a:lnTo>
                  <a:lnTo>
                    <a:pt x="26" y="144"/>
                  </a:lnTo>
                  <a:lnTo>
                    <a:pt x="55" y="97"/>
                  </a:lnTo>
                  <a:lnTo>
                    <a:pt x="81" y="68"/>
                  </a:lnTo>
                  <a:lnTo>
                    <a:pt x="113" y="42"/>
                  </a:lnTo>
                  <a:lnTo>
                    <a:pt x="155" y="21"/>
                  </a:lnTo>
                  <a:lnTo>
                    <a:pt x="202" y="5"/>
                  </a:lnTo>
                  <a:lnTo>
                    <a:pt x="25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4" name="Freeform 762"/>
            <p:cNvSpPr/>
            <p:nvPr/>
          </p:nvSpPr>
          <p:spPr bwMode="auto">
            <a:xfrm>
              <a:off x="14024569" y="831852"/>
              <a:ext cx="336551" cy="74613"/>
            </a:xfrm>
            <a:custGeom>
              <a:avLst/>
              <a:gdLst>
                <a:gd name="T0" fmla="*/ 50 w 212"/>
                <a:gd name="T1" fmla="*/ 0 h 47"/>
                <a:gd name="T2" fmla="*/ 57 w 212"/>
                <a:gd name="T3" fmla="*/ 8 h 47"/>
                <a:gd name="T4" fmla="*/ 65 w 212"/>
                <a:gd name="T5" fmla="*/ 13 h 47"/>
                <a:gd name="T6" fmla="*/ 78 w 212"/>
                <a:gd name="T7" fmla="*/ 13 h 47"/>
                <a:gd name="T8" fmla="*/ 89 w 212"/>
                <a:gd name="T9" fmla="*/ 13 h 47"/>
                <a:gd name="T10" fmla="*/ 99 w 212"/>
                <a:gd name="T11" fmla="*/ 8 h 47"/>
                <a:gd name="T12" fmla="*/ 107 w 212"/>
                <a:gd name="T13" fmla="*/ 0 h 47"/>
                <a:gd name="T14" fmla="*/ 115 w 212"/>
                <a:gd name="T15" fmla="*/ 8 h 47"/>
                <a:gd name="T16" fmla="*/ 123 w 212"/>
                <a:gd name="T17" fmla="*/ 13 h 47"/>
                <a:gd name="T18" fmla="*/ 136 w 212"/>
                <a:gd name="T19" fmla="*/ 13 h 47"/>
                <a:gd name="T20" fmla="*/ 146 w 212"/>
                <a:gd name="T21" fmla="*/ 13 h 47"/>
                <a:gd name="T22" fmla="*/ 157 w 212"/>
                <a:gd name="T23" fmla="*/ 8 h 47"/>
                <a:gd name="T24" fmla="*/ 165 w 212"/>
                <a:gd name="T25" fmla="*/ 0 h 47"/>
                <a:gd name="T26" fmla="*/ 173 w 212"/>
                <a:gd name="T27" fmla="*/ 8 h 47"/>
                <a:gd name="T28" fmla="*/ 180 w 212"/>
                <a:gd name="T29" fmla="*/ 13 h 47"/>
                <a:gd name="T30" fmla="*/ 194 w 212"/>
                <a:gd name="T31" fmla="*/ 13 h 47"/>
                <a:gd name="T32" fmla="*/ 204 w 212"/>
                <a:gd name="T33" fmla="*/ 13 h 47"/>
                <a:gd name="T34" fmla="*/ 212 w 212"/>
                <a:gd name="T35" fmla="*/ 8 h 47"/>
                <a:gd name="T36" fmla="*/ 212 w 212"/>
                <a:gd name="T37" fmla="*/ 29 h 47"/>
                <a:gd name="T38" fmla="*/ 204 w 212"/>
                <a:gd name="T39" fmla="*/ 29 h 47"/>
                <a:gd name="T40" fmla="*/ 196 w 212"/>
                <a:gd name="T41" fmla="*/ 31 h 47"/>
                <a:gd name="T42" fmla="*/ 188 w 212"/>
                <a:gd name="T43" fmla="*/ 36 h 47"/>
                <a:gd name="T44" fmla="*/ 180 w 212"/>
                <a:gd name="T45" fmla="*/ 42 h 47"/>
                <a:gd name="T46" fmla="*/ 173 w 212"/>
                <a:gd name="T47" fmla="*/ 44 h 47"/>
                <a:gd name="T48" fmla="*/ 165 w 212"/>
                <a:gd name="T49" fmla="*/ 47 h 47"/>
                <a:gd name="T50" fmla="*/ 157 w 212"/>
                <a:gd name="T51" fmla="*/ 47 h 47"/>
                <a:gd name="T52" fmla="*/ 149 w 212"/>
                <a:gd name="T53" fmla="*/ 44 h 47"/>
                <a:gd name="T54" fmla="*/ 141 w 212"/>
                <a:gd name="T55" fmla="*/ 42 h 47"/>
                <a:gd name="T56" fmla="*/ 131 w 212"/>
                <a:gd name="T57" fmla="*/ 36 h 47"/>
                <a:gd name="T58" fmla="*/ 120 w 212"/>
                <a:gd name="T59" fmla="*/ 31 h 47"/>
                <a:gd name="T60" fmla="*/ 110 w 212"/>
                <a:gd name="T61" fmla="*/ 31 h 47"/>
                <a:gd name="T62" fmla="*/ 99 w 212"/>
                <a:gd name="T63" fmla="*/ 31 h 47"/>
                <a:gd name="T64" fmla="*/ 89 w 212"/>
                <a:gd name="T65" fmla="*/ 36 h 47"/>
                <a:gd name="T66" fmla="*/ 78 w 212"/>
                <a:gd name="T67" fmla="*/ 42 h 47"/>
                <a:gd name="T68" fmla="*/ 73 w 212"/>
                <a:gd name="T69" fmla="*/ 44 h 47"/>
                <a:gd name="T70" fmla="*/ 65 w 212"/>
                <a:gd name="T71" fmla="*/ 44 h 47"/>
                <a:gd name="T72" fmla="*/ 57 w 212"/>
                <a:gd name="T73" fmla="*/ 44 h 47"/>
                <a:gd name="T74" fmla="*/ 50 w 212"/>
                <a:gd name="T75" fmla="*/ 39 h 47"/>
                <a:gd name="T76" fmla="*/ 36 w 212"/>
                <a:gd name="T77" fmla="*/ 34 h 47"/>
                <a:gd name="T78" fmla="*/ 26 w 212"/>
                <a:gd name="T79" fmla="*/ 31 h 47"/>
                <a:gd name="T80" fmla="*/ 13 w 212"/>
                <a:gd name="T81" fmla="*/ 31 h 47"/>
                <a:gd name="T82" fmla="*/ 5 w 212"/>
                <a:gd name="T83" fmla="*/ 34 h 47"/>
                <a:gd name="T84" fmla="*/ 0 w 212"/>
                <a:gd name="T85" fmla="*/ 36 h 47"/>
                <a:gd name="T86" fmla="*/ 0 w 212"/>
                <a:gd name="T87" fmla="*/ 8 h 47"/>
                <a:gd name="T88" fmla="*/ 8 w 212"/>
                <a:gd name="T89" fmla="*/ 13 h 47"/>
                <a:gd name="T90" fmla="*/ 21 w 212"/>
                <a:gd name="T91" fmla="*/ 13 h 47"/>
                <a:gd name="T92" fmla="*/ 31 w 212"/>
                <a:gd name="T93" fmla="*/ 13 h 47"/>
                <a:gd name="T94" fmla="*/ 42 w 212"/>
                <a:gd name="T95" fmla="*/ 8 h 47"/>
                <a:gd name="T96" fmla="*/ 50 w 212"/>
                <a:gd name="T9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 h="47">
                  <a:moveTo>
                    <a:pt x="50" y="0"/>
                  </a:moveTo>
                  <a:lnTo>
                    <a:pt x="57" y="8"/>
                  </a:lnTo>
                  <a:lnTo>
                    <a:pt x="65" y="13"/>
                  </a:lnTo>
                  <a:lnTo>
                    <a:pt x="78" y="13"/>
                  </a:lnTo>
                  <a:lnTo>
                    <a:pt x="89" y="13"/>
                  </a:lnTo>
                  <a:lnTo>
                    <a:pt x="99" y="8"/>
                  </a:lnTo>
                  <a:lnTo>
                    <a:pt x="107" y="0"/>
                  </a:lnTo>
                  <a:lnTo>
                    <a:pt x="115" y="8"/>
                  </a:lnTo>
                  <a:lnTo>
                    <a:pt x="123" y="13"/>
                  </a:lnTo>
                  <a:lnTo>
                    <a:pt x="136" y="13"/>
                  </a:lnTo>
                  <a:lnTo>
                    <a:pt x="146" y="13"/>
                  </a:lnTo>
                  <a:lnTo>
                    <a:pt x="157" y="8"/>
                  </a:lnTo>
                  <a:lnTo>
                    <a:pt x="165" y="0"/>
                  </a:lnTo>
                  <a:lnTo>
                    <a:pt x="173" y="8"/>
                  </a:lnTo>
                  <a:lnTo>
                    <a:pt x="180" y="13"/>
                  </a:lnTo>
                  <a:lnTo>
                    <a:pt x="194" y="13"/>
                  </a:lnTo>
                  <a:lnTo>
                    <a:pt x="204" y="13"/>
                  </a:lnTo>
                  <a:lnTo>
                    <a:pt x="212" y="8"/>
                  </a:lnTo>
                  <a:lnTo>
                    <a:pt x="212" y="29"/>
                  </a:lnTo>
                  <a:lnTo>
                    <a:pt x="204" y="29"/>
                  </a:lnTo>
                  <a:lnTo>
                    <a:pt x="196" y="31"/>
                  </a:lnTo>
                  <a:lnTo>
                    <a:pt x="188" y="36"/>
                  </a:lnTo>
                  <a:lnTo>
                    <a:pt x="180" y="42"/>
                  </a:lnTo>
                  <a:lnTo>
                    <a:pt x="173" y="44"/>
                  </a:lnTo>
                  <a:lnTo>
                    <a:pt x="165" y="47"/>
                  </a:lnTo>
                  <a:lnTo>
                    <a:pt x="157" y="47"/>
                  </a:lnTo>
                  <a:lnTo>
                    <a:pt x="149" y="44"/>
                  </a:lnTo>
                  <a:lnTo>
                    <a:pt x="141" y="42"/>
                  </a:lnTo>
                  <a:lnTo>
                    <a:pt x="131" y="36"/>
                  </a:lnTo>
                  <a:lnTo>
                    <a:pt x="120" y="31"/>
                  </a:lnTo>
                  <a:lnTo>
                    <a:pt x="110" y="31"/>
                  </a:lnTo>
                  <a:lnTo>
                    <a:pt x="99" y="31"/>
                  </a:lnTo>
                  <a:lnTo>
                    <a:pt x="89" y="36"/>
                  </a:lnTo>
                  <a:lnTo>
                    <a:pt x="78" y="42"/>
                  </a:lnTo>
                  <a:lnTo>
                    <a:pt x="73" y="44"/>
                  </a:lnTo>
                  <a:lnTo>
                    <a:pt x="65" y="44"/>
                  </a:lnTo>
                  <a:lnTo>
                    <a:pt x="57" y="44"/>
                  </a:lnTo>
                  <a:lnTo>
                    <a:pt x="50" y="39"/>
                  </a:lnTo>
                  <a:lnTo>
                    <a:pt x="36" y="34"/>
                  </a:lnTo>
                  <a:lnTo>
                    <a:pt x="26" y="31"/>
                  </a:lnTo>
                  <a:lnTo>
                    <a:pt x="13" y="31"/>
                  </a:lnTo>
                  <a:lnTo>
                    <a:pt x="5" y="34"/>
                  </a:lnTo>
                  <a:lnTo>
                    <a:pt x="0" y="36"/>
                  </a:lnTo>
                  <a:lnTo>
                    <a:pt x="0" y="8"/>
                  </a:lnTo>
                  <a:lnTo>
                    <a:pt x="8" y="13"/>
                  </a:lnTo>
                  <a:lnTo>
                    <a:pt x="21" y="13"/>
                  </a:lnTo>
                  <a:lnTo>
                    <a:pt x="31" y="13"/>
                  </a:lnTo>
                  <a:lnTo>
                    <a:pt x="42" y="8"/>
                  </a:lnTo>
                  <a:lnTo>
                    <a:pt x="5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5" name="Freeform 763"/>
            <p:cNvSpPr/>
            <p:nvPr/>
          </p:nvSpPr>
          <p:spPr bwMode="auto">
            <a:xfrm>
              <a:off x="14024569" y="909640"/>
              <a:ext cx="336551" cy="53975"/>
            </a:xfrm>
            <a:custGeom>
              <a:avLst/>
              <a:gdLst>
                <a:gd name="T0" fmla="*/ 212 w 212"/>
                <a:gd name="T1" fmla="*/ 0 h 34"/>
                <a:gd name="T2" fmla="*/ 212 w 212"/>
                <a:gd name="T3" fmla="*/ 34 h 34"/>
                <a:gd name="T4" fmla="*/ 0 w 212"/>
                <a:gd name="T5" fmla="*/ 34 h 34"/>
                <a:gd name="T6" fmla="*/ 0 w 212"/>
                <a:gd name="T7" fmla="*/ 14 h 34"/>
                <a:gd name="T8" fmla="*/ 5 w 212"/>
                <a:gd name="T9" fmla="*/ 8 h 34"/>
                <a:gd name="T10" fmla="*/ 13 w 212"/>
                <a:gd name="T11" fmla="*/ 6 h 34"/>
                <a:gd name="T12" fmla="*/ 21 w 212"/>
                <a:gd name="T13" fmla="*/ 3 h 34"/>
                <a:gd name="T14" fmla="*/ 31 w 212"/>
                <a:gd name="T15" fmla="*/ 6 h 34"/>
                <a:gd name="T16" fmla="*/ 42 w 212"/>
                <a:gd name="T17" fmla="*/ 11 h 34"/>
                <a:gd name="T18" fmla="*/ 50 w 212"/>
                <a:gd name="T19" fmla="*/ 14 h 34"/>
                <a:gd name="T20" fmla="*/ 60 w 212"/>
                <a:gd name="T21" fmla="*/ 16 h 34"/>
                <a:gd name="T22" fmla="*/ 70 w 212"/>
                <a:gd name="T23" fmla="*/ 16 h 34"/>
                <a:gd name="T24" fmla="*/ 81 w 212"/>
                <a:gd name="T25" fmla="*/ 14 h 34"/>
                <a:gd name="T26" fmla="*/ 89 w 212"/>
                <a:gd name="T27" fmla="*/ 11 h 34"/>
                <a:gd name="T28" fmla="*/ 99 w 212"/>
                <a:gd name="T29" fmla="*/ 6 h 34"/>
                <a:gd name="T30" fmla="*/ 110 w 212"/>
                <a:gd name="T31" fmla="*/ 3 h 34"/>
                <a:gd name="T32" fmla="*/ 118 w 212"/>
                <a:gd name="T33" fmla="*/ 6 h 34"/>
                <a:gd name="T34" fmla="*/ 125 w 212"/>
                <a:gd name="T35" fmla="*/ 8 h 34"/>
                <a:gd name="T36" fmla="*/ 133 w 212"/>
                <a:gd name="T37" fmla="*/ 14 h 34"/>
                <a:gd name="T38" fmla="*/ 144 w 212"/>
                <a:gd name="T39" fmla="*/ 16 h 34"/>
                <a:gd name="T40" fmla="*/ 154 w 212"/>
                <a:gd name="T41" fmla="*/ 19 h 34"/>
                <a:gd name="T42" fmla="*/ 162 w 212"/>
                <a:gd name="T43" fmla="*/ 19 h 34"/>
                <a:gd name="T44" fmla="*/ 175 w 212"/>
                <a:gd name="T45" fmla="*/ 19 h 34"/>
                <a:gd name="T46" fmla="*/ 183 w 212"/>
                <a:gd name="T47" fmla="*/ 14 h 34"/>
                <a:gd name="T48" fmla="*/ 194 w 212"/>
                <a:gd name="T49" fmla="*/ 8 h 34"/>
                <a:gd name="T50" fmla="*/ 199 w 212"/>
                <a:gd name="T51" fmla="*/ 6 h 34"/>
                <a:gd name="T52" fmla="*/ 207 w 212"/>
                <a:gd name="T53" fmla="*/ 3 h 34"/>
                <a:gd name="T54" fmla="*/ 212 w 212"/>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2" h="34">
                  <a:moveTo>
                    <a:pt x="212" y="0"/>
                  </a:moveTo>
                  <a:lnTo>
                    <a:pt x="212" y="34"/>
                  </a:lnTo>
                  <a:lnTo>
                    <a:pt x="0" y="34"/>
                  </a:lnTo>
                  <a:lnTo>
                    <a:pt x="0" y="14"/>
                  </a:lnTo>
                  <a:lnTo>
                    <a:pt x="5" y="8"/>
                  </a:lnTo>
                  <a:lnTo>
                    <a:pt x="13" y="6"/>
                  </a:lnTo>
                  <a:lnTo>
                    <a:pt x="21" y="3"/>
                  </a:lnTo>
                  <a:lnTo>
                    <a:pt x="31" y="6"/>
                  </a:lnTo>
                  <a:lnTo>
                    <a:pt x="42" y="11"/>
                  </a:lnTo>
                  <a:lnTo>
                    <a:pt x="50" y="14"/>
                  </a:lnTo>
                  <a:lnTo>
                    <a:pt x="60" y="16"/>
                  </a:lnTo>
                  <a:lnTo>
                    <a:pt x="70" y="16"/>
                  </a:lnTo>
                  <a:lnTo>
                    <a:pt x="81" y="14"/>
                  </a:lnTo>
                  <a:lnTo>
                    <a:pt x="89" y="11"/>
                  </a:lnTo>
                  <a:lnTo>
                    <a:pt x="99" y="6"/>
                  </a:lnTo>
                  <a:lnTo>
                    <a:pt x="110" y="3"/>
                  </a:lnTo>
                  <a:lnTo>
                    <a:pt x="118" y="6"/>
                  </a:lnTo>
                  <a:lnTo>
                    <a:pt x="125" y="8"/>
                  </a:lnTo>
                  <a:lnTo>
                    <a:pt x="133" y="14"/>
                  </a:lnTo>
                  <a:lnTo>
                    <a:pt x="144" y="16"/>
                  </a:lnTo>
                  <a:lnTo>
                    <a:pt x="154" y="19"/>
                  </a:lnTo>
                  <a:lnTo>
                    <a:pt x="162" y="19"/>
                  </a:lnTo>
                  <a:lnTo>
                    <a:pt x="175" y="19"/>
                  </a:lnTo>
                  <a:lnTo>
                    <a:pt x="183" y="14"/>
                  </a:lnTo>
                  <a:lnTo>
                    <a:pt x="194" y="8"/>
                  </a:lnTo>
                  <a:lnTo>
                    <a:pt x="199" y="6"/>
                  </a:lnTo>
                  <a:lnTo>
                    <a:pt x="207" y="3"/>
                  </a:lnTo>
                  <a:lnTo>
                    <a:pt x="21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6" name="Freeform 764"/>
            <p:cNvSpPr/>
            <p:nvPr/>
          </p:nvSpPr>
          <p:spPr bwMode="auto">
            <a:xfrm>
              <a:off x="14011869" y="677864"/>
              <a:ext cx="365126" cy="166688"/>
            </a:xfrm>
            <a:custGeom>
              <a:avLst/>
              <a:gdLst>
                <a:gd name="T0" fmla="*/ 102 w 230"/>
                <a:gd name="T1" fmla="*/ 0 h 105"/>
                <a:gd name="T2" fmla="*/ 107 w 230"/>
                <a:gd name="T3" fmla="*/ 2 h 105"/>
                <a:gd name="T4" fmla="*/ 115 w 230"/>
                <a:gd name="T5" fmla="*/ 5 h 105"/>
                <a:gd name="T6" fmla="*/ 120 w 230"/>
                <a:gd name="T7" fmla="*/ 2 h 105"/>
                <a:gd name="T8" fmla="*/ 126 w 230"/>
                <a:gd name="T9" fmla="*/ 0 h 105"/>
                <a:gd name="T10" fmla="*/ 126 w 230"/>
                <a:gd name="T11" fmla="*/ 26 h 105"/>
                <a:gd name="T12" fmla="*/ 230 w 230"/>
                <a:gd name="T13" fmla="*/ 26 h 105"/>
                <a:gd name="T14" fmla="*/ 230 w 230"/>
                <a:gd name="T15" fmla="*/ 76 h 105"/>
                <a:gd name="T16" fmla="*/ 228 w 230"/>
                <a:gd name="T17" fmla="*/ 86 h 105"/>
                <a:gd name="T18" fmla="*/ 223 w 230"/>
                <a:gd name="T19" fmla="*/ 94 h 105"/>
                <a:gd name="T20" fmla="*/ 223 w 230"/>
                <a:gd name="T21" fmla="*/ 94 h 105"/>
                <a:gd name="T22" fmla="*/ 220 w 230"/>
                <a:gd name="T23" fmla="*/ 94 h 105"/>
                <a:gd name="T24" fmla="*/ 215 w 230"/>
                <a:gd name="T25" fmla="*/ 99 h 105"/>
                <a:gd name="T26" fmla="*/ 209 w 230"/>
                <a:gd name="T27" fmla="*/ 102 h 105"/>
                <a:gd name="T28" fmla="*/ 202 w 230"/>
                <a:gd name="T29" fmla="*/ 105 h 105"/>
                <a:gd name="T30" fmla="*/ 191 w 230"/>
                <a:gd name="T31" fmla="*/ 102 h 105"/>
                <a:gd name="T32" fmla="*/ 183 w 230"/>
                <a:gd name="T33" fmla="*/ 99 h 105"/>
                <a:gd name="T34" fmla="*/ 178 w 230"/>
                <a:gd name="T35" fmla="*/ 91 h 105"/>
                <a:gd name="T36" fmla="*/ 173 w 230"/>
                <a:gd name="T37" fmla="*/ 84 h 105"/>
                <a:gd name="T38" fmla="*/ 173 w 230"/>
                <a:gd name="T39" fmla="*/ 76 h 105"/>
                <a:gd name="T40" fmla="*/ 170 w 230"/>
                <a:gd name="T41" fmla="*/ 84 h 105"/>
                <a:gd name="T42" fmla="*/ 165 w 230"/>
                <a:gd name="T43" fmla="*/ 91 h 105"/>
                <a:gd name="T44" fmla="*/ 160 w 230"/>
                <a:gd name="T45" fmla="*/ 99 h 105"/>
                <a:gd name="T46" fmla="*/ 152 w 230"/>
                <a:gd name="T47" fmla="*/ 102 h 105"/>
                <a:gd name="T48" fmla="*/ 144 w 230"/>
                <a:gd name="T49" fmla="*/ 105 h 105"/>
                <a:gd name="T50" fmla="*/ 133 w 230"/>
                <a:gd name="T51" fmla="*/ 102 h 105"/>
                <a:gd name="T52" fmla="*/ 126 w 230"/>
                <a:gd name="T53" fmla="*/ 99 h 105"/>
                <a:gd name="T54" fmla="*/ 120 w 230"/>
                <a:gd name="T55" fmla="*/ 91 h 105"/>
                <a:gd name="T56" fmla="*/ 115 w 230"/>
                <a:gd name="T57" fmla="*/ 84 h 105"/>
                <a:gd name="T58" fmla="*/ 115 w 230"/>
                <a:gd name="T59" fmla="*/ 76 h 105"/>
                <a:gd name="T60" fmla="*/ 113 w 230"/>
                <a:gd name="T61" fmla="*/ 84 h 105"/>
                <a:gd name="T62" fmla="*/ 110 w 230"/>
                <a:gd name="T63" fmla="*/ 91 h 105"/>
                <a:gd name="T64" fmla="*/ 102 w 230"/>
                <a:gd name="T65" fmla="*/ 99 h 105"/>
                <a:gd name="T66" fmla="*/ 94 w 230"/>
                <a:gd name="T67" fmla="*/ 102 h 105"/>
                <a:gd name="T68" fmla="*/ 86 w 230"/>
                <a:gd name="T69" fmla="*/ 105 h 105"/>
                <a:gd name="T70" fmla="*/ 76 w 230"/>
                <a:gd name="T71" fmla="*/ 102 h 105"/>
                <a:gd name="T72" fmla="*/ 68 w 230"/>
                <a:gd name="T73" fmla="*/ 99 h 105"/>
                <a:gd name="T74" fmla="*/ 63 w 230"/>
                <a:gd name="T75" fmla="*/ 91 h 105"/>
                <a:gd name="T76" fmla="*/ 58 w 230"/>
                <a:gd name="T77" fmla="*/ 84 h 105"/>
                <a:gd name="T78" fmla="*/ 58 w 230"/>
                <a:gd name="T79" fmla="*/ 76 h 105"/>
                <a:gd name="T80" fmla="*/ 55 w 230"/>
                <a:gd name="T81" fmla="*/ 84 h 105"/>
                <a:gd name="T82" fmla="*/ 52 w 230"/>
                <a:gd name="T83" fmla="*/ 91 h 105"/>
                <a:gd name="T84" fmla="*/ 44 w 230"/>
                <a:gd name="T85" fmla="*/ 99 h 105"/>
                <a:gd name="T86" fmla="*/ 37 w 230"/>
                <a:gd name="T87" fmla="*/ 102 h 105"/>
                <a:gd name="T88" fmla="*/ 29 w 230"/>
                <a:gd name="T89" fmla="*/ 105 h 105"/>
                <a:gd name="T90" fmla="*/ 21 w 230"/>
                <a:gd name="T91" fmla="*/ 102 h 105"/>
                <a:gd name="T92" fmla="*/ 13 w 230"/>
                <a:gd name="T93" fmla="*/ 99 h 105"/>
                <a:gd name="T94" fmla="*/ 8 w 230"/>
                <a:gd name="T95" fmla="*/ 94 h 105"/>
                <a:gd name="T96" fmla="*/ 8 w 230"/>
                <a:gd name="T97" fmla="*/ 94 h 105"/>
                <a:gd name="T98" fmla="*/ 5 w 230"/>
                <a:gd name="T99" fmla="*/ 94 h 105"/>
                <a:gd name="T100" fmla="*/ 0 w 230"/>
                <a:gd name="T101" fmla="*/ 86 h 105"/>
                <a:gd name="T102" fmla="*/ 0 w 230"/>
                <a:gd name="T103" fmla="*/ 76 h 105"/>
                <a:gd name="T104" fmla="*/ 0 w 230"/>
                <a:gd name="T105" fmla="*/ 26 h 105"/>
                <a:gd name="T106" fmla="*/ 102 w 230"/>
                <a:gd name="T107" fmla="*/ 26 h 105"/>
                <a:gd name="T108" fmla="*/ 102 w 230"/>
                <a:gd name="T10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 h="105">
                  <a:moveTo>
                    <a:pt x="102" y="0"/>
                  </a:moveTo>
                  <a:lnTo>
                    <a:pt x="107" y="2"/>
                  </a:lnTo>
                  <a:lnTo>
                    <a:pt x="115" y="5"/>
                  </a:lnTo>
                  <a:lnTo>
                    <a:pt x="120" y="2"/>
                  </a:lnTo>
                  <a:lnTo>
                    <a:pt x="126" y="0"/>
                  </a:lnTo>
                  <a:lnTo>
                    <a:pt x="126" y="26"/>
                  </a:lnTo>
                  <a:lnTo>
                    <a:pt x="230" y="26"/>
                  </a:lnTo>
                  <a:lnTo>
                    <a:pt x="230" y="76"/>
                  </a:lnTo>
                  <a:lnTo>
                    <a:pt x="228" y="86"/>
                  </a:lnTo>
                  <a:lnTo>
                    <a:pt x="223" y="94"/>
                  </a:lnTo>
                  <a:lnTo>
                    <a:pt x="223" y="94"/>
                  </a:lnTo>
                  <a:lnTo>
                    <a:pt x="220" y="94"/>
                  </a:lnTo>
                  <a:lnTo>
                    <a:pt x="215" y="99"/>
                  </a:lnTo>
                  <a:lnTo>
                    <a:pt x="209" y="102"/>
                  </a:lnTo>
                  <a:lnTo>
                    <a:pt x="202" y="105"/>
                  </a:lnTo>
                  <a:lnTo>
                    <a:pt x="191" y="102"/>
                  </a:lnTo>
                  <a:lnTo>
                    <a:pt x="183" y="99"/>
                  </a:lnTo>
                  <a:lnTo>
                    <a:pt x="178" y="91"/>
                  </a:lnTo>
                  <a:lnTo>
                    <a:pt x="173" y="84"/>
                  </a:lnTo>
                  <a:lnTo>
                    <a:pt x="173" y="76"/>
                  </a:lnTo>
                  <a:lnTo>
                    <a:pt x="170" y="84"/>
                  </a:lnTo>
                  <a:lnTo>
                    <a:pt x="165" y="91"/>
                  </a:lnTo>
                  <a:lnTo>
                    <a:pt x="160" y="99"/>
                  </a:lnTo>
                  <a:lnTo>
                    <a:pt x="152" y="102"/>
                  </a:lnTo>
                  <a:lnTo>
                    <a:pt x="144" y="105"/>
                  </a:lnTo>
                  <a:lnTo>
                    <a:pt x="133" y="102"/>
                  </a:lnTo>
                  <a:lnTo>
                    <a:pt x="126" y="99"/>
                  </a:lnTo>
                  <a:lnTo>
                    <a:pt x="120" y="91"/>
                  </a:lnTo>
                  <a:lnTo>
                    <a:pt x="115" y="84"/>
                  </a:lnTo>
                  <a:lnTo>
                    <a:pt x="115" y="76"/>
                  </a:lnTo>
                  <a:lnTo>
                    <a:pt x="113" y="84"/>
                  </a:lnTo>
                  <a:lnTo>
                    <a:pt x="110" y="91"/>
                  </a:lnTo>
                  <a:lnTo>
                    <a:pt x="102" y="99"/>
                  </a:lnTo>
                  <a:lnTo>
                    <a:pt x="94" y="102"/>
                  </a:lnTo>
                  <a:lnTo>
                    <a:pt x="86" y="105"/>
                  </a:lnTo>
                  <a:lnTo>
                    <a:pt x="76" y="102"/>
                  </a:lnTo>
                  <a:lnTo>
                    <a:pt x="68" y="99"/>
                  </a:lnTo>
                  <a:lnTo>
                    <a:pt x="63" y="91"/>
                  </a:lnTo>
                  <a:lnTo>
                    <a:pt x="58" y="84"/>
                  </a:lnTo>
                  <a:lnTo>
                    <a:pt x="58" y="76"/>
                  </a:lnTo>
                  <a:lnTo>
                    <a:pt x="55" y="84"/>
                  </a:lnTo>
                  <a:lnTo>
                    <a:pt x="52" y="91"/>
                  </a:lnTo>
                  <a:lnTo>
                    <a:pt x="44" y="99"/>
                  </a:lnTo>
                  <a:lnTo>
                    <a:pt x="37" y="102"/>
                  </a:lnTo>
                  <a:lnTo>
                    <a:pt x="29" y="105"/>
                  </a:lnTo>
                  <a:lnTo>
                    <a:pt x="21" y="102"/>
                  </a:lnTo>
                  <a:lnTo>
                    <a:pt x="13" y="99"/>
                  </a:lnTo>
                  <a:lnTo>
                    <a:pt x="8" y="94"/>
                  </a:lnTo>
                  <a:lnTo>
                    <a:pt x="8" y="94"/>
                  </a:lnTo>
                  <a:lnTo>
                    <a:pt x="5" y="94"/>
                  </a:lnTo>
                  <a:lnTo>
                    <a:pt x="0" y="86"/>
                  </a:lnTo>
                  <a:lnTo>
                    <a:pt x="0" y="76"/>
                  </a:lnTo>
                  <a:lnTo>
                    <a:pt x="0" y="26"/>
                  </a:lnTo>
                  <a:lnTo>
                    <a:pt x="102" y="26"/>
                  </a:lnTo>
                  <a:lnTo>
                    <a:pt x="10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7" name="Freeform 765"/>
            <p:cNvSpPr/>
            <p:nvPr/>
          </p:nvSpPr>
          <p:spPr bwMode="auto">
            <a:xfrm>
              <a:off x="13991232" y="976315"/>
              <a:ext cx="406401" cy="50800"/>
            </a:xfrm>
            <a:custGeom>
              <a:avLst/>
              <a:gdLst>
                <a:gd name="T0" fmla="*/ 0 w 256"/>
                <a:gd name="T1" fmla="*/ 0 h 32"/>
                <a:gd name="T2" fmla="*/ 256 w 256"/>
                <a:gd name="T3" fmla="*/ 0 h 32"/>
                <a:gd name="T4" fmla="*/ 249 w 256"/>
                <a:gd name="T5" fmla="*/ 11 h 32"/>
                <a:gd name="T6" fmla="*/ 230 w 256"/>
                <a:gd name="T7" fmla="*/ 19 h 32"/>
                <a:gd name="T8" fmla="*/ 204 w 256"/>
                <a:gd name="T9" fmla="*/ 24 h 32"/>
                <a:gd name="T10" fmla="*/ 167 w 256"/>
                <a:gd name="T11" fmla="*/ 29 h 32"/>
                <a:gd name="T12" fmla="*/ 128 w 256"/>
                <a:gd name="T13" fmla="*/ 32 h 32"/>
                <a:gd name="T14" fmla="*/ 86 w 256"/>
                <a:gd name="T15" fmla="*/ 29 h 32"/>
                <a:gd name="T16" fmla="*/ 52 w 256"/>
                <a:gd name="T17" fmla="*/ 24 h 32"/>
                <a:gd name="T18" fmla="*/ 23 w 256"/>
                <a:gd name="T19" fmla="*/ 19 h 32"/>
                <a:gd name="T20" fmla="*/ 5 w 256"/>
                <a:gd name="T21" fmla="*/ 11 h 32"/>
                <a:gd name="T22" fmla="*/ 0 w 256"/>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32">
                  <a:moveTo>
                    <a:pt x="0" y="0"/>
                  </a:moveTo>
                  <a:lnTo>
                    <a:pt x="256" y="0"/>
                  </a:lnTo>
                  <a:lnTo>
                    <a:pt x="249" y="11"/>
                  </a:lnTo>
                  <a:lnTo>
                    <a:pt x="230" y="19"/>
                  </a:lnTo>
                  <a:lnTo>
                    <a:pt x="204" y="24"/>
                  </a:lnTo>
                  <a:lnTo>
                    <a:pt x="167" y="29"/>
                  </a:lnTo>
                  <a:lnTo>
                    <a:pt x="128" y="32"/>
                  </a:lnTo>
                  <a:lnTo>
                    <a:pt x="86" y="29"/>
                  </a:lnTo>
                  <a:lnTo>
                    <a:pt x="52" y="24"/>
                  </a:lnTo>
                  <a:lnTo>
                    <a:pt x="23" y="19"/>
                  </a:lnTo>
                  <a:lnTo>
                    <a:pt x="5" y="1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8" name="Freeform 766"/>
            <p:cNvSpPr/>
            <p:nvPr/>
          </p:nvSpPr>
          <p:spPr bwMode="auto">
            <a:xfrm>
              <a:off x="14169032" y="590551"/>
              <a:ext cx="50800" cy="82550"/>
            </a:xfrm>
            <a:custGeom>
              <a:avLst/>
              <a:gdLst>
                <a:gd name="T0" fmla="*/ 14 w 32"/>
                <a:gd name="T1" fmla="*/ 0 h 52"/>
                <a:gd name="T2" fmla="*/ 14 w 32"/>
                <a:gd name="T3" fmla="*/ 0 h 52"/>
                <a:gd name="T4" fmla="*/ 19 w 32"/>
                <a:gd name="T5" fmla="*/ 0 h 52"/>
                <a:gd name="T6" fmla="*/ 21 w 32"/>
                <a:gd name="T7" fmla="*/ 5 h 52"/>
                <a:gd name="T8" fmla="*/ 24 w 32"/>
                <a:gd name="T9" fmla="*/ 10 h 52"/>
                <a:gd name="T10" fmla="*/ 27 w 32"/>
                <a:gd name="T11" fmla="*/ 18 h 52"/>
                <a:gd name="T12" fmla="*/ 29 w 32"/>
                <a:gd name="T13" fmla="*/ 23 h 52"/>
                <a:gd name="T14" fmla="*/ 32 w 32"/>
                <a:gd name="T15" fmla="*/ 31 h 52"/>
                <a:gd name="T16" fmla="*/ 32 w 32"/>
                <a:gd name="T17" fmla="*/ 34 h 52"/>
                <a:gd name="T18" fmla="*/ 29 w 32"/>
                <a:gd name="T19" fmla="*/ 39 h 52"/>
                <a:gd name="T20" fmla="*/ 27 w 32"/>
                <a:gd name="T21" fmla="*/ 44 h 52"/>
                <a:gd name="T22" fmla="*/ 21 w 32"/>
                <a:gd name="T23" fmla="*/ 50 h 52"/>
                <a:gd name="T24" fmla="*/ 19 w 32"/>
                <a:gd name="T25" fmla="*/ 52 h 52"/>
                <a:gd name="T26" fmla="*/ 16 w 32"/>
                <a:gd name="T27" fmla="*/ 52 h 52"/>
                <a:gd name="T28" fmla="*/ 11 w 32"/>
                <a:gd name="T29" fmla="*/ 52 h 52"/>
                <a:gd name="T30" fmla="*/ 8 w 32"/>
                <a:gd name="T31" fmla="*/ 50 h 52"/>
                <a:gd name="T32" fmla="*/ 3 w 32"/>
                <a:gd name="T33" fmla="*/ 44 h 52"/>
                <a:gd name="T34" fmla="*/ 0 w 32"/>
                <a:gd name="T35" fmla="*/ 39 h 52"/>
                <a:gd name="T36" fmla="*/ 0 w 32"/>
                <a:gd name="T37" fmla="*/ 34 h 52"/>
                <a:gd name="T38" fmla="*/ 0 w 32"/>
                <a:gd name="T39" fmla="*/ 31 h 52"/>
                <a:gd name="T40" fmla="*/ 0 w 32"/>
                <a:gd name="T41" fmla="*/ 23 h 52"/>
                <a:gd name="T42" fmla="*/ 3 w 32"/>
                <a:gd name="T43" fmla="*/ 18 h 52"/>
                <a:gd name="T44" fmla="*/ 6 w 32"/>
                <a:gd name="T45" fmla="*/ 10 h 52"/>
                <a:gd name="T46" fmla="*/ 8 w 32"/>
                <a:gd name="T47" fmla="*/ 5 h 52"/>
                <a:gd name="T48" fmla="*/ 11 w 32"/>
                <a:gd name="T49" fmla="*/ 0 h 52"/>
                <a:gd name="T50" fmla="*/ 14 w 32"/>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52">
                  <a:moveTo>
                    <a:pt x="14" y="0"/>
                  </a:moveTo>
                  <a:lnTo>
                    <a:pt x="14" y="0"/>
                  </a:lnTo>
                  <a:lnTo>
                    <a:pt x="19" y="0"/>
                  </a:lnTo>
                  <a:lnTo>
                    <a:pt x="21" y="5"/>
                  </a:lnTo>
                  <a:lnTo>
                    <a:pt x="24" y="10"/>
                  </a:lnTo>
                  <a:lnTo>
                    <a:pt x="27" y="18"/>
                  </a:lnTo>
                  <a:lnTo>
                    <a:pt x="29" y="23"/>
                  </a:lnTo>
                  <a:lnTo>
                    <a:pt x="32" y="31"/>
                  </a:lnTo>
                  <a:lnTo>
                    <a:pt x="32" y="34"/>
                  </a:lnTo>
                  <a:lnTo>
                    <a:pt x="29" y="39"/>
                  </a:lnTo>
                  <a:lnTo>
                    <a:pt x="27" y="44"/>
                  </a:lnTo>
                  <a:lnTo>
                    <a:pt x="21" y="50"/>
                  </a:lnTo>
                  <a:lnTo>
                    <a:pt x="19" y="52"/>
                  </a:lnTo>
                  <a:lnTo>
                    <a:pt x="16" y="52"/>
                  </a:lnTo>
                  <a:lnTo>
                    <a:pt x="11" y="52"/>
                  </a:lnTo>
                  <a:lnTo>
                    <a:pt x="8" y="50"/>
                  </a:lnTo>
                  <a:lnTo>
                    <a:pt x="3" y="44"/>
                  </a:lnTo>
                  <a:lnTo>
                    <a:pt x="0" y="39"/>
                  </a:lnTo>
                  <a:lnTo>
                    <a:pt x="0" y="34"/>
                  </a:lnTo>
                  <a:lnTo>
                    <a:pt x="0" y="31"/>
                  </a:lnTo>
                  <a:lnTo>
                    <a:pt x="0" y="23"/>
                  </a:lnTo>
                  <a:lnTo>
                    <a:pt x="3" y="18"/>
                  </a:lnTo>
                  <a:lnTo>
                    <a:pt x="6" y="10"/>
                  </a:lnTo>
                  <a:lnTo>
                    <a:pt x="8" y="5"/>
                  </a:lnTo>
                  <a:lnTo>
                    <a:pt x="11" y="0"/>
                  </a:lnTo>
                  <a:lnTo>
                    <a:pt x="1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9" name="Freeform 767"/>
            <p:cNvSpPr/>
            <p:nvPr/>
          </p:nvSpPr>
          <p:spPr bwMode="auto">
            <a:xfrm>
              <a:off x="12340228" y="685802"/>
              <a:ext cx="379413" cy="727077"/>
            </a:xfrm>
            <a:custGeom>
              <a:avLst/>
              <a:gdLst>
                <a:gd name="T0" fmla="*/ 139 w 239"/>
                <a:gd name="T1" fmla="*/ 0 h 458"/>
                <a:gd name="T2" fmla="*/ 199 w 239"/>
                <a:gd name="T3" fmla="*/ 21 h 458"/>
                <a:gd name="T4" fmla="*/ 233 w 239"/>
                <a:gd name="T5" fmla="*/ 73 h 458"/>
                <a:gd name="T6" fmla="*/ 239 w 239"/>
                <a:gd name="T7" fmla="*/ 338 h 458"/>
                <a:gd name="T8" fmla="*/ 205 w 239"/>
                <a:gd name="T9" fmla="*/ 110 h 458"/>
                <a:gd name="T10" fmla="*/ 194 w 239"/>
                <a:gd name="T11" fmla="*/ 68 h 458"/>
                <a:gd name="T12" fmla="*/ 163 w 239"/>
                <a:gd name="T13" fmla="*/ 39 h 458"/>
                <a:gd name="T14" fmla="*/ 95 w 239"/>
                <a:gd name="T15" fmla="*/ 34 h 458"/>
                <a:gd name="T16" fmla="*/ 61 w 239"/>
                <a:gd name="T17" fmla="*/ 47 h 458"/>
                <a:gd name="T18" fmla="*/ 37 w 239"/>
                <a:gd name="T19" fmla="*/ 81 h 458"/>
                <a:gd name="T20" fmla="*/ 34 w 239"/>
                <a:gd name="T21" fmla="*/ 348 h 458"/>
                <a:gd name="T22" fmla="*/ 42 w 239"/>
                <a:gd name="T23" fmla="*/ 390 h 458"/>
                <a:gd name="T24" fmla="*/ 68 w 239"/>
                <a:gd name="T25" fmla="*/ 416 h 458"/>
                <a:gd name="T26" fmla="*/ 116 w 239"/>
                <a:gd name="T27" fmla="*/ 419 h 458"/>
                <a:gd name="T28" fmla="*/ 147 w 239"/>
                <a:gd name="T29" fmla="*/ 388 h 458"/>
                <a:gd name="T30" fmla="*/ 152 w 239"/>
                <a:gd name="T31" fmla="*/ 189 h 458"/>
                <a:gd name="T32" fmla="*/ 144 w 239"/>
                <a:gd name="T33" fmla="*/ 170 h 458"/>
                <a:gd name="T34" fmla="*/ 131 w 239"/>
                <a:gd name="T35" fmla="*/ 160 h 458"/>
                <a:gd name="T36" fmla="*/ 116 w 239"/>
                <a:gd name="T37" fmla="*/ 157 h 458"/>
                <a:gd name="T38" fmla="*/ 100 w 239"/>
                <a:gd name="T39" fmla="*/ 162 h 458"/>
                <a:gd name="T40" fmla="*/ 92 w 239"/>
                <a:gd name="T41" fmla="*/ 175 h 458"/>
                <a:gd name="T42" fmla="*/ 87 w 239"/>
                <a:gd name="T43" fmla="*/ 189 h 458"/>
                <a:gd name="T44" fmla="*/ 53 w 239"/>
                <a:gd name="T45" fmla="*/ 338 h 458"/>
                <a:gd name="T46" fmla="*/ 58 w 239"/>
                <a:gd name="T47" fmla="*/ 162 h 458"/>
                <a:gd name="T48" fmla="*/ 89 w 239"/>
                <a:gd name="T49" fmla="*/ 128 h 458"/>
                <a:gd name="T50" fmla="*/ 121 w 239"/>
                <a:gd name="T51" fmla="*/ 123 h 458"/>
                <a:gd name="T52" fmla="*/ 168 w 239"/>
                <a:gd name="T53" fmla="*/ 141 h 458"/>
                <a:gd name="T54" fmla="*/ 186 w 239"/>
                <a:gd name="T55" fmla="*/ 189 h 458"/>
                <a:gd name="T56" fmla="*/ 178 w 239"/>
                <a:gd name="T57" fmla="*/ 403 h 458"/>
                <a:gd name="T58" fmla="*/ 129 w 239"/>
                <a:gd name="T59" fmla="*/ 450 h 458"/>
                <a:gd name="T60" fmla="*/ 89 w 239"/>
                <a:gd name="T61" fmla="*/ 458 h 458"/>
                <a:gd name="T62" fmla="*/ 26 w 239"/>
                <a:gd name="T63" fmla="*/ 429 h 458"/>
                <a:gd name="T64" fmla="*/ 0 w 239"/>
                <a:gd name="T65" fmla="*/ 364 h 458"/>
                <a:gd name="T66" fmla="*/ 3 w 239"/>
                <a:gd name="T67" fmla="*/ 73 h 458"/>
                <a:gd name="T68" fmla="*/ 37 w 239"/>
                <a:gd name="T69" fmla="*/ 21 h 458"/>
                <a:gd name="T70" fmla="*/ 95 w 239"/>
                <a:gd name="T7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9" h="458">
                  <a:moveTo>
                    <a:pt x="95" y="0"/>
                  </a:moveTo>
                  <a:lnTo>
                    <a:pt x="139" y="0"/>
                  </a:lnTo>
                  <a:lnTo>
                    <a:pt x="173" y="5"/>
                  </a:lnTo>
                  <a:lnTo>
                    <a:pt x="199" y="21"/>
                  </a:lnTo>
                  <a:lnTo>
                    <a:pt x="220" y="45"/>
                  </a:lnTo>
                  <a:lnTo>
                    <a:pt x="233" y="73"/>
                  </a:lnTo>
                  <a:lnTo>
                    <a:pt x="239" y="110"/>
                  </a:lnTo>
                  <a:lnTo>
                    <a:pt x="239" y="338"/>
                  </a:lnTo>
                  <a:lnTo>
                    <a:pt x="205" y="338"/>
                  </a:lnTo>
                  <a:lnTo>
                    <a:pt x="205" y="110"/>
                  </a:lnTo>
                  <a:lnTo>
                    <a:pt x="202" y="89"/>
                  </a:lnTo>
                  <a:lnTo>
                    <a:pt x="194" y="68"/>
                  </a:lnTo>
                  <a:lnTo>
                    <a:pt x="181" y="50"/>
                  </a:lnTo>
                  <a:lnTo>
                    <a:pt x="163" y="39"/>
                  </a:lnTo>
                  <a:lnTo>
                    <a:pt x="139" y="34"/>
                  </a:lnTo>
                  <a:lnTo>
                    <a:pt x="95" y="34"/>
                  </a:lnTo>
                  <a:lnTo>
                    <a:pt x="76" y="37"/>
                  </a:lnTo>
                  <a:lnTo>
                    <a:pt x="61" y="47"/>
                  </a:lnTo>
                  <a:lnTo>
                    <a:pt x="47" y="60"/>
                  </a:lnTo>
                  <a:lnTo>
                    <a:pt x="37" y="81"/>
                  </a:lnTo>
                  <a:lnTo>
                    <a:pt x="34" y="110"/>
                  </a:lnTo>
                  <a:lnTo>
                    <a:pt x="34" y="348"/>
                  </a:lnTo>
                  <a:lnTo>
                    <a:pt x="37" y="372"/>
                  </a:lnTo>
                  <a:lnTo>
                    <a:pt x="42" y="390"/>
                  </a:lnTo>
                  <a:lnTo>
                    <a:pt x="50" y="403"/>
                  </a:lnTo>
                  <a:lnTo>
                    <a:pt x="68" y="416"/>
                  </a:lnTo>
                  <a:lnTo>
                    <a:pt x="92" y="424"/>
                  </a:lnTo>
                  <a:lnTo>
                    <a:pt x="116" y="419"/>
                  </a:lnTo>
                  <a:lnTo>
                    <a:pt x="134" y="406"/>
                  </a:lnTo>
                  <a:lnTo>
                    <a:pt x="147" y="388"/>
                  </a:lnTo>
                  <a:lnTo>
                    <a:pt x="152" y="364"/>
                  </a:lnTo>
                  <a:lnTo>
                    <a:pt x="152" y="189"/>
                  </a:lnTo>
                  <a:lnTo>
                    <a:pt x="150" y="178"/>
                  </a:lnTo>
                  <a:lnTo>
                    <a:pt x="144" y="170"/>
                  </a:lnTo>
                  <a:lnTo>
                    <a:pt x="139" y="165"/>
                  </a:lnTo>
                  <a:lnTo>
                    <a:pt x="131" y="160"/>
                  </a:lnTo>
                  <a:lnTo>
                    <a:pt x="121" y="157"/>
                  </a:lnTo>
                  <a:lnTo>
                    <a:pt x="116" y="157"/>
                  </a:lnTo>
                  <a:lnTo>
                    <a:pt x="105" y="160"/>
                  </a:lnTo>
                  <a:lnTo>
                    <a:pt x="100" y="162"/>
                  </a:lnTo>
                  <a:lnTo>
                    <a:pt x="95" y="168"/>
                  </a:lnTo>
                  <a:lnTo>
                    <a:pt x="92" y="175"/>
                  </a:lnTo>
                  <a:lnTo>
                    <a:pt x="89" y="181"/>
                  </a:lnTo>
                  <a:lnTo>
                    <a:pt x="87" y="189"/>
                  </a:lnTo>
                  <a:lnTo>
                    <a:pt x="87" y="338"/>
                  </a:lnTo>
                  <a:lnTo>
                    <a:pt x="53" y="338"/>
                  </a:lnTo>
                  <a:lnTo>
                    <a:pt x="53" y="189"/>
                  </a:lnTo>
                  <a:lnTo>
                    <a:pt x="58" y="162"/>
                  </a:lnTo>
                  <a:lnTo>
                    <a:pt x="71" y="141"/>
                  </a:lnTo>
                  <a:lnTo>
                    <a:pt x="89" y="128"/>
                  </a:lnTo>
                  <a:lnTo>
                    <a:pt x="116" y="123"/>
                  </a:lnTo>
                  <a:lnTo>
                    <a:pt x="121" y="123"/>
                  </a:lnTo>
                  <a:lnTo>
                    <a:pt x="147" y="128"/>
                  </a:lnTo>
                  <a:lnTo>
                    <a:pt x="168" y="141"/>
                  </a:lnTo>
                  <a:lnTo>
                    <a:pt x="181" y="162"/>
                  </a:lnTo>
                  <a:lnTo>
                    <a:pt x="186" y="189"/>
                  </a:lnTo>
                  <a:lnTo>
                    <a:pt x="186" y="367"/>
                  </a:lnTo>
                  <a:lnTo>
                    <a:pt x="178" y="403"/>
                  </a:lnTo>
                  <a:lnTo>
                    <a:pt x="157" y="432"/>
                  </a:lnTo>
                  <a:lnTo>
                    <a:pt x="129" y="450"/>
                  </a:lnTo>
                  <a:lnTo>
                    <a:pt x="92" y="458"/>
                  </a:lnTo>
                  <a:lnTo>
                    <a:pt x="89" y="458"/>
                  </a:lnTo>
                  <a:lnTo>
                    <a:pt x="55" y="450"/>
                  </a:lnTo>
                  <a:lnTo>
                    <a:pt x="26" y="429"/>
                  </a:lnTo>
                  <a:lnTo>
                    <a:pt x="6" y="401"/>
                  </a:lnTo>
                  <a:lnTo>
                    <a:pt x="0" y="364"/>
                  </a:lnTo>
                  <a:lnTo>
                    <a:pt x="0" y="110"/>
                  </a:lnTo>
                  <a:lnTo>
                    <a:pt x="3" y="73"/>
                  </a:lnTo>
                  <a:lnTo>
                    <a:pt x="16" y="45"/>
                  </a:lnTo>
                  <a:lnTo>
                    <a:pt x="37" y="21"/>
                  </a:lnTo>
                  <a:lnTo>
                    <a:pt x="63" y="5"/>
                  </a:lnTo>
                  <a:lnTo>
                    <a:pt x="9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0" name="Freeform 768"/>
            <p:cNvSpPr/>
            <p:nvPr/>
          </p:nvSpPr>
          <p:spPr bwMode="auto">
            <a:xfrm>
              <a:off x="22217672" y="909640"/>
              <a:ext cx="406401" cy="407988"/>
            </a:xfrm>
            <a:custGeom>
              <a:avLst/>
              <a:gdLst>
                <a:gd name="T0" fmla="*/ 128 w 256"/>
                <a:gd name="T1" fmla="*/ 0 h 257"/>
                <a:gd name="T2" fmla="*/ 167 w 256"/>
                <a:gd name="T3" fmla="*/ 8 h 257"/>
                <a:gd name="T4" fmla="*/ 204 w 256"/>
                <a:gd name="T5" fmla="*/ 27 h 257"/>
                <a:gd name="T6" fmla="*/ 230 w 256"/>
                <a:gd name="T7" fmla="*/ 53 h 257"/>
                <a:gd name="T8" fmla="*/ 249 w 256"/>
                <a:gd name="T9" fmla="*/ 89 h 257"/>
                <a:gd name="T10" fmla="*/ 256 w 256"/>
                <a:gd name="T11" fmla="*/ 129 h 257"/>
                <a:gd name="T12" fmla="*/ 249 w 256"/>
                <a:gd name="T13" fmla="*/ 168 h 257"/>
                <a:gd name="T14" fmla="*/ 230 w 256"/>
                <a:gd name="T15" fmla="*/ 205 h 257"/>
                <a:gd name="T16" fmla="*/ 204 w 256"/>
                <a:gd name="T17" fmla="*/ 231 h 257"/>
                <a:gd name="T18" fmla="*/ 167 w 256"/>
                <a:gd name="T19" fmla="*/ 249 h 257"/>
                <a:gd name="T20" fmla="*/ 128 w 256"/>
                <a:gd name="T21" fmla="*/ 257 h 257"/>
                <a:gd name="T22" fmla="*/ 123 w 256"/>
                <a:gd name="T23" fmla="*/ 257 h 257"/>
                <a:gd name="T24" fmla="*/ 102 w 256"/>
                <a:gd name="T25" fmla="*/ 210 h 257"/>
                <a:gd name="T26" fmla="*/ 71 w 256"/>
                <a:gd name="T27" fmla="*/ 171 h 257"/>
                <a:gd name="T28" fmla="*/ 39 w 256"/>
                <a:gd name="T29" fmla="*/ 144 h 257"/>
                <a:gd name="T30" fmla="*/ 0 w 256"/>
                <a:gd name="T31" fmla="*/ 126 h 257"/>
                <a:gd name="T32" fmla="*/ 8 w 256"/>
                <a:gd name="T33" fmla="*/ 87 h 257"/>
                <a:gd name="T34" fmla="*/ 26 w 256"/>
                <a:gd name="T35" fmla="*/ 53 h 257"/>
                <a:gd name="T36" fmla="*/ 55 w 256"/>
                <a:gd name="T37" fmla="*/ 24 h 257"/>
                <a:gd name="T38" fmla="*/ 89 w 256"/>
                <a:gd name="T39" fmla="*/ 8 h 257"/>
                <a:gd name="T40" fmla="*/ 128 w 256"/>
                <a:gd name="T4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257">
                  <a:moveTo>
                    <a:pt x="128" y="0"/>
                  </a:moveTo>
                  <a:lnTo>
                    <a:pt x="167" y="8"/>
                  </a:lnTo>
                  <a:lnTo>
                    <a:pt x="204" y="27"/>
                  </a:lnTo>
                  <a:lnTo>
                    <a:pt x="230" y="53"/>
                  </a:lnTo>
                  <a:lnTo>
                    <a:pt x="249" y="89"/>
                  </a:lnTo>
                  <a:lnTo>
                    <a:pt x="256" y="129"/>
                  </a:lnTo>
                  <a:lnTo>
                    <a:pt x="249" y="168"/>
                  </a:lnTo>
                  <a:lnTo>
                    <a:pt x="230" y="205"/>
                  </a:lnTo>
                  <a:lnTo>
                    <a:pt x="204" y="231"/>
                  </a:lnTo>
                  <a:lnTo>
                    <a:pt x="167" y="249"/>
                  </a:lnTo>
                  <a:lnTo>
                    <a:pt x="128" y="257"/>
                  </a:lnTo>
                  <a:lnTo>
                    <a:pt x="123" y="257"/>
                  </a:lnTo>
                  <a:lnTo>
                    <a:pt x="102" y="210"/>
                  </a:lnTo>
                  <a:lnTo>
                    <a:pt x="71" y="171"/>
                  </a:lnTo>
                  <a:lnTo>
                    <a:pt x="39" y="144"/>
                  </a:lnTo>
                  <a:lnTo>
                    <a:pt x="0" y="126"/>
                  </a:lnTo>
                  <a:lnTo>
                    <a:pt x="8" y="87"/>
                  </a:lnTo>
                  <a:lnTo>
                    <a:pt x="26" y="53"/>
                  </a:lnTo>
                  <a:lnTo>
                    <a:pt x="55" y="24"/>
                  </a:lnTo>
                  <a:lnTo>
                    <a:pt x="89" y="8"/>
                  </a:lnTo>
                  <a:lnTo>
                    <a:pt x="12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1" name="Freeform 769"/>
            <p:cNvSpPr/>
            <p:nvPr/>
          </p:nvSpPr>
          <p:spPr bwMode="auto">
            <a:xfrm>
              <a:off x="22362135" y="798514"/>
              <a:ext cx="117475" cy="87313"/>
            </a:xfrm>
            <a:custGeom>
              <a:avLst/>
              <a:gdLst>
                <a:gd name="T0" fmla="*/ 37 w 74"/>
                <a:gd name="T1" fmla="*/ 0 h 55"/>
                <a:gd name="T2" fmla="*/ 74 w 74"/>
                <a:gd name="T3" fmla="*/ 55 h 55"/>
                <a:gd name="T4" fmla="*/ 0 w 74"/>
                <a:gd name="T5" fmla="*/ 55 h 55"/>
                <a:gd name="T6" fmla="*/ 37 w 74"/>
                <a:gd name="T7" fmla="*/ 0 h 55"/>
              </a:gdLst>
              <a:ahLst/>
              <a:cxnLst>
                <a:cxn ang="0">
                  <a:pos x="T0" y="T1"/>
                </a:cxn>
                <a:cxn ang="0">
                  <a:pos x="T2" y="T3"/>
                </a:cxn>
                <a:cxn ang="0">
                  <a:pos x="T4" y="T5"/>
                </a:cxn>
                <a:cxn ang="0">
                  <a:pos x="T6" y="T7"/>
                </a:cxn>
              </a:cxnLst>
              <a:rect l="0" t="0" r="r" b="b"/>
              <a:pathLst>
                <a:path w="74" h="55">
                  <a:moveTo>
                    <a:pt x="37" y="0"/>
                  </a:moveTo>
                  <a:lnTo>
                    <a:pt x="74" y="55"/>
                  </a:lnTo>
                  <a:lnTo>
                    <a:pt x="0" y="55"/>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2" name="Freeform 770"/>
            <p:cNvSpPr/>
            <p:nvPr/>
          </p:nvSpPr>
          <p:spPr bwMode="auto">
            <a:xfrm>
              <a:off x="22649473" y="1055690"/>
              <a:ext cx="92075" cy="115888"/>
            </a:xfrm>
            <a:custGeom>
              <a:avLst/>
              <a:gdLst>
                <a:gd name="T0" fmla="*/ 0 w 58"/>
                <a:gd name="T1" fmla="*/ 0 h 73"/>
                <a:gd name="T2" fmla="*/ 58 w 58"/>
                <a:gd name="T3" fmla="*/ 37 h 73"/>
                <a:gd name="T4" fmla="*/ 0 w 58"/>
                <a:gd name="T5" fmla="*/ 73 h 73"/>
                <a:gd name="T6" fmla="*/ 0 w 58"/>
                <a:gd name="T7" fmla="*/ 0 h 73"/>
              </a:gdLst>
              <a:ahLst/>
              <a:cxnLst>
                <a:cxn ang="0">
                  <a:pos x="T0" y="T1"/>
                </a:cxn>
                <a:cxn ang="0">
                  <a:pos x="T2" y="T3"/>
                </a:cxn>
                <a:cxn ang="0">
                  <a:pos x="T4" y="T5"/>
                </a:cxn>
                <a:cxn ang="0">
                  <a:pos x="T6" y="T7"/>
                </a:cxn>
              </a:cxnLst>
              <a:rect l="0" t="0" r="r" b="b"/>
              <a:pathLst>
                <a:path w="58" h="73">
                  <a:moveTo>
                    <a:pt x="0" y="0"/>
                  </a:moveTo>
                  <a:lnTo>
                    <a:pt x="58" y="37"/>
                  </a:lnTo>
                  <a:lnTo>
                    <a:pt x="0" y="7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3" name="Freeform 771"/>
            <p:cNvSpPr/>
            <p:nvPr/>
          </p:nvSpPr>
          <p:spPr bwMode="auto">
            <a:xfrm>
              <a:off x="22133534" y="1055690"/>
              <a:ext cx="58738" cy="46038"/>
            </a:xfrm>
            <a:custGeom>
              <a:avLst/>
              <a:gdLst>
                <a:gd name="T0" fmla="*/ 37 w 37"/>
                <a:gd name="T1" fmla="*/ 0 h 29"/>
                <a:gd name="T2" fmla="*/ 37 w 37"/>
                <a:gd name="T3" fmla="*/ 29 h 29"/>
                <a:gd name="T4" fmla="*/ 19 w 37"/>
                <a:gd name="T5" fmla="*/ 26 h 29"/>
                <a:gd name="T6" fmla="*/ 0 w 37"/>
                <a:gd name="T7" fmla="*/ 24 h 29"/>
                <a:gd name="T8" fmla="*/ 37 w 37"/>
                <a:gd name="T9" fmla="*/ 0 h 29"/>
              </a:gdLst>
              <a:ahLst/>
              <a:cxnLst>
                <a:cxn ang="0">
                  <a:pos x="T0" y="T1"/>
                </a:cxn>
                <a:cxn ang="0">
                  <a:pos x="T2" y="T3"/>
                </a:cxn>
                <a:cxn ang="0">
                  <a:pos x="T4" y="T5"/>
                </a:cxn>
                <a:cxn ang="0">
                  <a:pos x="T6" y="T7"/>
                </a:cxn>
                <a:cxn ang="0">
                  <a:pos x="T8" y="T9"/>
                </a:cxn>
              </a:cxnLst>
              <a:rect l="0" t="0" r="r" b="b"/>
              <a:pathLst>
                <a:path w="37" h="29">
                  <a:moveTo>
                    <a:pt x="37" y="0"/>
                  </a:moveTo>
                  <a:lnTo>
                    <a:pt x="37" y="29"/>
                  </a:lnTo>
                  <a:lnTo>
                    <a:pt x="19" y="26"/>
                  </a:lnTo>
                  <a:lnTo>
                    <a:pt x="0" y="24"/>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4" name="Freeform 772"/>
            <p:cNvSpPr/>
            <p:nvPr/>
          </p:nvSpPr>
          <p:spPr bwMode="auto">
            <a:xfrm>
              <a:off x="22541523" y="889002"/>
              <a:ext cx="104775" cy="104775"/>
            </a:xfrm>
            <a:custGeom>
              <a:avLst/>
              <a:gdLst>
                <a:gd name="T0" fmla="*/ 66 w 66"/>
                <a:gd name="T1" fmla="*/ 0 h 66"/>
                <a:gd name="T2" fmla="*/ 52 w 66"/>
                <a:gd name="T3" fmla="*/ 66 h 66"/>
                <a:gd name="T4" fmla="*/ 0 w 66"/>
                <a:gd name="T5" fmla="*/ 13 h 66"/>
                <a:gd name="T6" fmla="*/ 66 w 66"/>
                <a:gd name="T7" fmla="*/ 0 h 66"/>
              </a:gdLst>
              <a:ahLst/>
              <a:cxnLst>
                <a:cxn ang="0">
                  <a:pos x="T0" y="T1"/>
                </a:cxn>
                <a:cxn ang="0">
                  <a:pos x="T2" y="T3"/>
                </a:cxn>
                <a:cxn ang="0">
                  <a:pos x="T4" y="T5"/>
                </a:cxn>
                <a:cxn ang="0">
                  <a:pos x="T6" y="T7"/>
                </a:cxn>
              </a:cxnLst>
              <a:rect l="0" t="0" r="r" b="b"/>
              <a:pathLst>
                <a:path w="66" h="66">
                  <a:moveTo>
                    <a:pt x="66" y="0"/>
                  </a:moveTo>
                  <a:lnTo>
                    <a:pt x="52" y="66"/>
                  </a:lnTo>
                  <a:lnTo>
                    <a:pt x="0" y="13"/>
                  </a:lnTo>
                  <a:lnTo>
                    <a:pt x="6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5" name="Freeform 773"/>
            <p:cNvSpPr/>
            <p:nvPr/>
          </p:nvSpPr>
          <p:spPr bwMode="auto">
            <a:xfrm>
              <a:off x="22541523" y="1235078"/>
              <a:ext cx="104775" cy="103188"/>
            </a:xfrm>
            <a:custGeom>
              <a:avLst/>
              <a:gdLst>
                <a:gd name="T0" fmla="*/ 52 w 66"/>
                <a:gd name="T1" fmla="*/ 0 h 65"/>
                <a:gd name="T2" fmla="*/ 66 w 66"/>
                <a:gd name="T3" fmla="*/ 65 h 65"/>
                <a:gd name="T4" fmla="*/ 0 w 66"/>
                <a:gd name="T5" fmla="*/ 52 h 65"/>
                <a:gd name="T6" fmla="*/ 52 w 66"/>
                <a:gd name="T7" fmla="*/ 0 h 65"/>
              </a:gdLst>
              <a:ahLst/>
              <a:cxnLst>
                <a:cxn ang="0">
                  <a:pos x="T0" y="T1"/>
                </a:cxn>
                <a:cxn ang="0">
                  <a:pos x="T2" y="T3"/>
                </a:cxn>
                <a:cxn ang="0">
                  <a:pos x="T4" y="T5"/>
                </a:cxn>
                <a:cxn ang="0">
                  <a:pos x="T6" y="T7"/>
                </a:cxn>
              </a:cxnLst>
              <a:rect l="0" t="0" r="r" b="b"/>
              <a:pathLst>
                <a:path w="66" h="65">
                  <a:moveTo>
                    <a:pt x="52" y="0"/>
                  </a:moveTo>
                  <a:lnTo>
                    <a:pt x="66" y="65"/>
                  </a:lnTo>
                  <a:lnTo>
                    <a:pt x="0" y="52"/>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6" name="Freeform 774"/>
            <p:cNvSpPr/>
            <p:nvPr/>
          </p:nvSpPr>
          <p:spPr bwMode="auto">
            <a:xfrm>
              <a:off x="22197035" y="889002"/>
              <a:ext cx="103188" cy="104775"/>
            </a:xfrm>
            <a:custGeom>
              <a:avLst/>
              <a:gdLst>
                <a:gd name="T0" fmla="*/ 0 w 65"/>
                <a:gd name="T1" fmla="*/ 0 h 66"/>
                <a:gd name="T2" fmla="*/ 65 w 65"/>
                <a:gd name="T3" fmla="*/ 13 h 66"/>
                <a:gd name="T4" fmla="*/ 13 w 65"/>
                <a:gd name="T5" fmla="*/ 66 h 66"/>
                <a:gd name="T6" fmla="*/ 0 w 65"/>
                <a:gd name="T7" fmla="*/ 0 h 66"/>
              </a:gdLst>
              <a:ahLst/>
              <a:cxnLst>
                <a:cxn ang="0">
                  <a:pos x="T0" y="T1"/>
                </a:cxn>
                <a:cxn ang="0">
                  <a:pos x="T2" y="T3"/>
                </a:cxn>
                <a:cxn ang="0">
                  <a:pos x="T4" y="T5"/>
                </a:cxn>
                <a:cxn ang="0">
                  <a:pos x="T6" y="T7"/>
                </a:cxn>
              </a:cxnLst>
              <a:rect l="0" t="0" r="r" b="b"/>
              <a:pathLst>
                <a:path w="65" h="66">
                  <a:moveTo>
                    <a:pt x="0" y="0"/>
                  </a:moveTo>
                  <a:lnTo>
                    <a:pt x="65" y="13"/>
                  </a:lnTo>
                  <a:lnTo>
                    <a:pt x="13" y="6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7" name="Freeform 775"/>
            <p:cNvSpPr/>
            <p:nvPr/>
          </p:nvSpPr>
          <p:spPr bwMode="auto">
            <a:xfrm>
              <a:off x="21768409" y="1117603"/>
              <a:ext cx="885827" cy="544514"/>
            </a:xfrm>
            <a:custGeom>
              <a:avLst/>
              <a:gdLst>
                <a:gd name="T0" fmla="*/ 223 w 558"/>
                <a:gd name="T1" fmla="*/ 0 h 343"/>
                <a:gd name="T2" fmla="*/ 267 w 558"/>
                <a:gd name="T3" fmla="*/ 6 h 343"/>
                <a:gd name="T4" fmla="*/ 285 w 558"/>
                <a:gd name="T5" fmla="*/ 13 h 343"/>
                <a:gd name="T6" fmla="*/ 319 w 558"/>
                <a:gd name="T7" fmla="*/ 29 h 343"/>
                <a:gd name="T8" fmla="*/ 348 w 558"/>
                <a:gd name="T9" fmla="*/ 55 h 343"/>
                <a:gd name="T10" fmla="*/ 372 w 558"/>
                <a:gd name="T11" fmla="*/ 87 h 343"/>
                <a:gd name="T12" fmla="*/ 388 w 558"/>
                <a:gd name="T13" fmla="*/ 123 h 343"/>
                <a:gd name="T14" fmla="*/ 393 w 558"/>
                <a:gd name="T15" fmla="*/ 142 h 343"/>
                <a:gd name="T16" fmla="*/ 393 w 558"/>
                <a:gd name="T17" fmla="*/ 155 h 343"/>
                <a:gd name="T18" fmla="*/ 395 w 558"/>
                <a:gd name="T19" fmla="*/ 168 h 343"/>
                <a:gd name="T20" fmla="*/ 416 w 558"/>
                <a:gd name="T21" fmla="*/ 155 h 343"/>
                <a:gd name="T22" fmla="*/ 445 w 558"/>
                <a:gd name="T23" fmla="*/ 147 h 343"/>
                <a:gd name="T24" fmla="*/ 458 w 558"/>
                <a:gd name="T25" fmla="*/ 147 h 343"/>
                <a:gd name="T26" fmla="*/ 498 w 558"/>
                <a:gd name="T27" fmla="*/ 152 h 343"/>
                <a:gd name="T28" fmla="*/ 529 w 558"/>
                <a:gd name="T29" fmla="*/ 176 h 343"/>
                <a:gd name="T30" fmla="*/ 550 w 558"/>
                <a:gd name="T31" fmla="*/ 207 h 343"/>
                <a:gd name="T32" fmla="*/ 558 w 558"/>
                <a:gd name="T33" fmla="*/ 244 h 343"/>
                <a:gd name="T34" fmla="*/ 550 w 558"/>
                <a:gd name="T35" fmla="*/ 283 h 343"/>
                <a:gd name="T36" fmla="*/ 529 w 558"/>
                <a:gd name="T37" fmla="*/ 315 h 343"/>
                <a:gd name="T38" fmla="*/ 498 w 558"/>
                <a:gd name="T39" fmla="*/ 336 h 343"/>
                <a:gd name="T40" fmla="*/ 458 w 558"/>
                <a:gd name="T41" fmla="*/ 343 h 343"/>
                <a:gd name="T42" fmla="*/ 60 w 558"/>
                <a:gd name="T43" fmla="*/ 343 h 343"/>
                <a:gd name="T44" fmla="*/ 37 w 558"/>
                <a:gd name="T45" fmla="*/ 338 h 343"/>
                <a:gd name="T46" fmla="*/ 16 w 558"/>
                <a:gd name="T47" fmla="*/ 328 h 343"/>
                <a:gd name="T48" fmla="*/ 3 w 558"/>
                <a:gd name="T49" fmla="*/ 307 h 343"/>
                <a:gd name="T50" fmla="*/ 0 w 558"/>
                <a:gd name="T51" fmla="*/ 283 h 343"/>
                <a:gd name="T52" fmla="*/ 3 w 558"/>
                <a:gd name="T53" fmla="*/ 260 h 343"/>
                <a:gd name="T54" fmla="*/ 16 w 558"/>
                <a:gd name="T55" fmla="*/ 241 h 343"/>
                <a:gd name="T56" fmla="*/ 34 w 558"/>
                <a:gd name="T57" fmla="*/ 228 h 343"/>
                <a:gd name="T58" fmla="*/ 58 w 558"/>
                <a:gd name="T59" fmla="*/ 223 h 343"/>
                <a:gd name="T60" fmla="*/ 50 w 558"/>
                <a:gd name="T61" fmla="*/ 173 h 343"/>
                <a:gd name="T62" fmla="*/ 58 w 558"/>
                <a:gd name="T63" fmla="*/ 129 h 343"/>
                <a:gd name="T64" fmla="*/ 73 w 558"/>
                <a:gd name="T65" fmla="*/ 87 h 343"/>
                <a:gd name="T66" fmla="*/ 100 w 558"/>
                <a:gd name="T67" fmla="*/ 53 h 343"/>
                <a:gd name="T68" fmla="*/ 131 w 558"/>
                <a:gd name="T69" fmla="*/ 27 h 343"/>
                <a:gd name="T70" fmla="*/ 173 w 558"/>
                <a:gd name="T71" fmla="*/ 8 h 343"/>
                <a:gd name="T72" fmla="*/ 215 w 558"/>
                <a:gd name="T73" fmla="*/ 0 h 343"/>
                <a:gd name="T74" fmla="*/ 223 w 558"/>
                <a:gd name="T7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8" h="343">
                  <a:moveTo>
                    <a:pt x="223" y="0"/>
                  </a:moveTo>
                  <a:lnTo>
                    <a:pt x="267" y="6"/>
                  </a:lnTo>
                  <a:lnTo>
                    <a:pt x="285" y="13"/>
                  </a:lnTo>
                  <a:lnTo>
                    <a:pt x="319" y="29"/>
                  </a:lnTo>
                  <a:lnTo>
                    <a:pt x="348" y="55"/>
                  </a:lnTo>
                  <a:lnTo>
                    <a:pt x="372" y="87"/>
                  </a:lnTo>
                  <a:lnTo>
                    <a:pt x="388" y="123"/>
                  </a:lnTo>
                  <a:lnTo>
                    <a:pt x="393" y="142"/>
                  </a:lnTo>
                  <a:lnTo>
                    <a:pt x="393" y="155"/>
                  </a:lnTo>
                  <a:lnTo>
                    <a:pt x="395" y="168"/>
                  </a:lnTo>
                  <a:lnTo>
                    <a:pt x="416" y="155"/>
                  </a:lnTo>
                  <a:lnTo>
                    <a:pt x="445" y="147"/>
                  </a:lnTo>
                  <a:lnTo>
                    <a:pt x="458" y="147"/>
                  </a:lnTo>
                  <a:lnTo>
                    <a:pt x="498" y="152"/>
                  </a:lnTo>
                  <a:lnTo>
                    <a:pt x="529" y="176"/>
                  </a:lnTo>
                  <a:lnTo>
                    <a:pt x="550" y="207"/>
                  </a:lnTo>
                  <a:lnTo>
                    <a:pt x="558" y="244"/>
                  </a:lnTo>
                  <a:lnTo>
                    <a:pt x="550" y="283"/>
                  </a:lnTo>
                  <a:lnTo>
                    <a:pt x="529" y="315"/>
                  </a:lnTo>
                  <a:lnTo>
                    <a:pt x="498" y="336"/>
                  </a:lnTo>
                  <a:lnTo>
                    <a:pt x="458" y="343"/>
                  </a:lnTo>
                  <a:lnTo>
                    <a:pt x="60" y="343"/>
                  </a:lnTo>
                  <a:lnTo>
                    <a:pt x="37" y="338"/>
                  </a:lnTo>
                  <a:lnTo>
                    <a:pt x="16" y="328"/>
                  </a:lnTo>
                  <a:lnTo>
                    <a:pt x="3" y="307"/>
                  </a:lnTo>
                  <a:lnTo>
                    <a:pt x="0" y="283"/>
                  </a:lnTo>
                  <a:lnTo>
                    <a:pt x="3" y="260"/>
                  </a:lnTo>
                  <a:lnTo>
                    <a:pt x="16" y="241"/>
                  </a:lnTo>
                  <a:lnTo>
                    <a:pt x="34" y="228"/>
                  </a:lnTo>
                  <a:lnTo>
                    <a:pt x="58" y="223"/>
                  </a:lnTo>
                  <a:lnTo>
                    <a:pt x="50" y="173"/>
                  </a:lnTo>
                  <a:lnTo>
                    <a:pt x="58" y="129"/>
                  </a:lnTo>
                  <a:lnTo>
                    <a:pt x="73" y="87"/>
                  </a:lnTo>
                  <a:lnTo>
                    <a:pt x="100" y="53"/>
                  </a:lnTo>
                  <a:lnTo>
                    <a:pt x="131" y="27"/>
                  </a:lnTo>
                  <a:lnTo>
                    <a:pt x="173" y="8"/>
                  </a:lnTo>
                  <a:lnTo>
                    <a:pt x="215" y="0"/>
                  </a:lnTo>
                  <a:lnTo>
                    <a:pt x="2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8" name="Freeform 776"/>
            <p:cNvSpPr>
              <a:spLocks noEditPoints="1"/>
            </p:cNvSpPr>
            <p:nvPr/>
          </p:nvSpPr>
          <p:spPr bwMode="auto">
            <a:xfrm>
              <a:off x="17117025" y="0"/>
              <a:ext cx="577851" cy="647701"/>
            </a:xfrm>
            <a:custGeom>
              <a:avLst/>
              <a:gdLst>
                <a:gd name="T0" fmla="*/ 296 w 364"/>
                <a:gd name="T1" fmla="*/ 364 h 408"/>
                <a:gd name="T2" fmla="*/ 338 w 364"/>
                <a:gd name="T3" fmla="*/ 325 h 408"/>
                <a:gd name="T4" fmla="*/ 24 w 364"/>
                <a:gd name="T5" fmla="*/ 325 h 408"/>
                <a:gd name="T6" fmla="*/ 68 w 364"/>
                <a:gd name="T7" fmla="*/ 364 h 408"/>
                <a:gd name="T8" fmla="*/ 24 w 364"/>
                <a:gd name="T9" fmla="*/ 325 h 408"/>
                <a:gd name="T10" fmla="*/ 296 w 364"/>
                <a:gd name="T11" fmla="*/ 293 h 408"/>
                <a:gd name="T12" fmla="*/ 338 w 364"/>
                <a:gd name="T13" fmla="*/ 257 h 408"/>
                <a:gd name="T14" fmla="*/ 24 w 364"/>
                <a:gd name="T15" fmla="*/ 257 h 408"/>
                <a:gd name="T16" fmla="*/ 68 w 364"/>
                <a:gd name="T17" fmla="*/ 293 h 408"/>
                <a:gd name="T18" fmla="*/ 24 w 364"/>
                <a:gd name="T19" fmla="*/ 257 h 408"/>
                <a:gd name="T20" fmla="*/ 296 w 364"/>
                <a:gd name="T21" fmla="*/ 225 h 408"/>
                <a:gd name="T22" fmla="*/ 338 w 364"/>
                <a:gd name="T23" fmla="*/ 186 h 408"/>
                <a:gd name="T24" fmla="*/ 24 w 364"/>
                <a:gd name="T25" fmla="*/ 186 h 408"/>
                <a:gd name="T26" fmla="*/ 68 w 364"/>
                <a:gd name="T27" fmla="*/ 225 h 408"/>
                <a:gd name="T28" fmla="*/ 24 w 364"/>
                <a:gd name="T29" fmla="*/ 186 h 408"/>
                <a:gd name="T30" fmla="*/ 94 w 364"/>
                <a:gd name="T31" fmla="*/ 262 h 408"/>
                <a:gd name="T32" fmla="*/ 267 w 364"/>
                <a:gd name="T33" fmla="*/ 149 h 408"/>
                <a:gd name="T34" fmla="*/ 296 w 364"/>
                <a:gd name="T35" fmla="*/ 115 h 408"/>
                <a:gd name="T36" fmla="*/ 338 w 364"/>
                <a:gd name="T37" fmla="*/ 154 h 408"/>
                <a:gd name="T38" fmla="*/ 296 w 364"/>
                <a:gd name="T39" fmla="*/ 115 h 408"/>
                <a:gd name="T40" fmla="*/ 24 w 364"/>
                <a:gd name="T41" fmla="*/ 154 h 408"/>
                <a:gd name="T42" fmla="*/ 68 w 364"/>
                <a:gd name="T43" fmla="*/ 115 h 408"/>
                <a:gd name="T44" fmla="*/ 296 w 364"/>
                <a:gd name="T45" fmla="*/ 47 h 408"/>
                <a:gd name="T46" fmla="*/ 338 w 364"/>
                <a:gd name="T47" fmla="*/ 84 h 408"/>
                <a:gd name="T48" fmla="*/ 296 w 364"/>
                <a:gd name="T49" fmla="*/ 47 h 408"/>
                <a:gd name="T50" fmla="*/ 24 w 364"/>
                <a:gd name="T51" fmla="*/ 84 h 408"/>
                <a:gd name="T52" fmla="*/ 68 w 364"/>
                <a:gd name="T53" fmla="*/ 47 h 408"/>
                <a:gd name="T54" fmla="*/ 0 w 364"/>
                <a:gd name="T55" fmla="*/ 0 h 408"/>
                <a:gd name="T56" fmla="*/ 24 w 364"/>
                <a:gd name="T57" fmla="*/ 16 h 408"/>
                <a:gd name="T58" fmla="*/ 68 w 364"/>
                <a:gd name="T59" fmla="*/ 0 h 408"/>
                <a:gd name="T60" fmla="*/ 94 w 364"/>
                <a:gd name="T61" fmla="*/ 110 h 408"/>
                <a:gd name="T62" fmla="*/ 267 w 364"/>
                <a:gd name="T63" fmla="*/ 0 h 408"/>
                <a:gd name="T64" fmla="*/ 296 w 364"/>
                <a:gd name="T65" fmla="*/ 16 h 408"/>
                <a:gd name="T66" fmla="*/ 338 w 364"/>
                <a:gd name="T67" fmla="*/ 0 h 408"/>
                <a:gd name="T68" fmla="*/ 364 w 364"/>
                <a:gd name="T69" fmla="*/ 408 h 408"/>
                <a:gd name="T70" fmla="*/ 338 w 364"/>
                <a:gd name="T71" fmla="*/ 395 h 408"/>
                <a:gd name="T72" fmla="*/ 296 w 364"/>
                <a:gd name="T73" fmla="*/ 408 h 408"/>
                <a:gd name="T74" fmla="*/ 267 w 364"/>
                <a:gd name="T75" fmla="*/ 301 h 408"/>
                <a:gd name="T76" fmla="*/ 94 w 364"/>
                <a:gd name="T77" fmla="*/ 408 h 408"/>
                <a:gd name="T78" fmla="*/ 68 w 364"/>
                <a:gd name="T79" fmla="*/ 395 h 408"/>
                <a:gd name="T80" fmla="*/ 24 w 364"/>
                <a:gd name="T81" fmla="*/ 408 h 408"/>
                <a:gd name="T82" fmla="*/ 0 w 364"/>
                <a:gd name="T83"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4" h="408">
                  <a:moveTo>
                    <a:pt x="296" y="325"/>
                  </a:moveTo>
                  <a:lnTo>
                    <a:pt x="296" y="364"/>
                  </a:lnTo>
                  <a:lnTo>
                    <a:pt x="338" y="364"/>
                  </a:lnTo>
                  <a:lnTo>
                    <a:pt x="338" y="325"/>
                  </a:lnTo>
                  <a:lnTo>
                    <a:pt x="296" y="325"/>
                  </a:lnTo>
                  <a:close/>
                  <a:moveTo>
                    <a:pt x="24" y="325"/>
                  </a:moveTo>
                  <a:lnTo>
                    <a:pt x="24" y="364"/>
                  </a:lnTo>
                  <a:lnTo>
                    <a:pt x="68" y="364"/>
                  </a:lnTo>
                  <a:lnTo>
                    <a:pt x="68" y="325"/>
                  </a:lnTo>
                  <a:lnTo>
                    <a:pt x="24" y="325"/>
                  </a:lnTo>
                  <a:close/>
                  <a:moveTo>
                    <a:pt x="296" y="257"/>
                  </a:moveTo>
                  <a:lnTo>
                    <a:pt x="296" y="293"/>
                  </a:lnTo>
                  <a:lnTo>
                    <a:pt x="338" y="293"/>
                  </a:lnTo>
                  <a:lnTo>
                    <a:pt x="338" y="257"/>
                  </a:lnTo>
                  <a:lnTo>
                    <a:pt x="296" y="257"/>
                  </a:lnTo>
                  <a:close/>
                  <a:moveTo>
                    <a:pt x="24" y="257"/>
                  </a:moveTo>
                  <a:lnTo>
                    <a:pt x="24" y="293"/>
                  </a:lnTo>
                  <a:lnTo>
                    <a:pt x="68" y="293"/>
                  </a:lnTo>
                  <a:lnTo>
                    <a:pt x="68" y="257"/>
                  </a:lnTo>
                  <a:lnTo>
                    <a:pt x="24" y="257"/>
                  </a:lnTo>
                  <a:close/>
                  <a:moveTo>
                    <a:pt x="296" y="186"/>
                  </a:moveTo>
                  <a:lnTo>
                    <a:pt x="296" y="225"/>
                  </a:lnTo>
                  <a:lnTo>
                    <a:pt x="338" y="225"/>
                  </a:lnTo>
                  <a:lnTo>
                    <a:pt x="338" y="186"/>
                  </a:lnTo>
                  <a:lnTo>
                    <a:pt x="296" y="186"/>
                  </a:lnTo>
                  <a:close/>
                  <a:moveTo>
                    <a:pt x="24" y="186"/>
                  </a:moveTo>
                  <a:lnTo>
                    <a:pt x="24" y="225"/>
                  </a:lnTo>
                  <a:lnTo>
                    <a:pt x="68" y="225"/>
                  </a:lnTo>
                  <a:lnTo>
                    <a:pt x="68" y="186"/>
                  </a:lnTo>
                  <a:lnTo>
                    <a:pt x="24" y="186"/>
                  </a:lnTo>
                  <a:close/>
                  <a:moveTo>
                    <a:pt x="94" y="149"/>
                  </a:moveTo>
                  <a:lnTo>
                    <a:pt x="94" y="262"/>
                  </a:lnTo>
                  <a:lnTo>
                    <a:pt x="267" y="262"/>
                  </a:lnTo>
                  <a:lnTo>
                    <a:pt x="267" y="149"/>
                  </a:lnTo>
                  <a:lnTo>
                    <a:pt x="94" y="149"/>
                  </a:lnTo>
                  <a:close/>
                  <a:moveTo>
                    <a:pt x="296" y="115"/>
                  </a:moveTo>
                  <a:lnTo>
                    <a:pt x="296" y="154"/>
                  </a:lnTo>
                  <a:lnTo>
                    <a:pt x="338" y="154"/>
                  </a:lnTo>
                  <a:lnTo>
                    <a:pt x="338" y="115"/>
                  </a:lnTo>
                  <a:lnTo>
                    <a:pt x="296" y="115"/>
                  </a:lnTo>
                  <a:close/>
                  <a:moveTo>
                    <a:pt x="24" y="115"/>
                  </a:moveTo>
                  <a:lnTo>
                    <a:pt x="24" y="154"/>
                  </a:lnTo>
                  <a:lnTo>
                    <a:pt x="68" y="154"/>
                  </a:lnTo>
                  <a:lnTo>
                    <a:pt x="68" y="115"/>
                  </a:lnTo>
                  <a:lnTo>
                    <a:pt x="24" y="115"/>
                  </a:lnTo>
                  <a:close/>
                  <a:moveTo>
                    <a:pt x="296" y="47"/>
                  </a:moveTo>
                  <a:lnTo>
                    <a:pt x="296" y="84"/>
                  </a:lnTo>
                  <a:lnTo>
                    <a:pt x="338" y="84"/>
                  </a:lnTo>
                  <a:lnTo>
                    <a:pt x="338" y="47"/>
                  </a:lnTo>
                  <a:lnTo>
                    <a:pt x="296" y="47"/>
                  </a:lnTo>
                  <a:close/>
                  <a:moveTo>
                    <a:pt x="24" y="47"/>
                  </a:moveTo>
                  <a:lnTo>
                    <a:pt x="24" y="84"/>
                  </a:lnTo>
                  <a:lnTo>
                    <a:pt x="68" y="84"/>
                  </a:lnTo>
                  <a:lnTo>
                    <a:pt x="68" y="47"/>
                  </a:lnTo>
                  <a:lnTo>
                    <a:pt x="24" y="47"/>
                  </a:lnTo>
                  <a:close/>
                  <a:moveTo>
                    <a:pt x="0" y="0"/>
                  </a:moveTo>
                  <a:lnTo>
                    <a:pt x="24" y="0"/>
                  </a:lnTo>
                  <a:lnTo>
                    <a:pt x="24" y="16"/>
                  </a:lnTo>
                  <a:lnTo>
                    <a:pt x="68" y="16"/>
                  </a:lnTo>
                  <a:lnTo>
                    <a:pt x="68" y="0"/>
                  </a:lnTo>
                  <a:lnTo>
                    <a:pt x="94" y="0"/>
                  </a:lnTo>
                  <a:lnTo>
                    <a:pt x="94" y="110"/>
                  </a:lnTo>
                  <a:lnTo>
                    <a:pt x="267" y="110"/>
                  </a:lnTo>
                  <a:lnTo>
                    <a:pt x="267" y="0"/>
                  </a:lnTo>
                  <a:lnTo>
                    <a:pt x="296" y="0"/>
                  </a:lnTo>
                  <a:lnTo>
                    <a:pt x="296" y="16"/>
                  </a:lnTo>
                  <a:lnTo>
                    <a:pt x="338" y="16"/>
                  </a:lnTo>
                  <a:lnTo>
                    <a:pt x="338" y="0"/>
                  </a:lnTo>
                  <a:lnTo>
                    <a:pt x="364" y="0"/>
                  </a:lnTo>
                  <a:lnTo>
                    <a:pt x="364" y="408"/>
                  </a:lnTo>
                  <a:lnTo>
                    <a:pt x="338" y="408"/>
                  </a:lnTo>
                  <a:lnTo>
                    <a:pt x="338" y="395"/>
                  </a:lnTo>
                  <a:lnTo>
                    <a:pt x="296" y="395"/>
                  </a:lnTo>
                  <a:lnTo>
                    <a:pt x="296" y="408"/>
                  </a:lnTo>
                  <a:lnTo>
                    <a:pt x="267" y="408"/>
                  </a:lnTo>
                  <a:lnTo>
                    <a:pt x="267" y="301"/>
                  </a:lnTo>
                  <a:lnTo>
                    <a:pt x="94" y="301"/>
                  </a:lnTo>
                  <a:lnTo>
                    <a:pt x="94" y="408"/>
                  </a:lnTo>
                  <a:lnTo>
                    <a:pt x="68" y="408"/>
                  </a:lnTo>
                  <a:lnTo>
                    <a:pt x="68" y="395"/>
                  </a:lnTo>
                  <a:lnTo>
                    <a:pt x="24" y="395"/>
                  </a:lnTo>
                  <a:lnTo>
                    <a:pt x="24" y="408"/>
                  </a:lnTo>
                  <a:lnTo>
                    <a:pt x="0" y="408"/>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9" name="Freeform 777"/>
            <p:cNvSpPr/>
            <p:nvPr/>
          </p:nvSpPr>
          <p:spPr bwMode="auto">
            <a:xfrm>
              <a:off x="19004566" y="3429008"/>
              <a:ext cx="66675" cy="628651"/>
            </a:xfrm>
            <a:custGeom>
              <a:avLst/>
              <a:gdLst>
                <a:gd name="T0" fmla="*/ 0 w 42"/>
                <a:gd name="T1" fmla="*/ 0 h 396"/>
                <a:gd name="T2" fmla="*/ 8 w 42"/>
                <a:gd name="T3" fmla="*/ 3 h 396"/>
                <a:gd name="T4" fmla="*/ 21 w 42"/>
                <a:gd name="T5" fmla="*/ 3 h 396"/>
                <a:gd name="T6" fmla="*/ 31 w 42"/>
                <a:gd name="T7" fmla="*/ 3 h 396"/>
                <a:gd name="T8" fmla="*/ 42 w 42"/>
                <a:gd name="T9" fmla="*/ 0 h 396"/>
                <a:gd name="T10" fmla="*/ 42 w 42"/>
                <a:gd name="T11" fmla="*/ 396 h 396"/>
                <a:gd name="T12" fmla="*/ 0 w 42"/>
                <a:gd name="T13" fmla="*/ 396 h 396"/>
                <a:gd name="T14" fmla="*/ 0 w 42"/>
                <a:gd name="T15" fmla="*/ 0 h 3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6">
                  <a:moveTo>
                    <a:pt x="0" y="0"/>
                  </a:moveTo>
                  <a:lnTo>
                    <a:pt x="8" y="3"/>
                  </a:lnTo>
                  <a:lnTo>
                    <a:pt x="21" y="3"/>
                  </a:lnTo>
                  <a:lnTo>
                    <a:pt x="31" y="3"/>
                  </a:lnTo>
                  <a:lnTo>
                    <a:pt x="42" y="0"/>
                  </a:lnTo>
                  <a:lnTo>
                    <a:pt x="42" y="396"/>
                  </a:lnTo>
                  <a:lnTo>
                    <a:pt x="0" y="39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0" name="Freeform 778"/>
            <p:cNvSpPr/>
            <p:nvPr/>
          </p:nvSpPr>
          <p:spPr bwMode="auto">
            <a:xfrm>
              <a:off x="18983928" y="3308358"/>
              <a:ext cx="103188" cy="104775"/>
            </a:xfrm>
            <a:custGeom>
              <a:avLst/>
              <a:gdLst>
                <a:gd name="T0" fmla="*/ 34 w 65"/>
                <a:gd name="T1" fmla="*/ 0 h 66"/>
                <a:gd name="T2" fmla="*/ 44 w 65"/>
                <a:gd name="T3" fmla="*/ 3 h 66"/>
                <a:gd name="T4" fmla="*/ 52 w 65"/>
                <a:gd name="T5" fmla="*/ 8 h 66"/>
                <a:gd name="T6" fmla="*/ 60 w 65"/>
                <a:gd name="T7" fmla="*/ 13 h 66"/>
                <a:gd name="T8" fmla="*/ 65 w 65"/>
                <a:gd name="T9" fmla="*/ 24 h 66"/>
                <a:gd name="T10" fmla="*/ 65 w 65"/>
                <a:gd name="T11" fmla="*/ 34 h 66"/>
                <a:gd name="T12" fmla="*/ 65 w 65"/>
                <a:gd name="T13" fmla="*/ 45 h 66"/>
                <a:gd name="T14" fmla="*/ 60 w 65"/>
                <a:gd name="T15" fmla="*/ 53 h 66"/>
                <a:gd name="T16" fmla="*/ 52 w 65"/>
                <a:gd name="T17" fmla="*/ 61 h 66"/>
                <a:gd name="T18" fmla="*/ 44 w 65"/>
                <a:gd name="T19" fmla="*/ 66 h 66"/>
                <a:gd name="T20" fmla="*/ 34 w 65"/>
                <a:gd name="T21" fmla="*/ 66 h 66"/>
                <a:gd name="T22" fmla="*/ 23 w 65"/>
                <a:gd name="T23" fmla="*/ 66 h 66"/>
                <a:gd name="T24" fmla="*/ 13 w 65"/>
                <a:gd name="T25" fmla="*/ 61 h 66"/>
                <a:gd name="T26" fmla="*/ 7 w 65"/>
                <a:gd name="T27" fmla="*/ 53 h 66"/>
                <a:gd name="T28" fmla="*/ 2 w 65"/>
                <a:gd name="T29" fmla="*/ 45 h 66"/>
                <a:gd name="T30" fmla="*/ 0 w 65"/>
                <a:gd name="T31" fmla="*/ 34 h 66"/>
                <a:gd name="T32" fmla="*/ 2 w 65"/>
                <a:gd name="T33" fmla="*/ 24 h 66"/>
                <a:gd name="T34" fmla="*/ 7 w 65"/>
                <a:gd name="T35" fmla="*/ 13 h 66"/>
                <a:gd name="T36" fmla="*/ 13 w 65"/>
                <a:gd name="T37" fmla="*/ 8 h 66"/>
                <a:gd name="T38" fmla="*/ 23 w 65"/>
                <a:gd name="T39" fmla="*/ 3 h 66"/>
                <a:gd name="T40" fmla="*/ 34 w 65"/>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66">
                  <a:moveTo>
                    <a:pt x="34" y="0"/>
                  </a:moveTo>
                  <a:lnTo>
                    <a:pt x="44" y="3"/>
                  </a:lnTo>
                  <a:lnTo>
                    <a:pt x="52" y="8"/>
                  </a:lnTo>
                  <a:lnTo>
                    <a:pt x="60" y="13"/>
                  </a:lnTo>
                  <a:lnTo>
                    <a:pt x="65" y="24"/>
                  </a:lnTo>
                  <a:lnTo>
                    <a:pt x="65" y="34"/>
                  </a:lnTo>
                  <a:lnTo>
                    <a:pt x="65" y="45"/>
                  </a:lnTo>
                  <a:lnTo>
                    <a:pt x="60" y="53"/>
                  </a:lnTo>
                  <a:lnTo>
                    <a:pt x="52" y="61"/>
                  </a:lnTo>
                  <a:lnTo>
                    <a:pt x="44" y="66"/>
                  </a:lnTo>
                  <a:lnTo>
                    <a:pt x="34" y="66"/>
                  </a:lnTo>
                  <a:lnTo>
                    <a:pt x="23" y="66"/>
                  </a:lnTo>
                  <a:lnTo>
                    <a:pt x="13" y="61"/>
                  </a:lnTo>
                  <a:lnTo>
                    <a:pt x="7" y="53"/>
                  </a:lnTo>
                  <a:lnTo>
                    <a:pt x="2" y="45"/>
                  </a:lnTo>
                  <a:lnTo>
                    <a:pt x="0" y="34"/>
                  </a:lnTo>
                  <a:lnTo>
                    <a:pt x="2" y="24"/>
                  </a:lnTo>
                  <a:lnTo>
                    <a:pt x="7" y="13"/>
                  </a:lnTo>
                  <a:lnTo>
                    <a:pt x="13" y="8"/>
                  </a:lnTo>
                  <a:lnTo>
                    <a:pt x="23" y="3"/>
                  </a:lnTo>
                  <a:lnTo>
                    <a:pt x="3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1" name="Rectangle 779"/>
            <p:cNvSpPr>
              <a:spLocks noChangeArrowheads="1"/>
            </p:cNvSpPr>
            <p:nvPr/>
          </p:nvSpPr>
          <p:spPr bwMode="auto">
            <a:xfrm>
              <a:off x="19107754" y="3433770"/>
              <a:ext cx="565151" cy="403226"/>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2" name="Freeform 780"/>
            <p:cNvSpPr/>
            <p:nvPr/>
          </p:nvSpPr>
          <p:spPr bwMode="auto">
            <a:xfrm>
              <a:off x="20903220" y="768352"/>
              <a:ext cx="300038" cy="893765"/>
            </a:xfrm>
            <a:custGeom>
              <a:avLst/>
              <a:gdLst>
                <a:gd name="T0" fmla="*/ 82 w 189"/>
                <a:gd name="T1" fmla="*/ 0 h 563"/>
                <a:gd name="T2" fmla="*/ 108 w 189"/>
                <a:gd name="T3" fmla="*/ 0 h 563"/>
                <a:gd name="T4" fmla="*/ 123 w 189"/>
                <a:gd name="T5" fmla="*/ 134 h 563"/>
                <a:gd name="T6" fmla="*/ 139 w 189"/>
                <a:gd name="T7" fmla="*/ 134 h 563"/>
                <a:gd name="T8" fmla="*/ 126 w 189"/>
                <a:gd name="T9" fmla="*/ 3 h 563"/>
                <a:gd name="T10" fmla="*/ 142 w 189"/>
                <a:gd name="T11" fmla="*/ 11 h 563"/>
                <a:gd name="T12" fmla="*/ 155 w 189"/>
                <a:gd name="T13" fmla="*/ 29 h 563"/>
                <a:gd name="T14" fmla="*/ 163 w 189"/>
                <a:gd name="T15" fmla="*/ 50 h 563"/>
                <a:gd name="T16" fmla="*/ 171 w 189"/>
                <a:gd name="T17" fmla="*/ 69 h 563"/>
                <a:gd name="T18" fmla="*/ 181 w 189"/>
                <a:gd name="T19" fmla="*/ 103 h 563"/>
                <a:gd name="T20" fmla="*/ 189 w 189"/>
                <a:gd name="T21" fmla="*/ 137 h 563"/>
                <a:gd name="T22" fmla="*/ 189 w 189"/>
                <a:gd name="T23" fmla="*/ 158 h 563"/>
                <a:gd name="T24" fmla="*/ 184 w 189"/>
                <a:gd name="T25" fmla="*/ 178 h 563"/>
                <a:gd name="T26" fmla="*/ 176 w 189"/>
                <a:gd name="T27" fmla="*/ 197 h 563"/>
                <a:gd name="T28" fmla="*/ 163 w 189"/>
                <a:gd name="T29" fmla="*/ 218 h 563"/>
                <a:gd name="T30" fmla="*/ 144 w 189"/>
                <a:gd name="T31" fmla="*/ 241 h 563"/>
                <a:gd name="T32" fmla="*/ 121 w 189"/>
                <a:gd name="T33" fmla="*/ 257 h 563"/>
                <a:gd name="T34" fmla="*/ 121 w 189"/>
                <a:gd name="T35" fmla="*/ 563 h 563"/>
                <a:gd name="T36" fmla="*/ 68 w 189"/>
                <a:gd name="T37" fmla="*/ 563 h 563"/>
                <a:gd name="T38" fmla="*/ 68 w 189"/>
                <a:gd name="T39" fmla="*/ 257 h 563"/>
                <a:gd name="T40" fmla="*/ 45 w 189"/>
                <a:gd name="T41" fmla="*/ 241 h 563"/>
                <a:gd name="T42" fmla="*/ 27 w 189"/>
                <a:gd name="T43" fmla="*/ 218 h 563"/>
                <a:gd name="T44" fmla="*/ 13 w 189"/>
                <a:gd name="T45" fmla="*/ 197 h 563"/>
                <a:gd name="T46" fmla="*/ 3 w 189"/>
                <a:gd name="T47" fmla="*/ 178 h 563"/>
                <a:gd name="T48" fmla="*/ 0 w 189"/>
                <a:gd name="T49" fmla="*/ 158 h 563"/>
                <a:gd name="T50" fmla="*/ 0 w 189"/>
                <a:gd name="T51" fmla="*/ 137 h 563"/>
                <a:gd name="T52" fmla="*/ 8 w 189"/>
                <a:gd name="T53" fmla="*/ 103 h 563"/>
                <a:gd name="T54" fmla="*/ 19 w 189"/>
                <a:gd name="T55" fmla="*/ 69 h 563"/>
                <a:gd name="T56" fmla="*/ 27 w 189"/>
                <a:gd name="T57" fmla="*/ 50 h 563"/>
                <a:gd name="T58" fmla="*/ 34 w 189"/>
                <a:gd name="T59" fmla="*/ 29 h 563"/>
                <a:gd name="T60" fmla="*/ 48 w 189"/>
                <a:gd name="T61" fmla="*/ 11 h 563"/>
                <a:gd name="T62" fmla="*/ 63 w 189"/>
                <a:gd name="T63" fmla="*/ 3 h 563"/>
                <a:gd name="T64" fmla="*/ 50 w 189"/>
                <a:gd name="T65" fmla="*/ 134 h 563"/>
                <a:gd name="T66" fmla="*/ 66 w 189"/>
                <a:gd name="T67" fmla="*/ 134 h 563"/>
                <a:gd name="T68" fmla="*/ 82 w 189"/>
                <a:gd name="T69"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563">
                  <a:moveTo>
                    <a:pt x="82" y="0"/>
                  </a:moveTo>
                  <a:lnTo>
                    <a:pt x="108" y="0"/>
                  </a:lnTo>
                  <a:lnTo>
                    <a:pt x="123" y="134"/>
                  </a:lnTo>
                  <a:lnTo>
                    <a:pt x="139" y="134"/>
                  </a:lnTo>
                  <a:lnTo>
                    <a:pt x="126" y="3"/>
                  </a:lnTo>
                  <a:lnTo>
                    <a:pt x="142" y="11"/>
                  </a:lnTo>
                  <a:lnTo>
                    <a:pt x="155" y="29"/>
                  </a:lnTo>
                  <a:lnTo>
                    <a:pt x="163" y="50"/>
                  </a:lnTo>
                  <a:lnTo>
                    <a:pt x="171" y="69"/>
                  </a:lnTo>
                  <a:lnTo>
                    <a:pt x="181" y="103"/>
                  </a:lnTo>
                  <a:lnTo>
                    <a:pt x="189" y="137"/>
                  </a:lnTo>
                  <a:lnTo>
                    <a:pt x="189" y="158"/>
                  </a:lnTo>
                  <a:lnTo>
                    <a:pt x="184" y="178"/>
                  </a:lnTo>
                  <a:lnTo>
                    <a:pt x="176" y="197"/>
                  </a:lnTo>
                  <a:lnTo>
                    <a:pt x="163" y="218"/>
                  </a:lnTo>
                  <a:lnTo>
                    <a:pt x="144" y="241"/>
                  </a:lnTo>
                  <a:lnTo>
                    <a:pt x="121" y="257"/>
                  </a:lnTo>
                  <a:lnTo>
                    <a:pt x="121" y="563"/>
                  </a:lnTo>
                  <a:lnTo>
                    <a:pt x="68" y="563"/>
                  </a:lnTo>
                  <a:lnTo>
                    <a:pt x="68" y="257"/>
                  </a:lnTo>
                  <a:lnTo>
                    <a:pt x="45" y="241"/>
                  </a:lnTo>
                  <a:lnTo>
                    <a:pt x="27" y="218"/>
                  </a:lnTo>
                  <a:lnTo>
                    <a:pt x="13" y="197"/>
                  </a:lnTo>
                  <a:lnTo>
                    <a:pt x="3" y="178"/>
                  </a:lnTo>
                  <a:lnTo>
                    <a:pt x="0" y="158"/>
                  </a:lnTo>
                  <a:lnTo>
                    <a:pt x="0" y="137"/>
                  </a:lnTo>
                  <a:lnTo>
                    <a:pt x="8" y="103"/>
                  </a:lnTo>
                  <a:lnTo>
                    <a:pt x="19" y="69"/>
                  </a:lnTo>
                  <a:lnTo>
                    <a:pt x="27" y="50"/>
                  </a:lnTo>
                  <a:lnTo>
                    <a:pt x="34" y="29"/>
                  </a:lnTo>
                  <a:lnTo>
                    <a:pt x="48" y="11"/>
                  </a:lnTo>
                  <a:lnTo>
                    <a:pt x="63" y="3"/>
                  </a:lnTo>
                  <a:lnTo>
                    <a:pt x="50" y="134"/>
                  </a:lnTo>
                  <a:lnTo>
                    <a:pt x="66" y="134"/>
                  </a:lnTo>
                  <a:lnTo>
                    <a:pt x="8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3" name="Freeform 781"/>
            <p:cNvSpPr/>
            <p:nvPr/>
          </p:nvSpPr>
          <p:spPr bwMode="auto">
            <a:xfrm>
              <a:off x="21344545" y="768352"/>
              <a:ext cx="203200" cy="893765"/>
            </a:xfrm>
            <a:custGeom>
              <a:avLst/>
              <a:gdLst>
                <a:gd name="T0" fmla="*/ 73 w 128"/>
                <a:gd name="T1" fmla="*/ 0 h 563"/>
                <a:gd name="T2" fmla="*/ 128 w 128"/>
                <a:gd name="T3" fmla="*/ 0 h 563"/>
                <a:gd name="T4" fmla="*/ 128 w 128"/>
                <a:gd name="T5" fmla="*/ 563 h 563"/>
                <a:gd name="T6" fmla="*/ 73 w 128"/>
                <a:gd name="T7" fmla="*/ 563 h 563"/>
                <a:gd name="T8" fmla="*/ 73 w 128"/>
                <a:gd name="T9" fmla="*/ 317 h 563"/>
                <a:gd name="T10" fmla="*/ 65 w 128"/>
                <a:gd name="T11" fmla="*/ 315 h 563"/>
                <a:gd name="T12" fmla="*/ 58 w 128"/>
                <a:gd name="T13" fmla="*/ 312 h 563"/>
                <a:gd name="T14" fmla="*/ 44 w 128"/>
                <a:gd name="T15" fmla="*/ 302 h 563"/>
                <a:gd name="T16" fmla="*/ 31 w 128"/>
                <a:gd name="T17" fmla="*/ 288 h 563"/>
                <a:gd name="T18" fmla="*/ 21 w 128"/>
                <a:gd name="T19" fmla="*/ 270 h 563"/>
                <a:gd name="T20" fmla="*/ 10 w 128"/>
                <a:gd name="T21" fmla="*/ 241 h 563"/>
                <a:gd name="T22" fmla="*/ 3 w 128"/>
                <a:gd name="T23" fmla="*/ 207 h 563"/>
                <a:gd name="T24" fmla="*/ 0 w 128"/>
                <a:gd name="T25" fmla="*/ 160 h 563"/>
                <a:gd name="T26" fmla="*/ 3 w 128"/>
                <a:gd name="T27" fmla="*/ 113 h 563"/>
                <a:gd name="T28" fmla="*/ 10 w 128"/>
                <a:gd name="T29" fmla="*/ 76 h 563"/>
                <a:gd name="T30" fmla="*/ 21 w 128"/>
                <a:gd name="T31" fmla="*/ 48 h 563"/>
                <a:gd name="T32" fmla="*/ 31 w 128"/>
                <a:gd name="T33" fmla="*/ 29 h 563"/>
                <a:gd name="T34" fmla="*/ 44 w 128"/>
                <a:gd name="T35" fmla="*/ 16 h 563"/>
                <a:gd name="T36" fmla="*/ 55 w 128"/>
                <a:gd name="T37" fmla="*/ 8 h 563"/>
                <a:gd name="T38" fmla="*/ 65 w 128"/>
                <a:gd name="T39" fmla="*/ 3 h 563"/>
                <a:gd name="T40" fmla="*/ 71 w 128"/>
                <a:gd name="T41" fmla="*/ 3 h 563"/>
                <a:gd name="T42" fmla="*/ 73 w 128"/>
                <a:gd name="T4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563">
                  <a:moveTo>
                    <a:pt x="73" y="0"/>
                  </a:moveTo>
                  <a:lnTo>
                    <a:pt x="128" y="0"/>
                  </a:lnTo>
                  <a:lnTo>
                    <a:pt x="128" y="563"/>
                  </a:lnTo>
                  <a:lnTo>
                    <a:pt x="73" y="563"/>
                  </a:lnTo>
                  <a:lnTo>
                    <a:pt x="73" y="317"/>
                  </a:lnTo>
                  <a:lnTo>
                    <a:pt x="65" y="315"/>
                  </a:lnTo>
                  <a:lnTo>
                    <a:pt x="58" y="312"/>
                  </a:lnTo>
                  <a:lnTo>
                    <a:pt x="44" y="302"/>
                  </a:lnTo>
                  <a:lnTo>
                    <a:pt x="31" y="288"/>
                  </a:lnTo>
                  <a:lnTo>
                    <a:pt x="21" y="270"/>
                  </a:lnTo>
                  <a:lnTo>
                    <a:pt x="10" y="241"/>
                  </a:lnTo>
                  <a:lnTo>
                    <a:pt x="3" y="207"/>
                  </a:lnTo>
                  <a:lnTo>
                    <a:pt x="0" y="160"/>
                  </a:lnTo>
                  <a:lnTo>
                    <a:pt x="3" y="113"/>
                  </a:lnTo>
                  <a:lnTo>
                    <a:pt x="10" y="76"/>
                  </a:lnTo>
                  <a:lnTo>
                    <a:pt x="21" y="48"/>
                  </a:lnTo>
                  <a:lnTo>
                    <a:pt x="31" y="29"/>
                  </a:lnTo>
                  <a:lnTo>
                    <a:pt x="44" y="16"/>
                  </a:lnTo>
                  <a:lnTo>
                    <a:pt x="55" y="8"/>
                  </a:lnTo>
                  <a:lnTo>
                    <a:pt x="65" y="3"/>
                  </a:lnTo>
                  <a:lnTo>
                    <a:pt x="71" y="3"/>
                  </a:lnTo>
                  <a:lnTo>
                    <a:pt x="7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4" name="Freeform 782"/>
            <p:cNvSpPr/>
            <p:nvPr/>
          </p:nvSpPr>
          <p:spPr bwMode="auto">
            <a:xfrm>
              <a:off x="19182366" y="2827344"/>
              <a:ext cx="204788" cy="406401"/>
            </a:xfrm>
            <a:custGeom>
              <a:avLst/>
              <a:gdLst>
                <a:gd name="T0" fmla="*/ 0 w 129"/>
                <a:gd name="T1" fmla="*/ 0 h 256"/>
                <a:gd name="T2" fmla="*/ 129 w 129"/>
                <a:gd name="T3" fmla="*/ 102 h 256"/>
                <a:gd name="T4" fmla="*/ 0 w 129"/>
                <a:gd name="T5" fmla="*/ 256 h 256"/>
                <a:gd name="T6" fmla="*/ 0 w 129"/>
                <a:gd name="T7" fmla="*/ 0 h 256"/>
              </a:gdLst>
              <a:ahLst/>
              <a:cxnLst>
                <a:cxn ang="0">
                  <a:pos x="T0" y="T1"/>
                </a:cxn>
                <a:cxn ang="0">
                  <a:pos x="T2" y="T3"/>
                </a:cxn>
                <a:cxn ang="0">
                  <a:pos x="T4" y="T5"/>
                </a:cxn>
                <a:cxn ang="0">
                  <a:pos x="T6" y="T7"/>
                </a:cxn>
              </a:cxnLst>
              <a:rect l="0" t="0" r="r" b="b"/>
              <a:pathLst>
                <a:path w="129" h="256">
                  <a:moveTo>
                    <a:pt x="0" y="0"/>
                  </a:moveTo>
                  <a:lnTo>
                    <a:pt x="129" y="102"/>
                  </a:lnTo>
                  <a:lnTo>
                    <a:pt x="0" y="25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5" name="Freeform 783"/>
            <p:cNvSpPr/>
            <p:nvPr/>
          </p:nvSpPr>
          <p:spPr bwMode="auto">
            <a:xfrm>
              <a:off x="19672905" y="2827344"/>
              <a:ext cx="204788" cy="406401"/>
            </a:xfrm>
            <a:custGeom>
              <a:avLst/>
              <a:gdLst>
                <a:gd name="T0" fmla="*/ 129 w 129"/>
                <a:gd name="T1" fmla="*/ 0 h 256"/>
                <a:gd name="T2" fmla="*/ 129 w 129"/>
                <a:gd name="T3" fmla="*/ 256 h 256"/>
                <a:gd name="T4" fmla="*/ 0 w 129"/>
                <a:gd name="T5" fmla="*/ 102 h 256"/>
                <a:gd name="T6" fmla="*/ 129 w 129"/>
                <a:gd name="T7" fmla="*/ 0 h 256"/>
              </a:gdLst>
              <a:ahLst/>
              <a:cxnLst>
                <a:cxn ang="0">
                  <a:pos x="T0" y="T1"/>
                </a:cxn>
                <a:cxn ang="0">
                  <a:pos x="T2" y="T3"/>
                </a:cxn>
                <a:cxn ang="0">
                  <a:pos x="T4" y="T5"/>
                </a:cxn>
                <a:cxn ang="0">
                  <a:pos x="T6" y="T7"/>
                </a:cxn>
              </a:cxnLst>
              <a:rect l="0" t="0" r="r" b="b"/>
              <a:pathLst>
                <a:path w="129" h="256">
                  <a:moveTo>
                    <a:pt x="129" y="0"/>
                  </a:moveTo>
                  <a:lnTo>
                    <a:pt x="129" y="256"/>
                  </a:lnTo>
                  <a:lnTo>
                    <a:pt x="0" y="102"/>
                  </a:lnTo>
                  <a:lnTo>
                    <a:pt x="1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6" name="Rectangle 784"/>
            <p:cNvSpPr>
              <a:spLocks noChangeArrowheads="1"/>
            </p:cNvSpPr>
            <p:nvPr/>
          </p:nvSpPr>
          <p:spPr bwMode="auto">
            <a:xfrm>
              <a:off x="19877693" y="3251207"/>
              <a:ext cx="1588" cy="158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7" name="Rectangle 785"/>
            <p:cNvSpPr>
              <a:spLocks noChangeArrowheads="1"/>
            </p:cNvSpPr>
            <p:nvPr/>
          </p:nvSpPr>
          <p:spPr bwMode="auto">
            <a:xfrm>
              <a:off x="19182366" y="3251207"/>
              <a:ext cx="1588" cy="158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8" name="Freeform 786"/>
            <p:cNvSpPr/>
            <p:nvPr/>
          </p:nvSpPr>
          <p:spPr bwMode="auto">
            <a:xfrm>
              <a:off x="19195066" y="3001969"/>
              <a:ext cx="669926" cy="249238"/>
            </a:xfrm>
            <a:custGeom>
              <a:avLst/>
              <a:gdLst>
                <a:gd name="T0" fmla="*/ 131 w 422"/>
                <a:gd name="T1" fmla="*/ 0 h 157"/>
                <a:gd name="T2" fmla="*/ 212 w 422"/>
                <a:gd name="T3" fmla="*/ 65 h 157"/>
                <a:gd name="T4" fmla="*/ 291 w 422"/>
                <a:gd name="T5" fmla="*/ 0 h 157"/>
                <a:gd name="T6" fmla="*/ 422 w 422"/>
                <a:gd name="T7" fmla="*/ 157 h 157"/>
                <a:gd name="T8" fmla="*/ 422 w 422"/>
                <a:gd name="T9" fmla="*/ 157 h 157"/>
                <a:gd name="T10" fmla="*/ 0 w 422"/>
                <a:gd name="T11" fmla="*/ 157 h 157"/>
                <a:gd name="T12" fmla="*/ 0 w 422"/>
                <a:gd name="T13" fmla="*/ 157 h 157"/>
                <a:gd name="T14" fmla="*/ 131 w 422"/>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57">
                  <a:moveTo>
                    <a:pt x="131" y="0"/>
                  </a:moveTo>
                  <a:lnTo>
                    <a:pt x="212" y="65"/>
                  </a:lnTo>
                  <a:lnTo>
                    <a:pt x="291" y="0"/>
                  </a:lnTo>
                  <a:lnTo>
                    <a:pt x="422" y="157"/>
                  </a:lnTo>
                  <a:lnTo>
                    <a:pt x="422" y="157"/>
                  </a:lnTo>
                  <a:lnTo>
                    <a:pt x="0" y="157"/>
                  </a:lnTo>
                  <a:lnTo>
                    <a:pt x="0" y="157"/>
                  </a:lnTo>
                  <a:lnTo>
                    <a:pt x="1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9" name="Freeform 787"/>
            <p:cNvSpPr/>
            <p:nvPr/>
          </p:nvSpPr>
          <p:spPr bwMode="auto">
            <a:xfrm>
              <a:off x="19199829" y="2814644"/>
              <a:ext cx="660401" cy="265113"/>
            </a:xfrm>
            <a:custGeom>
              <a:avLst/>
              <a:gdLst>
                <a:gd name="T0" fmla="*/ 0 w 416"/>
                <a:gd name="T1" fmla="*/ 0 h 167"/>
                <a:gd name="T2" fmla="*/ 416 w 416"/>
                <a:gd name="T3" fmla="*/ 0 h 167"/>
                <a:gd name="T4" fmla="*/ 290 w 416"/>
                <a:gd name="T5" fmla="*/ 102 h 167"/>
                <a:gd name="T6" fmla="*/ 285 w 416"/>
                <a:gd name="T7" fmla="*/ 104 h 167"/>
                <a:gd name="T8" fmla="*/ 280 w 416"/>
                <a:gd name="T9" fmla="*/ 110 h 167"/>
                <a:gd name="T10" fmla="*/ 209 w 416"/>
                <a:gd name="T11" fmla="*/ 167 h 167"/>
                <a:gd name="T12" fmla="*/ 136 w 416"/>
                <a:gd name="T13" fmla="*/ 110 h 167"/>
                <a:gd name="T14" fmla="*/ 131 w 416"/>
                <a:gd name="T15" fmla="*/ 104 h 167"/>
                <a:gd name="T16" fmla="*/ 125 w 416"/>
                <a:gd name="T17" fmla="*/ 102 h 167"/>
                <a:gd name="T18" fmla="*/ 0 w 416"/>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167">
                  <a:moveTo>
                    <a:pt x="0" y="0"/>
                  </a:moveTo>
                  <a:lnTo>
                    <a:pt x="416" y="0"/>
                  </a:lnTo>
                  <a:lnTo>
                    <a:pt x="290" y="102"/>
                  </a:lnTo>
                  <a:lnTo>
                    <a:pt x="285" y="104"/>
                  </a:lnTo>
                  <a:lnTo>
                    <a:pt x="280" y="110"/>
                  </a:lnTo>
                  <a:lnTo>
                    <a:pt x="209" y="167"/>
                  </a:lnTo>
                  <a:lnTo>
                    <a:pt x="136" y="110"/>
                  </a:lnTo>
                  <a:lnTo>
                    <a:pt x="131" y="104"/>
                  </a:lnTo>
                  <a:lnTo>
                    <a:pt x="125" y="10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0" name="Rectangle 788"/>
            <p:cNvSpPr>
              <a:spLocks noChangeArrowheads="1"/>
            </p:cNvSpPr>
            <p:nvPr/>
          </p:nvSpPr>
          <p:spPr bwMode="auto">
            <a:xfrm>
              <a:off x="22492310" y="2568581"/>
              <a:ext cx="120650"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1" name="Freeform 789"/>
            <p:cNvSpPr>
              <a:spLocks noEditPoints="1"/>
            </p:cNvSpPr>
            <p:nvPr/>
          </p:nvSpPr>
          <p:spPr bwMode="auto">
            <a:xfrm>
              <a:off x="22030347" y="2640019"/>
              <a:ext cx="665164" cy="477839"/>
            </a:xfrm>
            <a:custGeom>
              <a:avLst/>
              <a:gdLst>
                <a:gd name="T0" fmla="*/ 209 w 419"/>
                <a:gd name="T1" fmla="*/ 34 h 301"/>
                <a:gd name="T2" fmla="*/ 173 w 419"/>
                <a:gd name="T3" fmla="*/ 39 h 301"/>
                <a:gd name="T4" fmla="*/ 139 w 419"/>
                <a:gd name="T5" fmla="*/ 55 h 301"/>
                <a:gd name="T6" fmla="*/ 115 w 419"/>
                <a:gd name="T7" fmla="*/ 81 h 301"/>
                <a:gd name="T8" fmla="*/ 97 w 419"/>
                <a:gd name="T9" fmla="*/ 112 h 301"/>
                <a:gd name="T10" fmla="*/ 92 w 419"/>
                <a:gd name="T11" fmla="*/ 152 h 301"/>
                <a:gd name="T12" fmla="*/ 97 w 419"/>
                <a:gd name="T13" fmla="*/ 188 h 301"/>
                <a:gd name="T14" fmla="*/ 115 w 419"/>
                <a:gd name="T15" fmla="*/ 220 h 301"/>
                <a:gd name="T16" fmla="*/ 139 w 419"/>
                <a:gd name="T17" fmla="*/ 246 h 301"/>
                <a:gd name="T18" fmla="*/ 173 w 419"/>
                <a:gd name="T19" fmla="*/ 262 h 301"/>
                <a:gd name="T20" fmla="*/ 209 w 419"/>
                <a:gd name="T21" fmla="*/ 267 h 301"/>
                <a:gd name="T22" fmla="*/ 246 w 419"/>
                <a:gd name="T23" fmla="*/ 262 h 301"/>
                <a:gd name="T24" fmla="*/ 278 w 419"/>
                <a:gd name="T25" fmla="*/ 246 h 301"/>
                <a:gd name="T26" fmla="*/ 304 w 419"/>
                <a:gd name="T27" fmla="*/ 220 h 301"/>
                <a:gd name="T28" fmla="*/ 322 w 419"/>
                <a:gd name="T29" fmla="*/ 188 h 301"/>
                <a:gd name="T30" fmla="*/ 327 w 419"/>
                <a:gd name="T31" fmla="*/ 152 h 301"/>
                <a:gd name="T32" fmla="*/ 322 w 419"/>
                <a:gd name="T33" fmla="*/ 112 h 301"/>
                <a:gd name="T34" fmla="*/ 304 w 419"/>
                <a:gd name="T35" fmla="*/ 81 h 301"/>
                <a:gd name="T36" fmla="*/ 278 w 419"/>
                <a:gd name="T37" fmla="*/ 55 h 301"/>
                <a:gd name="T38" fmla="*/ 246 w 419"/>
                <a:gd name="T39" fmla="*/ 39 h 301"/>
                <a:gd name="T40" fmla="*/ 209 w 419"/>
                <a:gd name="T41" fmla="*/ 34 h 301"/>
                <a:gd name="T42" fmla="*/ 0 w 419"/>
                <a:gd name="T43" fmla="*/ 0 h 301"/>
                <a:gd name="T44" fmla="*/ 419 w 419"/>
                <a:gd name="T45" fmla="*/ 0 h 301"/>
                <a:gd name="T46" fmla="*/ 419 w 419"/>
                <a:gd name="T47" fmla="*/ 301 h 301"/>
                <a:gd name="T48" fmla="*/ 0 w 419"/>
                <a:gd name="T49" fmla="*/ 301 h 301"/>
                <a:gd name="T50" fmla="*/ 0 w 419"/>
                <a:gd name="T5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9" h="301">
                  <a:moveTo>
                    <a:pt x="209" y="34"/>
                  </a:moveTo>
                  <a:lnTo>
                    <a:pt x="173" y="39"/>
                  </a:lnTo>
                  <a:lnTo>
                    <a:pt x="139" y="55"/>
                  </a:lnTo>
                  <a:lnTo>
                    <a:pt x="115" y="81"/>
                  </a:lnTo>
                  <a:lnTo>
                    <a:pt x="97" y="112"/>
                  </a:lnTo>
                  <a:lnTo>
                    <a:pt x="92" y="152"/>
                  </a:lnTo>
                  <a:lnTo>
                    <a:pt x="97" y="188"/>
                  </a:lnTo>
                  <a:lnTo>
                    <a:pt x="115" y="220"/>
                  </a:lnTo>
                  <a:lnTo>
                    <a:pt x="139" y="246"/>
                  </a:lnTo>
                  <a:lnTo>
                    <a:pt x="173" y="262"/>
                  </a:lnTo>
                  <a:lnTo>
                    <a:pt x="209" y="267"/>
                  </a:lnTo>
                  <a:lnTo>
                    <a:pt x="246" y="262"/>
                  </a:lnTo>
                  <a:lnTo>
                    <a:pt x="278" y="246"/>
                  </a:lnTo>
                  <a:lnTo>
                    <a:pt x="304" y="220"/>
                  </a:lnTo>
                  <a:lnTo>
                    <a:pt x="322" y="188"/>
                  </a:lnTo>
                  <a:lnTo>
                    <a:pt x="327" y="152"/>
                  </a:lnTo>
                  <a:lnTo>
                    <a:pt x="322" y="112"/>
                  </a:lnTo>
                  <a:lnTo>
                    <a:pt x="304" y="81"/>
                  </a:lnTo>
                  <a:lnTo>
                    <a:pt x="278" y="55"/>
                  </a:lnTo>
                  <a:lnTo>
                    <a:pt x="246" y="39"/>
                  </a:lnTo>
                  <a:lnTo>
                    <a:pt x="209" y="34"/>
                  </a:lnTo>
                  <a:close/>
                  <a:moveTo>
                    <a:pt x="0" y="0"/>
                  </a:moveTo>
                  <a:lnTo>
                    <a:pt x="419" y="0"/>
                  </a:lnTo>
                  <a:lnTo>
                    <a:pt x="419" y="301"/>
                  </a:lnTo>
                  <a:lnTo>
                    <a:pt x="0" y="30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2" name="Freeform 790"/>
            <p:cNvSpPr/>
            <p:nvPr/>
          </p:nvSpPr>
          <p:spPr bwMode="auto">
            <a:xfrm>
              <a:off x="22238310" y="2751144"/>
              <a:ext cx="249238" cy="254001"/>
            </a:xfrm>
            <a:custGeom>
              <a:avLst/>
              <a:gdLst>
                <a:gd name="T0" fmla="*/ 78 w 157"/>
                <a:gd name="T1" fmla="*/ 0 h 160"/>
                <a:gd name="T2" fmla="*/ 110 w 157"/>
                <a:gd name="T3" fmla="*/ 8 h 160"/>
                <a:gd name="T4" fmla="*/ 133 w 157"/>
                <a:gd name="T5" fmla="*/ 24 h 160"/>
                <a:gd name="T6" fmla="*/ 152 w 157"/>
                <a:gd name="T7" fmla="*/ 50 h 160"/>
                <a:gd name="T8" fmla="*/ 157 w 157"/>
                <a:gd name="T9" fmla="*/ 82 h 160"/>
                <a:gd name="T10" fmla="*/ 152 w 157"/>
                <a:gd name="T11" fmla="*/ 110 h 160"/>
                <a:gd name="T12" fmla="*/ 133 w 157"/>
                <a:gd name="T13" fmla="*/ 137 h 160"/>
                <a:gd name="T14" fmla="*/ 110 w 157"/>
                <a:gd name="T15" fmla="*/ 152 h 160"/>
                <a:gd name="T16" fmla="*/ 78 w 157"/>
                <a:gd name="T17" fmla="*/ 160 h 160"/>
                <a:gd name="T18" fmla="*/ 47 w 157"/>
                <a:gd name="T19" fmla="*/ 152 h 160"/>
                <a:gd name="T20" fmla="*/ 23 w 157"/>
                <a:gd name="T21" fmla="*/ 137 h 160"/>
                <a:gd name="T22" fmla="*/ 5 w 157"/>
                <a:gd name="T23" fmla="*/ 110 h 160"/>
                <a:gd name="T24" fmla="*/ 0 w 157"/>
                <a:gd name="T25" fmla="*/ 82 h 160"/>
                <a:gd name="T26" fmla="*/ 5 w 157"/>
                <a:gd name="T27" fmla="*/ 50 h 160"/>
                <a:gd name="T28" fmla="*/ 23 w 157"/>
                <a:gd name="T29" fmla="*/ 24 h 160"/>
                <a:gd name="T30" fmla="*/ 47 w 157"/>
                <a:gd name="T31" fmla="*/ 8 h 160"/>
                <a:gd name="T32" fmla="*/ 78 w 157"/>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60">
                  <a:moveTo>
                    <a:pt x="78" y="0"/>
                  </a:moveTo>
                  <a:lnTo>
                    <a:pt x="110" y="8"/>
                  </a:lnTo>
                  <a:lnTo>
                    <a:pt x="133" y="24"/>
                  </a:lnTo>
                  <a:lnTo>
                    <a:pt x="152" y="50"/>
                  </a:lnTo>
                  <a:lnTo>
                    <a:pt x="157" y="82"/>
                  </a:lnTo>
                  <a:lnTo>
                    <a:pt x="152" y="110"/>
                  </a:lnTo>
                  <a:lnTo>
                    <a:pt x="133" y="137"/>
                  </a:lnTo>
                  <a:lnTo>
                    <a:pt x="110" y="152"/>
                  </a:lnTo>
                  <a:lnTo>
                    <a:pt x="78" y="160"/>
                  </a:lnTo>
                  <a:lnTo>
                    <a:pt x="47" y="152"/>
                  </a:lnTo>
                  <a:lnTo>
                    <a:pt x="23" y="137"/>
                  </a:lnTo>
                  <a:lnTo>
                    <a:pt x="5" y="110"/>
                  </a:lnTo>
                  <a:lnTo>
                    <a:pt x="0" y="82"/>
                  </a:lnTo>
                  <a:lnTo>
                    <a:pt x="5" y="50"/>
                  </a:lnTo>
                  <a:lnTo>
                    <a:pt x="23" y="24"/>
                  </a:lnTo>
                  <a:lnTo>
                    <a:pt x="47" y="8"/>
                  </a:lnTo>
                  <a:lnTo>
                    <a:pt x="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3" name="Freeform 791"/>
            <p:cNvSpPr/>
            <p:nvPr/>
          </p:nvSpPr>
          <p:spPr bwMode="auto">
            <a:xfrm>
              <a:off x="15167571" y="2619381"/>
              <a:ext cx="714376" cy="436564"/>
            </a:xfrm>
            <a:custGeom>
              <a:avLst/>
              <a:gdLst>
                <a:gd name="T0" fmla="*/ 270 w 450"/>
                <a:gd name="T1" fmla="*/ 0 h 275"/>
                <a:gd name="T2" fmla="*/ 314 w 450"/>
                <a:gd name="T3" fmla="*/ 5 h 275"/>
                <a:gd name="T4" fmla="*/ 351 w 450"/>
                <a:gd name="T5" fmla="*/ 26 h 275"/>
                <a:gd name="T6" fmla="*/ 382 w 450"/>
                <a:gd name="T7" fmla="*/ 55 h 275"/>
                <a:gd name="T8" fmla="*/ 401 w 450"/>
                <a:gd name="T9" fmla="*/ 94 h 275"/>
                <a:gd name="T10" fmla="*/ 408 w 450"/>
                <a:gd name="T11" fmla="*/ 136 h 275"/>
                <a:gd name="T12" fmla="*/ 406 w 450"/>
                <a:gd name="T13" fmla="*/ 157 h 275"/>
                <a:gd name="T14" fmla="*/ 401 w 450"/>
                <a:gd name="T15" fmla="*/ 178 h 275"/>
                <a:gd name="T16" fmla="*/ 427 w 450"/>
                <a:gd name="T17" fmla="*/ 186 h 275"/>
                <a:gd name="T18" fmla="*/ 442 w 450"/>
                <a:gd name="T19" fmla="*/ 201 h 275"/>
                <a:gd name="T20" fmla="*/ 450 w 450"/>
                <a:gd name="T21" fmla="*/ 227 h 275"/>
                <a:gd name="T22" fmla="*/ 442 w 450"/>
                <a:gd name="T23" fmla="*/ 251 h 275"/>
                <a:gd name="T24" fmla="*/ 424 w 450"/>
                <a:gd name="T25" fmla="*/ 269 h 275"/>
                <a:gd name="T26" fmla="*/ 401 w 450"/>
                <a:gd name="T27" fmla="*/ 275 h 275"/>
                <a:gd name="T28" fmla="*/ 81 w 450"/>
                <a:gd name="T29" fmla="*/ 275 h 275"/>
                <a:gd name="T30" fmla="*/ 50 w 450"/>
                <a:gd name="T31" fmla="*/ 269 h 275"/>
                <a:gd name="T32" fmla="*/ 23 w 450"/>
                <a:gd name="T33" fmla="*/ 251 h 275"/>
                <a:gd name="T34" fmla="*/ 5 w 450"/>
                <a:gd name="T35" fmla="*/ 227 h 275"/>
                <a:gd name="T36" fmla="*/ 0 w 450"/>
                <a:gd name="T37" fmla="*/ 196 h 275"/>
                <a:gd name="T38" fmla="*/ 5 w 450"/>
                <a:gd name="T39" fmla="*/ 165 h 275"/>
                <a:gd name="T40" fmla="*/ 23 w 450"/>
                <a:gd name="T41" fmla="*/ 138 h 275"/>
                <a:gd name="T42" fmla="*/ 50 w 450"/>
                <a:gd name="T43" fmla="*/ 123 h 275"/>
                <a:gd name="T44" fmla="*/ 81 w 450"/>
                <a:gd name="T45" fmla="*/ 115 h 275"/>
                <a:gd name="T46" fmla="*/ 107 w 450"/>
                <a:gd name="T47" fmla="*/ 120 h 275"/>
                <a:gd name="T48" fmla="*/ 131 w 450"/>
                <a:gd name="T49" fmla="*/ 133 h 275"/>
                <a:gd name="T50" fmla="*/ 139 w 450"/>
                <a:gd name="T51" fmla="*/ 91 h 275"/>
                <a:gd name="T52" fmla="*/ 160 w 450"/>
                <a:gd name="T53" fmla="*/ 55 h 275"/>
                <a:gd name="T54" fmla="*/ 188 w 450"/>
                <a:gd name="T55" fmla="*/ 26 h 275"/>
                <a:gd name="T56" fmla="*/ 225 w 450"/>
                <a:gd name="T57" fmla="*/ 5 h 275"/>
                <a:gd name="T58" fmla="*/ 270 w 450"/>
                <a:gd name="T5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0" h="275">
                  <a:moveTo>
                    <a:pt x="270" y="0"/>
                  </a:moveTo>
                  <a:lnTo>
                    <a:pt x="314" y="5"/>
                  </a:lnTo>
                  <a:lnTo>
                    <a:pt x="351" y="26"/>
                  </a:lnTo>
                  <a:lnTo>
                    <a:pt x="382" y="55"/>
                  </a:lnTo>
                  <a:lnTo>
                    <a:pt x="401" y="94"/>
                  </a:lnTo>
                  <a:lnTo>
                    <a:pt x="408" y="136"/>
                  </a:lnTo>
                  <a:lnTo>
                    <a:pt x="406" y="157"/>
                  </a:lnTo>
                  <a:lnTo>
                    <a:pt x="401" y="178"/>
                  </a:lnTo>
                  <a:lnTo>
                    <a:pt x="427" y="186"/>
                  </a:lnTo>
                  <a:lnTo>
                    <a:pt x="442" y="201"/>
                  </a:lnTo>
                  <a:lnTo>
                    <a:pt x="450" y="227"/>
                  </a:lnTo>
                  <a:lnTo>
                    <a:pt x="442" y="251"/>
                  </a:lnTo>
                  <a:lnTo>
                    <a:pt x="424" y="269"/>
                  </a:lnTo>
                  <a:lnTo>
                    <a:pt x="401" y="275"/>
                  </a:lnTo>
                  <a:lnTo>
                    <a:pt x="81" y="275"/>
                  </a:lnTo>
                  <a:lnTo>
                    <a:pt x="50" y="269"/>
                  </a:lnTo>
                  <a:lnTo>
                    <a:pt x="23" y="251"/>
                  </a:lnTo>
                  <a:lnTo>
                    <a:pt x="5" y="227"/>
                  </a:lnTo>
                  <a:lnTo>
                    <a:pt x="0" y="196"/>
                  </a:lnTo>
                  <a:lnTo>
                    <a:pt x="5" y="165"/>
                  </a:lnTo>
                  <a:lnTo>
                    <a:pt x="23" y="138"/>
                  </a:lnTo>
                  <a:lnTo>
                    <a:pt x="50" y="123"/>
                  </a:lnTo>
                  <a:lnTo>
                    <a:pt x="81" y="115"/>
                  </a:lnTo>
                  <a:lnTo>
                    <a:pt x="107" y="120"/>
                  </a:lnTo>
                  <a:lnTo>
                    <a:pt x="131" y="133"/>
                  </a:lnTo>
                  <a:lnTo>
                    <a:pt x="139" y="91"/>
                  </a:lnTo>
                  <a:lnTo>
                    <a:pt x="160" y="55"/>
                  </a:lnTo>
                  <a:lnTo>
                    <a:pt x="188" y="26"/>
                  </a:lnTo>
                  <a:lnTo>
                    <a:pt x="225" y="5"/>
                  </a:lnTo>
                  <a:lnTo>
                    <a:pt x="27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4" name="Rectangle 792"/>
            <p:cNvSpPr>
              <a:spLocks noChangeArrowheads="1"/>
            </p:cNvSpPr>
            <p:nvPr/>
          </p:nvSpPr>
          <p:spPr bwMode="auto">
            <a:xfrm>
              <a:off x="15270759" y="3097220"/>
              <a:ext cx="58738" cy="1333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5" name="Rectangle 793"/>
            <p:cNvSpPr>
              <a:spLocks noChangeArrowheads="1"/>
            </p:cNvSpPr>
            <p:nvPr/>
          </p:nvSpPr>
          <p:spPr bwMode="auto">
            <a:xfrm>
              <a:off x="15421572" y="3167070"/>
              <a:ext cx="57150" cy="1381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6" name="Rectangle 794"/>
            <p:cNvSpPr>
              <a:spLocks noChangeArrowheads="1"/>
            </p:cNvSpPr>
            <p:nvPr/>
          </p:nvSpPr>
          <p:spPr bwMode="auto">
            <a:xfrm>
              <a:off x="15566035" y="3097220"/>
              <a:ext cx="63500" cy="1333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7" name="Rectangle 795"/>
            <p:cNvSpPr>
              <a:spLocks noChangeArrowheads="1"/>
            </p:cNvSpPr>
            <p:nvPr/>
          </p:nvSpPr>
          <p:spPr bwMode="auto">
            <a:xfrm>
              <a:off x="15716847" y="3167070"/>
              <a:ext cx="61913" cy="1381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8" name="Freeform 796"/>
            <p:cNvSpPr/>
            <p:nvPr/>
          </p:nvSpPr>
          <p:spPr bwMode="auto">
            <a:xfrm>
              <a:off x="13670556" y="3741746"/>
              <a:ext cx="74613" cy="74613"/>
            </a:xfrm>
            <a:custGeom>
              <a:avLst/>
              <a:gdLst>
                <a:gd name="T0" fmla="*/ 24 w 47"/>
                <a:gd name="T1" fmla="*/ 0 h 47"/>
                <a:gd name="T2" fmla="*/ 34 w 47"/>
                <a:gd name="T3" fmla="*/ 0 h 47"/>
                <a:gd name="T4" fmla="*/ 42 w 47"/>
                <a:gd name="T5" fmla="*/ 5 h 47"/>
                <a:gd name="T6" fmla="*/ 47 w 47"/>
                <a:gd name="T7" fmla="*/ 13 h 47"/>
                <a:gd name="T8" fmla="*/ 47 w 47"/>
                <a:gd name="T9" fmla="*/ 23 h 47"/>
                <a:gd name="T10" fmla="*/ 47 w 47"/>
                <a:gd name="T11" fmla="*/ 31 h 47"/>
                <a:gd name="T12" fmla="*/ 42 w 47"/>
                <a:gd name="T13" fmla="*/ 39 h 47"/>
                <a:gd name="T14" fmla="*/ 34 w 47"/>
                <a:gd name="T15" fmla="*/ 44 h 47"/>
                <a:gd name="T16" fmla="*/ 24 w 47"/>
                <a:gd name="T17" fmla="*/ 47 h 47"/>
                <a:gd name="T18" fmla="*/ 16 w 47"/>
                <a:gd name="T19" fmla="*/ 44 h 47"/>
                <a:gd name="T20" fmla="*/ 8 w 47"/>
                <a:gd name="T21" fmla="*/ 39 h 47"/>
                <a:gd name="T22" fmla="*/ 3 w 47"/>
                <a:gd name="T23" fmla="*/ 31 h 47"/>
                <a:gd name="T24" fmla="*/ 0 w 47"/>
                <a:gd name="T25" fmla="*/ 23 h 47"/>
                <a:gd name="T26" fmla="*/ 3 w 47"/>
                <a:gd name="T27" fmla="*/ 13 h 47"/>
                <a:gd name="T28" fmla="*/ 8 w 47"/>
                <a:gd name="T29" fmla="*/ 5 h 47"/>
                <a:gd name="T30" fmla="*/ 16 w 47"/>
                <a:gd name="T31" fmla="*/ 0 h 47"/>
                <a:gd name="T32" fmla="*/ 24 w 4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24" y="0"/>
                  </a:moveTo>
                  <a:lnTo>
                    <a:pt x="34" y="0"/>
                  </a:lnTo>
                  <a:lnTo>
                    <a:pt x="42" y="5"/>
                  </a:lnTo>
                  <a:lnTo>
                    <a:pt x="47" y="13"/>
                  </a:lnTo>
                  <a:lnTo>
                    <a:pt x="47" y="23"/>
                  </a:lnTo>
                  <a:lnTo>
                    <a:pt x="47" y="31"/>
                  </a:lnTo>
                  <a:lnTo>
                    <a:pt x="42" y="39"/>
                  </a:lnTo>
                  <a:lnTo>
                    <a:pt x="34" y="44"/>
                  </a:lnTo>
                  <a:lnTo>
                    <a:pt x="24" y="47"/>
                  </a:lnTo>
                  <a:lnTo>
                    <a:pt x="16" y="44"/>
                  </a:lnTo>
                  <a:lnTo>
                    <a:pt x="8" y="39"/>
                  </a:lnTo>
                  <a:lnTo>
                    <a:pt x="3" y="31"/>
                  </a:lnTo>
                  <a:lnTo>
                    <a:pt x="0" y="23"/>
                  </a:lnTo>
                  <a:lnTo>
                    <a:pt x="3" y="13"/>
                  </a:lnTo>
                  <a:lnTo>
                    <a:pt x="8" y="5"/>
                  </a:lnTo>
                  <a:lnTo>
                    <a:pt x="16" y="0"/>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9" name="Freeform 797"/>
            <p:cNvSpPr/>
            <p:nvPr/>
          </p:nvSpPr>
          <p:spPr bwMode="auto">
            <a:xfrm>
              <a:off x="13745169" y="3662371"/>
              <a:ext cx="58738" cy="58738"/>
            </a:xfrm>
            <a:custGeom>
              <a:avLst/>
              <a:gdLst>
                <a:gd name="T0" fmla="*/ 19 w 37"/>
                <a:gd name="T1" fmla="*/ 0 h 37"/>
                <a:gd name="T2" fmla="*/ 27 w 37"/>
                <a:gd name="T3" fmla="*/ 3 h 37"/>
                <a:gd name="T4" fmla="*/ 32 w 37"/>
                <a:gd name="T5" fmla="*/ 5 h 37"/>
                <a:gd name="T6" fmla="*/ 37 w 37"/>
                <a:gd name="T7" fmla="*/ 10 h 37"/>
                <a:gd name="T8" fmla="*/ 37 w 37"/>
                <a:gd name="T9" fmla="*/ 18 h 37"/>
                <a:gd name="T10" fmla="*/ 37 w 37"/>
                <a:gd name="T11" fmla="*/ 26 h 37"/>
                <a:gd name="T12" fmla="*/ 32 w 37"/>
                <a:gd name="T13" fmla="*/ 31 h 37"/>
                <a:gd name="T14" fmla="*/ 27 w 37"/>
                <a:gd name="T15" fmla="*/ 34 h 37"/>
                <a:gd name="T16" fmla="*/ 19 w 37"/>
                <a:gd name="T17" fmla="*/ 37 h 37"/>
                <a:gd name="T18" fmla="*/ 13 w 37"/>
                <a:gd name="T19" fmla="*/ 34 h 37"/>
                <a:gd name="T20" fmla="*/ 6 w 37"/>
                <a:gd name="T21" fmla="*/ 31 h 37"/>
                <a:gd name="T22" fmla="*/ 3 w 37"/>
                <a:gd name="T23" fmla="*/ 26 h 37"/>
                <a:gd name="T24" fmla="*/ 0 w 37"/>
                <a:gd name="T25" fmla="*/ 18 h 37"/>
                <a:gd name="T26" fmla="*/ 3 w 37"/>
                <a:gd name="T27" fmla="*/ 10 h 37"/>
                <a:gd name="T28" fmla="*/ 6 w 37"/>
                <a:gd name="T29" fmla="*/ 5 h 37"/>
                <a:gd name="T30" fmla="*/ 13 w 37"/>
                <a:gd name="T31" fmla="*/ 3 h 37"/>
                <a:gd name="T32" fmla="*/ 19 w 37"/>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7">
                  <a:moveTo>
                    <a:pt x="19" y="0"/>
                  </a:moveTo>
                  <a:lnTo>
                    <a:pt x="27" y="3"/>
                  </a:lnTo>
                  <a:lnTo>
                    <a:pt x="32" y="5"/>
                  </a:lnTo>
                  <a:lnTo>
                    <a:pt x="37" y="10"/>
                  </a:lnTo>
                  <a:lnTo>
                    <a:pt x="37" y="18"/>
                  </a:lnTo>
                  <a:lnTo>
                    <a:pt x="37" y="26"/>
                  </a:lnTo>
                  <a:lnTo>
                    <a:pt x="32" y="31"/>
                  </a:lnTo>
                  <a:lnTo>
                    <a:pt x="27" y="34"/>
                  </a:lnTo>
                  <a:lnTo>
                    <a:pt x="19" y="37"/>
                  </a:lnTo>
                  <a:lnTo>
                    <a:pt x="13" y="34"/>
                  </a:lnTo>
                  <a:lnTo>
                    <a:pt x="6" y="31"/>
                  </a:lnTo>
                  <a:lnTo>
                    <a:pt x="3" y="26"/>
                  </a:lnTo>
                  <a:lnTo>
                    <a:pt x="0" y="18"/>
                  </a:lnTo>
                  <a:lnTo>
                    <a:pt x="3" y="10"/>
                  </a:lnTo>
                  <a:lnTo>
                    <a:pt x="6" y="5"/>
                  </a:lnTo>
                  <a:lnTo>
                    <a:pt x="13" y="3"/>
                  </a:lnTo>
                  <a:lnTo>
                    <a:pt x="1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0" name="Freeform 798"/>
            <p:cNvSpPr/>
            <p:nvPr/>
          </p:nvSpPr>
          <p:spPr bwMode="auto">
            <a:xfrm>
              <a:off x="13691193" y="3562358"/>
              <a:ext cx="38100" cy="41275"/>
            </a:xfrm>
            <a:custGeom>
              <a:avLst/>
              <a:gdLst>
                <a:gd name="T0" fmla="*/ 11 w 24"/>
                <a:gd name="T1" fmla="*/ 0 h 26"/>
                <a:gd name="T2" fmla="*/ 19 w 24"/>
                <a:gd name="T3" fmla="*/ 3 h 26"/>
                <a:gd name="T4" fmla="*/ 24 w 24"/>
                <a:gd name="T5" fmla="*/ 5 h 26"/>
                <a:gd name="T6" fmla="*/ 24 w 24"/>
                <a:gd name="T7" fmla="*/ 13 h 26"/>
                <a:gd name="T8" fmla="*/ 24 w 24"/>
                <a:gd name="T9" fmla="*/ 18 h 26"/>
                <a:gd name="T10" fmla="*/ 19 w 24"/>
                <a:gd name="T11" fmla="*/ 24 h 26"/>
                <a:gd name="T12" fmla="*/ 11 w 24"/>
                <a:gd name="T13" fmla="*/ 26 h 26"/>
                <a:gd name="T14" fmla="*/ 6 w 24"/>
                <a:gd name="T15" fmla="*/ 24 h 26"/>
                <a:gd name="T16" fmla="*/ 0 w 24"/>
                <a:gd name="T17" fmla="*/ 18 h 26"/>
                <a:gd name="T18" fmla="*/ 0 w 24"/>
                <a:gd name="T19" fmla="*/ 13 h 26"/>
                <a:gd name="T20" fmla="*/ 0 w 24"/>
                <a:gd name="T21" fmla="*/ 5 h 26"/>
                <a:gd name="T22" fmla="*/ 6 w 24"/>
                <a:gd name="T23" fmla="*/ 3 h 26"/>
                <a:gd name="T24" fmla="*/ 11 w 24"/>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6">
                  <a:moveTo>
                    <a:pt x="11" y="0"/>
                  </a:moveTo>
                  <a:lnTo>
                    <a:pt x="19" y="3"/>
                  </a:lnTo>
                  <a:lnTo>
                    <a:pt x="24" y="5"/>
                  </a:lnTo>
                  <a:lnTo>
                    <a:pt x="24" y="13"/>
                  </a:lnTo>
                  <a:lnTo>
                    <a:pt x="24" y="18"/>
                  </a:lnTo>
                  <a:lnTo>
                    <a:pt x="19" y="24"/>
                  </a:lnTo>
                  <a:lnTo>
                    <a:pt x="11" y="26"/>
                  </a:lnTo>
                  <a:lnTo>
                    <a:pt x="6" y="24"/>
                  </a:lnTo>
                  <a:lnTo>
                    <a:pt x="0" y="18"/>
                  </a:lnTo>
                  <a:lnTo>
                    <a:pt x="0" y="13"/>
                  </a:lnTo>
                  <a:lnTo>
                    <a:pt x="0" y="5"/>
                  </a:lnTo>
                  <a:lnTo>
                    <a:pt x="6" y="3"/>
                  </a:lnTo>
                  <a:lnTo>
                    <a:pt x="1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1" name="Freeform 799"/>
            <p:cNvSpPr/>
            <p:nvPr/>
          </p:nvSpPr>
          <p:spPr bwMode="auto">
            <a:xfrm>
              <a:off x="13670556" y="3395670"/>
              <a:ext cx="74613" cy="74613"/>
            </a:xfrm>
            <a:custGeom>
              <a:avLst/>
              <a:gdLst>
                <a:gd name="T0" fmla="*/ 24 w 47"/>
                <a:gd name="T1" fmla="*/ 0 h 47"/>
                <a:gd name="T2" fmla="*/ 34 w 47"/>
                <a:gd name="T3" fmla="*/ 3 h 47"/>
                <a:gd name="T4" fmla="*/ 42 w 47"/>
                <a:gd name="T5" fmla="*/ 8 h 47"/>
                <a:gd name="T6" fmla="*/ 47 w 47"/>
                <a:gd name="T7" fmla="*/ 16 h 47"/>
                <a:gd name="T8" fmla="*/ 47 w 47"/>
                <a:gd name="T9" fmla="*/ 24 h 47"/>
                <a:gd name="T10" fmla="*/ 47 w 47"/>
                <a:gd name="T11" fmla="*/ 34 h 47"/>
                <a:gd name="T12" fmla="*/ 42 w 47"/>
                <a:gd name="T13" fmla="*/ 40 h 47"/>
                <a:gd name="T14" fmla="*/ 34 w 47"/>
                <a:gd name="T15" fmla="*/ 45 h 47"/>
                <a:gd name="T16" fmla="*/ 24 w 47"/>
                <a:gd name="T17" fmla="*/ 47 h 47"/>
                <a:gd name="T18" fmla="*/ 16 w 47"/>
                <a:gd name="T19" fmla="*/ 45 h 47"/>
                <a:gd name="T20" fmla="*/ 8 w 47"/>
                <a:gd name="T21" fmla="*/ 40 h 47"/>
                <a:gd name="T22" fmla="*/ 3 w 47"/>
                <a:gd name="T23" fmla="*/ 34 h 47"/>
                <a:gd name="T24" fmla="*/ 0 w 47"/>
                <a:gd name="T25" fmla="*/ 24 h 47"/>
                <a:gd name="T26" fmla="*/ 3 w 47"/>
                <a:gd name="T27" fmla="*/ 16 h 47"/>
                <a:gd name="T28" fmla="*/ 8 w 47"/>
                <a:gd name="T29" fmla="*/ 8 h 47"/>
                <a:gd name="T30" fmla="*/ 16 w 47"/>
                <a:gd name="T31" fmla="*/ 3 h 47"/>
                <a:gd name="T32" fmla="*/ 24 w 4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24" y="0"/>
                  </a:moveTo>
                  <a:lnTo>
                    <a:pt x="34" y="3"/>
                  </a:lnTo>
                  <a:lnTo>
                    <a:pt x="42" y="8"/>
                  </a:lnTo>
                  <a:lnTo>
                    <a:pt x="47" y="16"/>
                  </a:lnTo>
                  <a:lnTo>
                    <a:pt x="47" y="24"/>
                  </a:lnTo>
                  <a:lnTo>
                    <a:pt x="47" y="34"/>
                  </a:lnTo>
                  <a:lnTo>
                    <a:pt x="42" y="40"/>
                  </a:lnTo>
                  <a:lnTo>
                    <a:pt x="34" y="45"/>
                  </a:lnTo>
                  <a:lnTo>
                    <a:pt x="24" y="47"/>
                  </a:lnTo>
                  <a:lnTo>
                    <a:pt x="16" y="45"/>
                  </a:lnTo>
                  <a:lnTo>
                    <a:pt x="8" y="40"/>
                  </a:lnTo>
                  <a:lnTo>
                    <a:pt x="3" y="34"/>
                  </a:lnTo>
                  <a:lnTo>
                    <a:pt x="0" y="24"/>
                  </a:lnTo>
                  <a:lnTo>
                    <a:pt x="3" y="16"/>
                  </a:lnTo>
                  <a:lnTo>
                    <a:pt x="8" y="8"/>
                  </a:lnTo>
                  <a:lnTo>
                    <a:pt x="16" y="3"/>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2" name="Freeform 800"/>
            <p:cNvSpPr>
              <a:spLocks noEditPoints="1"/>
            </p:cNvSpPr>
            <p:nvPr/>
          </p:nvSpPr>
          <p:spPr bwMode="auto">
            <a:xfrm>
              <a:off x="13570543" y="3067057"/>
              <a:ext cx="369888" cy="831852"/>
            </a:xfrm>
            <a:custGeom>
              <a:avLst/>
              <a:gdLst>
                <a:gd name="T0" fmla="*/ 45 w 233"/>
                <a:gd name="T1" fmla="*/ 168 h 524"/>
                <a:gd name="T2" fmla="*/ 45 w 233"/>
                <a:gd name="T3" fmla="*/ 477 h 524"/>
                <a:gd name="T4" fmla="*/ 176 w 233"/>
                <a:gd name="T5" fmla="*/ 477 h 524"/>
                <a:gd name="T6" fmla="*/ 176 w 233"/>
                <a:gd name="T7" fmla="*/ 168 h 524"/>
                <a:gd name="T8" fmla="*/ 163 w 233"/>
                <a:gd name="T9" fmla="*/ 168 h 524"/>
                <a:gd name="T10" fmla="*/ 163 w 233"/>
                <a:gd name="T11" fmla="*/ 273 h 524"/>
                <a:gd name="T12" fmla="*/ 160 w 233"/>
                <a:gd name="T13" fmla="*/ 278 h 524"/>
                <a:gd name="T14" fmla="*/ 157 w 233"/>
                <a:gd name="T15" fmla="*/ 286 h 524"/>
                <a:gd name="T16" fmla="*/ 152 w 233"/>
                <a:gd name="T17" fmla="*/ 288 h 524"/>
                <a:gd name="T18" fmla="*/ 147 w 233"/>
                <a:gd name="T19" fmla="*/ 291 h 524"/>
                <a:gd name="T20" fmla="*/ 142 w 233"/>
                <a:gd name="T21" fmla="*/ 294 h 524"/>
                <a:gd name="T22" fmla="*/ 134 w 233"/>
                <a:gd name="T23" fmla="*/ 291 h 524"/>
                <a:gd name="T24" fmla="*/ 129 w 233"/>
                <a:gd name="T25" fmla="*/ 286 h 524"/>
                <a:gd name="T26" fmla="*/ 123 w 233"/>
                <a:gd name="T27" fmla="*/ 281 h 524"/>
                <a:gd name="T28" fmla="*/ 121 w 233"/>
                <a:gd name="T29" fmla="*/ 273 h 524"/>
                <a:gd name="T30" fmla="*/ 121 w 233"/>
                <a:gd name="T31" fmla="*/ 270 h 524"/>
                <a:gd name="T32" fmla="*/ 121 w 233"/>
                <a:gd name="T33" fmla="*/ 265 h 524"/>
                <a:gd name="T34" fmla="*/ 121 w 233"/>
                <a:gd name="T35" fmla="*/ 257 h 524"/>
                <a:gd name="T36" fmla="*/ 121 w 233"/>
                <a:gd name="T37" fmla="*/ 249 h 524"/>
                <a:gd name="T38" fmla="*/ 121 w 233"/>
                <a:gd name="T39" fmla="*/ 244 h 524"/>
                <a:gd name="T40" fmla="*/ 121 w 233"/>
                <a:gd name="T41" fmla="*/ 239 h 524"/>
                <a:gd name="T42" fmla="*/ 121 w 233"/>
                <a:gd name="T43" fmla="*/ 228 h 524"/>
                <a:gd name="T44" fmla="*/ 121 w 233"/>
                <a:gd name="T45" fmla="*/ 202 h 524"/>
                <a:gd name="T46" fmla="*/ 121 w 233"/>
                <a:gd name="T47" fmla="*/ 168 h 524"/>
                <a:gd name="T48" fmla="*/ 45 w 233"/>
                <a:gd name="T49" fmla="*/ 168 h 524"/>
                <a:gd name="T50" fmla="*/ 215 w 233"/>
                <a:gd name="T51" fmla="*/ 0 h 524"/>
                <a:gd name="T52" fmla="*/ 223 w 233"/>
                <a:gd name="T53" fmla="*/ 3 h 524"/>
                <a:gd name="T54" fmla="*/ 228 w 233"/>
                <a:gd name="T55" fmla="*/ 8 h 524"/>
                <a:gd name="T56" fmla="*/ 231 w 233"/>
                <a:gd name="T57" fmla="*/ 16 h 524"/>
                <a:gd name="T58" fmla="*/ 233 w 233"/>
                <a:gd name="T59" fmla="*/ 24 h 524"/>
                <a:gd name="T60" fmla="*/ 228 w 233"/>
                <a:gd name="T61" fmla="*/ 32 h 524"/>
                <a:gd name="T62" fmla="*/ 223 w 233"/>
                <a:gd name="T63" fmla="*/ 37 h 524"/>
                <a:gd name="T64" fmla="*/ 218 w 233"/>
                <a:gd name="T65" fmla="*/ 40 h 524"/>
                <a:gd name="T66" fmla="*/ 163 w 233"/>
                <a:gd name="T67" fmla="*/ 53 h 524"/>
                <a:gd name="T68" fmla="*/ 163 w 233"/>
                <a:gd name="T69" fmla="*/ 76 h 524"/>
                <a:gd name="T70" fmla="*/ 223 w 233"/>
                <a:gd name="T71" fmla="*/ 76 h 524"/>
                <a:gd name="T72" fmla="*/ 223 w 233"/>
                <a:gd name="T73" fmla="*/ 524 h 524"/>
                <a:gd name="T74" fmla="*/ 0 w 233"/>
                <a:gd name="T75" fmla="*/ 524 h 524"/>
                <a:gd name="T76" fmla="*/ 0 w 233"/>
                <a:gd name="T77" fmla="*/ 76 h 524"/>
                <a:gd name="T78" fmla="*/ 121 w 233"/>
                <a:gd name="T79" fmla="*/ 76 h 524"/>
                <a:gd name="T80" fmla="*/ 121 w 233"/>
                <a:gd name="T81" fmla="*/ 63 h 524"/>
                <a:gd name="T82" fmla="*/ 121 w 233"/>
                <a:gd name="T83" fmla="*/ 53 h 524"/>
                <a:gd name="T84" fmla="*/ 121 w 233"/>
                <a:gd name="T85" fmla="*/ 45 h 524"/>
                <a:gd name="T86" fmla="*/ 121 w 233"/>
                <a:gd name="T87" fmla="*/ 42 h 524"/>
                <a:gd name="T88" fmla="*/ 121 w 233"/>
                <a:gd name="T89" fmla="*/ 37 h 524"/>
                <a:gd name="T90" fmla="*/ 123 w 233"/>
                <a:gd name="T91" fmla="*/ 29 h 524"/>
                <a:gd name="T92" fmla="*/ 126 w 233"/>
                <a:gd name="T93" fmla="*/ 24 h 524"/>
                <a:gd name="T94" fmla="*/ 131 w 233"/>
                <a:gd name="T95" fmla="*/ 19 h 524"/>
                <a:gd name="T96" fmla="*/ 137 w 233"/>
                <a:gd name="T97" fmla="*/ 16 h 524"/>
                <a:gd name="T98" fmla="*/ 142 w 233"/>
                <a:gd name="T99" fmla="*/ 16 h 524"/>
                <a:gd name="T100" fmla="*/ 150 w 233"/>
                <a:gd name="T101" fmla="*/ 14 h 524"/>
                <a:gd name="T102" fmla="*/ 165 w 233"/>
                <a:gd name="T103" fmla="*/ 11 h 524"/>
                <a:gd name="T104" fmla="*/ 184 w 233"/>
                <a:gd name="T105" fmla="*/ 6 h 524"/>
                <a:gd name="T106" fmla="*/ 199 w 233"/>
                <a:gd name="T107" fmla="*/ 3 h 524"/>
                <a:gd name="T108" fmla="*/ 207 w 233"/>
                <a:gd name="T109" fmla="*/ 0 h 524"/>
                <a:gd name="T110" fmla="*/ 215 w 233"/>
                <a:gd name="T111"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3" h="524">
                  <a:moveTo>
                    <a:pt x="45" y="168"/>
                  </a:moveTo>
                  <a:lnTo>
                    <a:pt x="45" y="477"/>
                  </a:lnTo>
                  <a:lnTo>
                    <a:pt x="176" y="477"/>
                  </a:lnTo>
                  <a:lnTo>
                    <a:pt x="176" y="168"/>
                  </a:lnTo>
                  <a:lnTo>
                    <a:pt x="163" y="168"/>
                  </a:lnTo>
                  <a:lnTo>
                    <a:pt x="163" y="273"/>
                  </a:lnTo>
                  <a:lnTo>
                    <a:pt x="160" y="278"/>
                  </a:lnTo>
                  <a:lnTo>
                    <a:pt x="157" y="286"/>
                  </a:lnTo>
                  <a:lnTo>
                    <a:pt x="152" y="288"/>
                  </a:lnTo>
                  <a:lnTo>
                    <a:pt x="147" y="291"/>
                  </a:lnTo>
                  <a:lnTo>
                    <a:pt x="142" y="294"/>
                  </a:lnTo>
                  <a:lnTo>
                    <a:pt x="134" y="291"/>
                  </a:lnTo>
                  <a:lnTo>
                    <a:pt x="129" y="286"/>
                  </a:lnTo>
                  <a:lnTo>
                    <a:pt x="123" y="281"/>
                  </a:lnTo>
                  <a:lnTo>
                    <a:pt x="121" y="273"/>
                  </a:lnTo>
                  <a:lnTo>
                    <a:pt x="121" y="270"/>
                  </a:lnTo>
                  <a:lnTo>
                    <a:pt x="121" y="265"/>
                  </a:lnTo>
                  <a:lnTo>
                    <a:pt x="121" y="257"/>
                  </a:lnTo>
                  <a:lnTo>
                    <a:pt x="121" y="249"/>
                  </a:lnTo>
                  <a:lnTo>
                    <a:pt x="121" y="244"/>
                  </a:lnTo>
                  <a:lnTo>
                    <a:pt x="121" y="239"/>
                  </a:lnTo>
                  <a:lnTo>
                    <a:pt x="121" y="228"/>
                  </a:lnTo>
                  <a:lnTo>
                    <a:pt x="121" y="202"/>
                  </a:lnTo>
                  <a:lnTo>
                    <a:pt x="121" y="168"/>
                  </a:lnTo>
                  <a:lnTo>
                    <a:pt x="45" y="168"/>
                  </a:lnTo>
                  <a:close/>
                  <a:moveTo>
                    <a:pt x="215" y="0"/>
                  </a:moveTo>
                  <a:lnTo>
                    <a:pt x="223" y="3"/>
                  </a:lnTo>
                  <a:lnTo>
                    <a:pt x="228" y="8"/>
                  </a:lnTo>
                  <a:lnTo>
                    <a:pt x="231" y="16"/>
                  </a:lnTo>
                  <a:lnTo>
                    <a:pt x="233" y="24"/>
                  </a:lnTo>
                  <a:lnTo>
                    <a:pt x="228" y="32"/>
                  </a:lnTo>
                  <a:lnTo>
                    <a:pt x="223" y="37"/>
                  </a:lnTo>
                  <a:lnTo>
                    <a:pt x="218" y="40"/>
                  </a:lnTo>
                  <a:lnTo>
                    <a:pt x="163" y="53"/>
                  </a:lnTo>
                  <a:lnTo>
                    <a:pt x="163" y="76"/>
                  </a:lnTo>
                  <a:lnTo>
                    <a:pt x="223" y="76"/>
                  </a:lnTo>
                  <a:lnTo>
                    <a:pt x="223" y="524"/>
                  </a:lnTo>
                  <a:lnTo>
                    <a:pt x="0" y="524"/>
                  </a:lnTo>
                  <a:lnTo>
                    <a:pt x="0" y="76"/>
                  </a:lnTo>
                  <a:lnTo>
                    <a:pt x="121" y="76"/>
                  </a:lnTo>
                  <a:lnTo>
                    <a:pt x="121" y="63"/>
                  </a:lnTo>
                  <a:lnTo>
                    <a:pt x="121" y="53"/>
                  </a:lnTo>
                  <a:lnTo>
                    <a:pt x="121" y="45"/>
                  </a:lnTo>
                  <a:lnTo>
                    <a:pt x="121" y="42"/>
                  </a:lnTo>
                  <a:lnTo>
                    <a:pt x="121" y="37"/>
                  </a:lnTo>
                  <a:lnTo>
                    <a:pt x="123" y="29"/>
                  </a:lnTo>
                  <a:lnTo>
                    <a:pt x="126" y="24"/>
                  </a:lnTo>
                  <a:lnTo>
                    <a:pt x="131" y="19"/>
                  </a:lnTo>
                  <a:lnTo>
                    <a:pt x="137" y="16"/>
                  </a:lnTo>
                  <a:lnTo>
                    <a:pt x="142" y="16"/>
                  </a:lnTo>
                  <a:lnTo>
                    <a:pt x="150" y="14"/>
                  </a:lnTo>
                  <a:lnTo>
                    <a:pt x="165" y="11"/>
                  </a:lnTo>
                  <a:lnTo>
                    <a:pt x="184" y="6"/>
                  </a:lnTo>
                  <a:lnTo>
                    <a:pt x="199" y="3"/>
                  </a:lnTo>
                  <a:lnTo>
                    <a:pt x="207" y="0"/>
                  </a:lnTo>
                  <a:lnTo>
                    <a:pt x="21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3" name="Freeform 801"/>
            <p:cNvSpPr/>
            <p:nvPr/>
          </p:nvSpPr>
          <p:spPr bwMode="auto">
            <a:xfrm>
              <a:off x="16921762" y="1762129"/>
              <a:ext cx="406401" cy="246063"/>
            </a:xfrm>
            <a:custGeom>
              <a:avLst/>
              <a:gdLst>
                <a:gd name="T0" fmla="*/ 18 w 256"/>
                <a:gd name="T1" fmla="*/ 0 h 155"/>
                <a:gd name="T2" fmla="*/ 256 w 256"/>
                <a:gd name="T3" fmla="*/ 0 h 155"/>
                <a:gd name="T4" fmla="*/ 256 w 256"/>
                <a:gd name="T5" fmla="*/ 155 h 155"/>
                <a:gd name="T6" fmla="*/ 18 w 256"/>
                <a:gd name="T7" fmla="*/ 155 h 155"/>
                <a:gd name="T8" fmla="*/ 18 w 256"/>
                <a:gd name="T9" fmla="*/ 110 h 155"/>
                <a:gd name="T10" fmla="*/ 0 w 256"/>
                <a:gd name="T11" fmla="*/ 110 h 155"/>
                <a:gd name="T12" fmla="*/ 0 w 256"/>
                <a:gd name="T13" fmla="*/ 45 h 155"/>
                <a:gd name="T14" fmla="*/ 18 w 256"/>
                <a:gd name="T15" fmla="*/ 45 h 155"/>
                <a:gd name="T16" fmla="*/ 18 w 256"/>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155">
                  <a:moveTo>
                    <a:pt x="18" y="0"/>
                  </a:moveTo>
                  <a:lnTo>
                    <a:pt x="256" y="0"/>
                  </a:lnTo>
                  <a:lnTo>
                    <a:pt x="256" y="155"/>
                  </a:lnTo>
                  <a:lnTo>
                    <a:pt x="18" y="155"/>
                  </a:lnTo>
                  <a:lnTo>
                    <a:pt x="18" y="110"/>
                  </a:lnTo>
                  <a:lnTo>
                    <a:pt x="0" y="110"/>
                  </a:lnTo>
                  <a:lnTo>
                    <a:pt x="0" y="45"/>
                  </a:lnTo>
                  <a:lnTo>
                    <a:pt x="18" y="45"/>
                  </a:lnTo>
                  <a:lnTo>
                    <a:pt x="1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4" name="Rectangle 802"/>
            <p:cNvSpPr>
              <a:spLocks noChangeArrowheads="1"/>
            </p:cNvSpPr>
            <p:nvPr/>
          </p:nvSpPr>
          <p:spPr bwMode="auto">
            <a:xfrm>
              <a:off x="16597911" y="1654179"/>
              <a:ext cx="57150" cy="3333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5" name="Freeform 803"/>
            <p:cNvSpPr/>
            <p:nvPr/>
          </p:nvSpPr>
          <p:spPr bwMode="auto">
            <a:xfrm>
              <a:off x="16664587" y="1808167"/>
              <a:ext cx="131763" cy="133350"/>
            </a:xfrm>
            <a:custGeom>
              <a:avLst/>
              <a:gdLst>
                <a:gd name="T0" fmla="*/ 41 w 83"/>
                <a:gd name="T1" fmla="*/ 0 h 84"/>
                <a:gd name="T2" fmla="*/ 52 w 83"/>
                <a:gd name="T3" fmla="*/ 3 h 84"/>
                <a:gd name="T4" fmla="*/ 62 w 83"/>
                <a:gd name="T5" fmla="*/ 5 h 84"/>
                <a:gd name="T6" fmla="*/ 70 w 83"/>
                <a:gd name="T7" fmla="*/ 13 h 84"/>
                <a:gd name="T8" fmla="*/ 78 w 83"/>
                <a:gd name="T9" fmla="*/ 21 h 84"/>
                <a:gd name="T10" fmla="*/ 81 w 83"/>
                <a:gd name="T11" fmla="*/ 31 h 84"/>
                <a:gd name="T12" fmla="*/ 83 w 83"/>
                <a:gd name="T13" fmla="*/ 42 h 84"/>
                <a:gd name="T14" fmla="*/ 81 w 83"/>
                <a:gd name="T15" fmla="*/ 52 h 84"/>
                <a:gd name="T16" fmla="*/ 78 w 83"/>
                <a:gd name="T17" fmla="*/ 63 h 84"/>
                <a:gd name="T18" fmla="*/ 70 w 83"/>
                <a:gd name="T19" fmla="*/ 71 h 84"/>
                <a:gd name="T20" fmla="*/ 62 w 83"/>
                <a:gd name="T21" fmla="*/ 76 h 84"/>
                <a:gd name="T22" fmla="*/ 52 w 83"/>
                <a:gd name="T23" fmla="*/ 81 h 84"/>
                <a:gd name="T24" fmla="*/ 41 w 83"/>
                <a:gd name="T25" fmla="*/ 84 h 84"/>
                <a:gd name="T26" fmla="*/ 31 w 83"/>
                <a:gd name="T27" fmla="*/ 81 h 84"/>
                <a:gd name="T28" fmla="*/ 20 w 83"/>
                <a:gd name="T29" fmla="*/ 76 h 84"/>
                <a:gd name="T30" fmla="*/ 13 w 83"/>
                <a:gd name="T31" fmla="*/ 71 h 84"/>
                <a:gd name="T32" fmla="*/ 7 w 83"/>
                <a:gd name="T33" fmla="*/ 63 h 84"/>
                <a:gd name="T34" fmla="*/ 2 w 83"/>
                <a:gd name="T35" fmla="*/ 52 h 84"/>
                <a:gd name="T36" fmla="*/ 0 w 83"/>
                <a:gd name="T37" fmla="*/ 42 h 84"/>
                <a:gd name="T38" fmla="*/ 2 w 83"/>
                <a:gd name="T39" fmla="*/ 31 h 84"/>
                <a:gd name="T40" fmla="*/ 7 w 83"/>
                <a:gd name="T41" fmla="*/ 21 h 84"/>
                <a:gd name="T42" fmla="*/ 13 w 83"/>
                <a:gd name="T43" fmla="*/ 13 h 84"/>
                <a:gd name="T44" fmla="*/ 20 w 83"/>
                <a:gd name="T45" fmla="*/ 5 h 84"/>
                <a:gd name="T46" fmla="*/ 31 w 83"/>
                <a:gd name="T47" fmla="*/ 3 h 84"/>
                <a:gd name="T48" fmla="*/ 41 w 83"/>
                <a:gd name="T4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4">
                  <a:moveTo>
                    <a:pt x="41" y="0"/>
                  </a:moveTo>
                  <a:lnTo>
                    <a:pt x="52" y="3"/>
                  </a:lnTo>
                  <a:lnTo>
                    <a:pt x="62" y="5"/>
                  </a:lnTo>
                  <a:lnTo>
                    <a:pt x="70" y="13"/>
                  </a:lnTo>
                  <a:lnTo>
                    <a:pt x="78" y="21"/>
                  </a:lnTo>
                  <a:lnTo>
                    <a:pt x="81" y="31"/>
                  </a:lnTo>
                  <a:lnTo>
                    <a:pt x="83" y="42"/>
                  </a:lnTo>
                  <a:lnTo>
                    <a:pt x="81" y="52"/>
                  </a:lnTo>
                  <a:lnTo>
                    <a:pt x="78" y="63"/>
                  </a:lnTo>
                  <a:lnTo>
                    <a:pt x="70" y="71"/>
                  </a:lnTo>
                  <a:lnTo>
                    <a:pt x="62" y="76"/>
                  </a:lnTo>
                  <a:lnTo>
                    <a:pt x="52" y="81"/>
                  </a:lnTo>
                  <a:lnTo>
                    <a:pt x="41" y="84"/>
                  </a:lnTo>
                  <a:lnTo>
                    <a:pt x="31" y="81"/>
                  </a:lnTo>
                  <a:lnTo>
                    <a:pt x="20" y="76"/>
                  </a:lnTo>
                  <a:lnTo>
                    <a:pt x="13" y="71"/>
                  </a:lnTo>
                  <a:lnTo>
                    <a:pt x="7" y="63"/>
                  </a:lnTo>
                  <a:lnTo>
                    <a:pt x="2" y="52"/>
                  </a:lnTo>
                  <a:lnTo>
                    <a:pt x="0" y="42"/>
                  </a:lnTo>
                  <a:lnTo>
                    <a:pt x="2" y="31"/>
                  </a:lnTo>
                  <a:lnTo>
                    <a:pt x="7" y="21"/>
                  </a:lnTo>
                  <a:lnTo>
                    <a:pt x="13" y="13"/>
                  </a:lnTo>
                  <a:lnTo>
                    <a:pt x="20" y="5"/>
                  </a:lnTo>
                  <a:lnTo>
                    <a:pt x="31" y="3"/>
                  </a:lnTo>
                  <a:lnTo>
                    <a:pt x="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6" name="Freeform 804"/>
            <p:cNvSpPr>
              <a:spLocks noEditPoints="1"/>
            </p:cNvSpPr>
            <p:nvPr/>
          </p:nvSpPr>
          <p:spPr bwMode="auto">
            <a:xfrm>
              <a:off x="16555049" y="1708154"/>
              <a:ext cx="346076" cy="661989"/>
            </a:xfrm>
            <a:custGeom>
              <a:avLst/>
              <a:gdLst>
                <a:gd name="T0" fmla="*/ 110 w 218"/>
                <a:gd name="T1" fmla="*/ 24 h 417"/>
                <a:gd name="T2" fmla="*/ 79 w 218"/>
                <a:gd name="T3" fmla="*/ 29 h 417"/>
                <a:gd name="T4" fmla="*/ 53 w 218"/>
                <a:gd name="T5" fmla="*/ 47 h 417"/>
                <a:gd name="T6" fmla="*/ 34 w 218"/>
                <a:gd name="T7" fmla="*/ 74 h 417"/>
                <a:gd name="T8" fmla="*/ 29 w 218"/>
                <a:gd name="T9" fmla="*/ 105 h 417"/>
                <a:gd name="T10" fmla="*/ 34 w 218"/>
                <a:gd name="T11" fmla="*/ 136 h 417"/>
                <a:gd name="T12" fmla="*/ 53 w 218"/>
                <a:gd name="T13" fmla="*/ 163 h 417"/>
                <a:gd name="T14" fmla="*/ 79 w 218"/>
                <a:gd name="T15" fmla="*/ 181 h 417"/>
                <a:gd name="T16" fmla="*/ 110 w 218"/>
                <a:gd name="T17" fmla="*/ 186 h 417"/>
                <a:gd name="T18" fmla="*/ 110 w 218"/>
                <a:gd name="T19" fmla="*/ 186 h 417"/>
                <a:gd name="T20" fmla="*/ 142 w 218"/>
                <a:gd name="T21" fmla="*/ 181 h 417"/>
                <a:gd name="T22" fmla="*/ 168 w 218"/>
                <a:gd name="T23" fmla="*/ 163 h 417"/>
                <a:gd name="T24" fmla="*/ 186 w 218"/>
                <a:gd name="T25" fmla="*/ 136 h 417"/>
                <a:gd name="T26" fmla="*/ 192 w 218"/>
                <a:gd name="T27" fmla="*/ 105 h 417"/>
                <a:gd name="T28" fmla="*/ 186 w 218"/>
                <a:gd name="T29" fmla="*/ 74 h 417"/>
                <a:gd name="T30" fmla="*/ 168 w 218"/>
                <a:gd name="T31" fmla="*/ 47 h 417"/>
                <a:gd name="T32" fmla="*/ 142 w 218"/>
                <a:gd name="T33" fmla="*/ 29 h 417"/>
                <a:gd name="T34" fmla="*/ 110 w 218"/>
                <a:gd name="T35" fmla="*/ 24 h 417"/>
                <a:gd name="T36" fmla="*/ 110 w 218"/>
                <a:gd name="T37" fmla="*/ 24 h 417"/>
                <a:gd name="T38" fmla="*/ 0 w 218"/>
                <a:gd name="T39" fmla="*/ 0 h 417"/>
                <a:gd name="T40" fmla="*/ 218 w 218"/>
                <a:gd name="T41" fmla="*/ 0 h 417"/>
                <a:gd name="T42" fmla="*/ 218 w 218"/>
                <a:gd name="T43" fmla="*/ 417 h 417"/>
                <a:gd name="T44" fmla="*/ 0 w 218"/>
                <a:gd name="T45" fmla="*/ 417 h 417"/>
                <a:gd name="T46" fmla="*/ 0 w 218"/>
                <a:gd name="T4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417">
                  <a:moveTo>
                    <a:pt x="110" y="24"/>
                  </a:moveTo>
                  <a:lnTo>
                    <a:pt x="79" y="29"/>
                  </a:lnTo>
                  <a:lnTo>
                    <a:pt x="53" y="47"/>
                  </a:lnTo>
                  <a:lnTo>
                    <a:pt x="34" y="74"/>
                  </a:lnTo>
                  <a:lnTo>
                    <a:pt x="29" y="105"/>
                  </a:lnTo>
                  <a:lnTo>
                    <a:pt x="34" y="136"/>
                  </a:lnTo>
                  <a:lnTo>
                    <a:pt x="53" y="163"/>
                  </a:lnTo>
                  <a:lnTo>
                    <a:pt x="79" y="181"/>
                  </a:lnTo>
                  <a:lnTo>
                    <a:pt x="110" y="186"/>
                  </a:lnTo>
                  <a:lnTo>
                    <a:pt x="110" y="186"/>
                  </a:lnTo>
                  <a:lnTo>
                    <a:pt x="142" y="181"/>
                  </a:lnTo>
                  <a:lnTo>
                    <a:pt x="168" y="163"/>
                  </a:lnTo>
                  <a:lnTo>
                    <a:pt x="186" y="136"/>
                  </a:lnTo>
                  <a:lnTo>
                    <a:pt x="192" y="105"/>
                  </a:lnTo>
                  <a:lnTo>
                    <a:pt x="186" y="74"/>
                  </a:lnTo>
                  <a:lnTo>
                    <a:pt x="168" y="47"/>
                  </a:lnTo>
                  <a:lnTo>
                    <a:pt x="142" y="29"/>
                  </a:lnTo>
                  <a:lnTo>
                    <a:pt x="110" y="24"/>
                  </a:lnTo>
                  <a:lnTo>
                    <a:pt x="110" y="24"/>
                  </a:lnTo>
                  <a:close/>
                  <a:moveTo>
                    <a:pt x="0" y="0"/>
                  </a:moveTo>
                  <a:lnTo>
                    <a:pt x="218" y="0"/>
                  </a:lnTo>
                  <a:lnTo>
                    <a:pt x="218" y="417"/>
                  </a:lnTo>
                  <a:lnTo>
                    <a:pt x="0" y="417"/>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7" name="Freeform 805"/>
            <p:cNvSpPr/>
            <p:nvPr/>
          </p:nvSpPr>
          <p:spPr bwMode="auto">
            <a:xfrm>
              <a:off x="11227389" y="465139"/>
              <a:ext cx="252413" cy="84138"/>
            </a:xfrm>
            <a:custGeom>
              <a:avLst/>
              <a:gdLst>
                <a:gd name="T0" fmla="*/ 2 w 159"/>
                <a:gd name="T1" fmla="*/ 0 h 53"/>
                <a:gd name="T2" fmla="*/ 157 w 159"/>
                <a:gd name="T3" fmla="*/ 0 h 53"/>
                <a:gd name="T4" fmla="*/ 159 w 159"/>
                <a:gd name="T5" fmla="*/ 53 h 53"/>
                <a:gd name="T6" fmla="*/ 0 w 159"/>
                <a:gd name="T7" fmla="*/ 53 h 53"/>
                <a:gd name="T8" fmla="*/ 2 w 159"/>
                <a:gd name="T9" fmla="*/ 0 h 53"/>
              </a:gdLst>
              <a:ahLst/>
              <a:cxnLst>
                <a:cxn ang="0">
                  <a:pos x="T0" y="T1"/>
                </a:cxn>
                <a:cxn ang="0">
                  <a:pos x="T2" y="T3"/>
                </a:cxn>
                <a:cxn ang="0">
                  <a:pos x="T4" y="T5"/>
                </a:cxn>
                <a:cxn ang="0">
                  <a:pos x="T6" y="T7"/>
                </a:cxn>
                <a:cxn ang="0">
                  <a:pos x="T8" y="T9"/>
                </a:cxn>
              </a:cxnLst>
              <a:rect l="0" t="0" r="r" b="b"/>
              <a:pathLst>
                <a:path w="159" h="53">
                  <a:moveTo>
                    <a:pt x="2" y="0"/>
                  </a:moveTo>
                  <a:lnTo>
                    <a:pt x="157" y="0"/>
                  </a:lnTo>
                  <a:lnTo>
                    <a:pt x="159" y="53"/>
                  </a:lnTo>
                  <a:lnTo>
                    <a:pt x="0" y="53"/>
                  </a:lnTo>
                  <a:lnTo>
                    <a:pt x="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8" name="Freeform 806"/>
            <p:cNvSpPr>
              <a:spLocks noEditPoints="1"/>
            </p:cNvSpPr>
            <p:nvPr/>
          </p:nvSpPr>
          <p:spPr bwMode="auto">
            <a:xfrm>
              <a:off x="10998788" y="0"/>
              <a:ext cx="709614" cy="444501"/>
            </a:xfrm>
            <a:custGeom>
              <a:avLst/>
              <a:gdLst>
                <a:gd name="T0" fmla="*/ 41 w 447"/>
                <a:gd name="T1" fmla="*/ 34 h 280"/>
                <a:gd name="T2" fmla="*/ 41 w 447"/>
                <a:gd name="T3" fmla="*/ 246 h 280"/>
                <a:gd name="T4" fmla="*/ 408 w 447"/>
                <a:gd name="T5" fmla="*/ 246 h 280"/>
                <a:gd name="T6" fmla="*/ 408 w 447"/>
                <a:gd name="T7" fmla="*/ 34 h 280"/>
                <a:gd name="T8" fmla="*/ 41 w 447"/>
                <a:gd name="T9" fmla="*/ 34 h 280"/>
                <a:gd name="T10" fmla="*/ 0 w 447"/>
                <a:gd name="T11" fmla="*/ 0 h 280"/>
                <a:gd name="T12" fmla="*/ 447 w 447"/>
                <a:gd name="T13" fmla="*/ 0 h 280"/>
                <a:gd name="T14" fmla="*/ 447 w 447"/>
                <a:gd name="T15" fmla="*/ 280 h 280"/>
                <a:gd name="T16" fmla="*/ 0 w 447"/>
                <a:gd name="T17" fmla="*/ 280 h 280"/>
                <a:gd name="T18" fmla="*/ 0 w 447"/>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80">
                  <a:moveTo>
                    <a:pt x="41" y="34"/>
                  </a:moveTo>
                  <a:lnTo>
                    <a:pt x="41" y="246"/>
                  </a:lnTo>
                  <a:lnTo>
                    <a:pt x="408" y="246"/>
                  </a:lnTo>
                  <a:lnTo>
                    <a:pt x="408" y="34"/>
                  </a:lnTo>
                  <a:lnTo>
                    <a:pt x="41" y="34"/>
                  </a:lnTo>
                  <a:close/>
                  <a:moveTo>
                    <a:pt x="0" y="0"/>
                  </a:moveTo>
                  <a:lnTo>
                    <a:pt x="447" y="0"/>
                  </a:lnTo>
                  <a:lnTo>
                    <a:pt x="447" y="280"/>
                  </a:lnTo>
                  <a:lnTo>
                    <a:pt x="0" y="28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9" name="Rectangle 807"/>
            <p:cNvSpPr>
              <a:spLocks noChangeArrowheads="1"/>
            </p:cNvSpPr>
            <p:nvPr/>
          </p:nvSpPr>
          <p:spPr bwMode="auto">
            <a:xfrm>
              <a:off x="11181351" y="573089"/>
              <a:ext cx="349251" cy="3333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0" name="Freeform 809"/>
            <p:cNvSpPr>
              <a:spLocks noEditPoints="1"/>
            </p:cNvSpPr>
            <p:nvPr/>
          </p:nvSpPr>
          <p:spPr bwMode="auto">
            <a:xfrm>
              <a:off x="19215667" y="2098675"/>
              <a:ext cx="261938" cy="587375"/>
            </a:xfrm>
            <a:custGeom>
              <a:avLst/>
              <a:gdLst>
                <a:gd name="T0" fmla="*/ 34 w 165"/>
                <a:gd name="T1" fmla="*/ 11 h 370"/>
                <a:gd name="T2" fmla="*/ 34 w 165"/>
                <a:gd name="T3" fmla="*/ 157 h 370"/>
                <a:gd name="T4" fmla="*/ 81 w 165"/>
                <a:gd name="T5" fmla="*/ 110 h 370"/>
                <a:gd name="T6" fmla="*/ 84 w 165"/>
                <a:gd name="T7" fmla="*/ 108 h 370"/>
                <a:gd name="T8" fmla="*/ 129 w 165"/>
                <a:gd name="T9" fmla="*/ 157 h 370"/>
                <a:gd name="T10" fmla="*/ 129 w 165"/>
                <a:gd name="T11" fmla="*/ 11 h 370"/>
                <a:gd name="T12" fmla="*/ 34 w 165"/>
                <a:gd name="T13" fmla="*/ 11 h 370"/>
                <a:gd name="T14" fmla="*/ 26 w 165"/>
                <a:gd name="T15" fmla="*/ 0 h 370"/>
                <a:gd name="T16" fmla="*/ 139 w 165"/>
                <a:gd name="T17" fmla="*/ 0 h 370"/>
                <a:gd name="T18" fmla="*/ 139 w 165"/>
                <a:gd name="T19" fmla="*/ 34 h 370"/>
                <a:gd name="T20" fmla="*/ 147 w 165"/>
                <a:gd name="T21" fmla="*/ 40 h 370"/>
                <a:gd name="T22" fmla="*/ 155 w 165"/>
                <a:gd name="T23" fmla="*/ 47 h 370"/>
                <a:gd name="T24" fmla="*/ 160 w 165"/>
                <a:gd name="T25" fmla="*/ 61 h 370"/>
                <a:gd name="T26" fmla="*/ 163 w 165"/>
                <a:gd name="T27" fmla="*/ 68 h 370"/>
                <a:gd name="T28" fmla="*/ 163 w 165"/>
                <a:gd name="T29" fmla="*/ 79 h 370"/>
                <a:gd name="T30" fmla="*/ 165 w 165"/>
                <a:gd name="T31" fmla="*/ 89 h 370"/>
                <a:gd name="T32" fmla="*/ 165 w 165"/>
                <a:gd name="T33" fmla="*/ 97 h 370"/>
                <a:gd name="T34" fmla="*/ 165 w 165"/>
                <a:gd name="T35" fmla="*/ 131 h 370"/>
                <a:gd name="T36" fmla="*/ 165 w 165"/>
                <a:gd name="T37" fmla="*/ 178 h 370"/>
                <a:gd name="T38" fmla="*/ 165 w 165"/>
                <a:gd name="T39" fmla="*/ 228 h 370"/>
                <a:gd name="T40" fmla="*/ 165 w 165"/>
                <a:gd name="T41" fmla="*/ 281 h 370"/>
                <a:gd name="T42" fmla="*/ 165 w 165"/>
                <a:gd name="T43" fmla="*/ 325 h 370"/>
                <a:gd name="T44" fmla="*/ 165 w 165"/>
                <a:gd name="T45" fmla="*/ 362 h 370"/>
                <a:gd name="T46" fmla="*/ 165 w 165"/>
                <a:gd name="T47" fmla="*/ 367 h 370"/>
                <a:gd name="T48" fmla="*/ 165 w 165"/>
                <a:gd name="T49" fmla="*/ 370 h 370"/>
                <a:gd name="T50" fmla="*/ 163 w 165"/>
                <a:gd name="T51" fmla="*/ 367 h 370"/>
                <a:gd name="T52" fmla="*/ 163 w 165"/>
                <a:gd name="T53" fmla="*/ 362 h 370"/>
                <a:gd name="T54" fmla="*/ 150 w 165"/>
                <a:gd name="T55" fmla="*/ 343 h 370"/>
                <a:gd name="T56" fmla="*/ 134 w 165"/>
                <a:gd name="T57" fmla="*/ 330 h 370"/>
                <a:gd name="T58" fmla="*/ 110 w 165"/>
                <a:gd name="T59" fmla="*/ 322 h 370"/>
                <a:gd name="T60" fmla="*/ 81 w 165"/>
                <a:gd name="T61" fmla="*/ 322 h 370"/>
                <a:gd name="T62" fmla="*/ 81 w 165"/>
                <a:gd name="T63" fmla="*/ 322 h 370"/>
                <a:gd name="T64" fmla="*/ 55 w 165"/>
                <a:gd name="T65" fmla="*/ 322 h 370"/>
                <a:gd name="T66" fmla="*/ 32 w 165"/>
                <a:gd name="T67" fmla="*/ 330 h 370"/>
                <a:gd name="T68" fmla="*/ 13 w 165"/>
                <a:gd name="T69" fmla="*/ 343 h 370"/>
                <a:gd name="T70" fmla="*/ 3 w 165"/>
                <a:gd name="T71" fmla="*/ 362 h 370"/>
                <a:gd name="T72" fmla="*/ 0 w 165"/>
                <a:gd name="T73" fmla="*/ 367 h 370"/>
                <a:gd name="T74" fmla="*/ 0 w 165"/>
                <a:gd name="T75" fmla="*/ 370 h 370"/>
                <a:gd name="T76" fmla="*/ 0 w 165"/>
                <a:gd name="T77" fmla="*/ 367 h 370"/>
                <a:gd name="T78" fmla="*/ 0 w 165"/>
                <a:gd name="T79" fmla="*/ 362 h 370"/>
                <a:gd name="T80" fmla="*/ 0 w 165"/>
                <a:gd name="T81" fmla="*/ 325 h 370"/>
                <a:gd name="T82" fmla="*/ 0 w 165"/>
                <a:gd name="T83" fmla="*/ 281 h 370"/>
                <a:gd name="T84" fmla="*/ 0 w 165"/>
                <a:gd name="T85" fmla="*/ 228 h 370"/>
                <a:gd name="T86" fmla="*/ 0 w 165"/>
                <a:gd name="T87" fmla="*/ 178 h 370"/>
                <a:gd name="T88" fmla="*/ 0 w 165"/>
                <a:gd name="T89" fmla="*/ 131 h 370"/>
                <a:gd name="T90" fmla="*/ 0 w 165"/>
                <a:gd name="T91" fmla="*/ 97 h 370"/>
                <a:gd name="T92" fmla="*/ 0 w 165"/>
                <a:gd name="T93" fmla="*/ 89 h 370"/>
                <a:gd name="T94" fmla="*/ 0 w 165"/>
                <a:gd name="T95" fmla="*/ 79 h 370"/>
                <a:gd name="T96" fmla="*/ 0 w 165"/>
                <a:gd name="T97" fmla="*/ 68 h 370"/>
                <a:gd name="T98" fmla="*/ 3 w 165"/>
                <a:gd name="T99" fmla="*/ 61 h 370"/>
                <a:gd name="T100" fmla="*/ 8 w 165"/>
                <a:gd name="T101" fmla="*/ 47 h 370"/>
                <a:gd name="T102" fmla="*/ 16 w 165"/>
                <a:gd name="T103" fmla="*/ 40 h 370"/>
                <a:gd name="T104" fmla="*/ 26 w 165"/>
                <a:gd name="T105" fmla="*/ 34 h 370"/>
                <a:gd name="T106" fmla="*/ 26 w 165"/>
                <a:gd name="T107"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5" h="370">
                  <a:moveTo>
                    <a:pt x="34" y="11"/>
                  </a:moveTo>
                  <a:lnTo>
                    <a:pt x="34" y="157"/>
                  </a:lnTo>
                  <a:lnTo>
                    <a:pt x="81" y="110"/>
                  </a:lnTo>
                  <a:lnTo>
                    <a:pt x="84" y="108"/>
                  </a:lnTo>
                  <a:lnTo>
                    <a:pt x="129" y="157"/>
                  </a:lnTo>
                  <a:lnTo>
                    <a:pt x="129" y="11"/>
                  </a:lnTo>
                  <a:lnTo>
                    <a:pt x="34" y="11"/>
                  </a:lnTo>
                  <a:close/>
                  <a:moveTo>
                    <a:pt x="26" y="0"/>
                  </a:moveTo>
                  <a:lnTo>
                    <a:pt x="139" y="0"/>
                  </a:lnTo>
                  <a:lnTo>
                    <a:pt x="139" y="34"/>
                  </a:lnTo>
                  <a:lnTo>
                    <a:pt x="147" y="40"/>
                  </a:lnTo>
                  <a:lnTo>
                    <a:pt x="155" y="47"/>
                  </a:lnTo>
                  <a:lnTo>
                    <a:pt x="160" y="61"/>
                  </a:lnTo>
                  <a:lnTo>
                    <a:pt x="163" y="68"/>
                  </a:lnTo>
                  <a:lnTo>
                    <a:pt x="163" y="79"/>
                  </a:lnTo>
                  <a:lnTo>
                    <a:pt x="165" y="89"/>
                  </a:lnTo>
                  <a:lnTo>
                    <a:pt x="165" y="97"/>
                  </a:lnTo>
                  <a:lnTo>
                    <a:pt x="165" y="131"/>
                  </a:lnTo>
                  <a:lnTo>
                    <a:pt x="165" y="178"/>
                  </a:lnTo>
                  <a:lnTo>
                    <a:pt x="165" y="228"/>
                  </a:lnTo>
                  <a:lnTo>
                    <a:pt x="165" y="281"/>
                  </a:lnTo>
                  <a:lnTo>
                    <a:pt x="165" y="325"/>
                  </a:lnTo>
                  <a:lnTo>
                    <a:pt x="165" y="362"/>
                  </a:lnTo>
                  <a:lnTo>
                    <a:pt x="165" y="367"/>
                  </a:lnTo>
                  <a:lnTo>
                    <a:pt x="165" y="370"/>
                  </a:lnTo>
                  <a:lnTo>
                    <a:pt x="163" y="367"/>
                  </a:lnTo>
                  <a:lnTo>
                    <a:pt x="163" y="362"/>
                  </a:lnTo>
                  <a:lnTo>
                    <a:pt x="150" y="343"/>
                  </a:lnTo>
                  <a:lnTo>
                    <a:pt x="134" y="330"/>
                  </a:lnTo>
                  <a:lnTo>
                    <a:pt x="110" y="322"/>
                  </a:lnTo>
                  <a:lnTo>
                    <a:pt x="81" y="322"/>
                  </a:lnTo>
                  <a:lnTo>
                    <a:pt x="81" y="322"/>
                  </a:lnTo>
                  <a:lnTo>
                    <a:pt x="55" y="322"/>
                  </a:lnTo>
                  <a:lnTo>
                    <a:pt x="32" y="330"/>
                  </a:lnTo>
                  <a:lnTo>
                    <a:pt x="13" y="343"/>
                  </a:lnTo>
                  <a:lnTo>
                    <a:pt x="3" y="362"/>
                  </a:lnTo>
                  <a:lnTo>
                    <a:pt x="0" y="367"/>
                  </a:lnTo>
                  <a:lnTo>
                    <a:pt x="0" y="370"/>
                  </a:lnTo>
                  <a:lnTo>
                    <a:pt x="0" y="367"/>
                  </a:lnTo>
                  <a:lnTo>
                    <a:pt x="0" y="362"/>
                  </a:lnTo>
                  <a:lnTo>
                    <a:pt x="0" y="325"/>
                  </a:lnTo>
                  <a:lnTo>
                    <a:pt x="0" y="281"/>
                  </a:lnTo>
                  <a:lnTo>
                    <a:pt x="0" y="228"/>
                  </a:lnTo>
                  <a:lnTo>
                    <a:pt x="0" y="178"/>
                  </a:lnTo>
                  <a:lnTo>
                    <a:pt x="0" y="131"/>
                  </a:lnTo>
                  <a:lnTo>
                    <a:pt x="0" y="97"/>
                  </a:lnTo>
                  <a:lnTo>
                    <a:pt x="0" y="89"/>
                  </a:lnTo>
                  <a:lnTo>
                    <a:pt x="0" y="79"/>
                  </a:lnTo>
                  <a:lnTo>
                    <a:pt x="0" y="68"/>
                  </a:lnTo>
                  <a:lnTo>
                    <a:pt x="3" y="61"/>
                  </a:lnTo>
                  <a:lnTo>
                    <a:pt x="8" y="47"/>
                  </a:lnTo>
                  <a:lnTo>
                    <a:pt x="16" y="40"/>
                  </a:lnTo>
                  <a:lnTo>
                    <a:pt x="26" y="34"/>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1" name="Freeform 810"/>
            <p:cNvSpPr/>
            <p:nvPr/>
          </p:nvSpPr>
          <p:spPr bwMode="auto">
            <a:xfrm>
              <a:off x="19495067" y="2132013"/>
              <a:ext cx="261938" cy="554038"/>
            </a:xfrm>
            <a:custGeom>
              <a:avLst/>
              <a:gdLst>
                <a:gd name="T0" fmla="*/ 81 w 165"/>
                <a:gd name="T1" fmla="*/ 0 h 349"/>
                <a:gd name="T2" fmla="*/ 110 w 165"/>
                <a:gd name="T3" fmla="*/ 3 h 349"/>
                <a:gd name="T4" fmla="*/ 133 w 165"/>
                <a:gd name="T5" fmla="*/ 8 h 349"/>
                <a:gd name="T6" fmla="*/ 149 w 165"/>
                <a:gd name="T7" fmla="*/ 21 h 349"/>
                <a:gd name="T8" fmla="*/ 162 w 165"/>
                <a:gd name="T9" fmla="*/ 40 h 349"/>
                <a:gd name="T10" fmla="*/ 162 w 165"/>
                <a:gd name="T11" fmla="*/ 47 h 349"/>
                <a:gd name="T12" fmla="*/ 165 w 165"/>
                <a:gd name="T13" fmla="*/ 58 h 349"/>
                <a:gd name="T14" fmla="*/ 165 w 165"/>
                <a:gd name="T15" fmla="*/ 68 h 349"/>
                <a:gd name="T16" fmla="*/ 165 w 165"/>
                <a:gd name="T17" fmla="*/ 76 h 349"/>
                <a:gd name="T18" fmla="*/ 165 w 165"/>
                <a:gd name="T19" fmla="*/ 110 h 349"/>
                <a:gd name="T20" fmla="*/ 165 w 165"/>
                <a:gd name="T21" fmla="*/ 157 h 349"/>
                <a:gd name="T22" fmla="*/ 165 w 165"/>
                <a:gd name="T23" fmla="*/ 207 h 349"/>
                <a:gd name="T24" fmla="*/ 165 w 165"/>
                <a:gd name="T25" fmla="*/ 260 h 349"/>
                <a:gd name="T26" fmla="*/ 165 w 165"/>
                <a:gd name="T27" fmla="*/ 304 h 349"/>
                <a:gd name="T28" fmla="*/ 165 w 165"/>
                <a:gd name="T29" fmla="*/ 341 h 349"/>
                <a:gd name="T30" fmla="*/ 165 w 165"/>
                <a:gd name="T31" fmla="*/ 346 h 349"/>
                <a:gd name="T32" fmla="*/ 165 w 165"/>
                <a:gd name="T33" fmla="*/ 349 h 349"/>
                <a:gd name="T34" fmla="*/ 165 w 165"/>
                <a:gd name="T35" fmla="*/ 346 h 349"/>
                <a:gd name="T36" fmla="*/ 162 w 165"/>
                <a:gd name="T37" fmla="*/ 341 h 349"/>
                <a:gd name="T38" fmla="*/ 152 w 165"/>
                <a:gd name="T39" fmla="*/ 322 h 349"/>
                <a:gd name="T40" fmla="*/ 133 w 165"/>
                <a:gd name="T41" fmla="*/ 309 h 349"/>
                <a:gd name="T42" fmla="*/ 110 w 165"/>
                <a:gd name="T43" fmla="*/ 301 h 349"/>
                <a:gd name="T44" fmla="*/ 81 w 165"/>
                <a:gd name="T45" fmla="*/ 301 h 349"/>
                <a:gd name="T46" fmla="*/ 55 w 165"/>
                <a:gd name="T47" fmla="*/ 301 h 349"/>
                <a:gd name="T48" fmla="*/ 31 w 165"/>
                <a:gd name="T49" fmla="*/ 309 h 349"/>
                <a:gd name="T50" fmla="*/ 13 w 165"/>
                <a:gd name="T51" fmla="*/ 322 h 349"/>
                <a:gd name="T52" fmla="*/ 2 w 165"/>
                <a:gd name="T53" fmla="*/ 341 h 349"/>
                <a:gd name="T54" fmla="*/ 0 w 165"/>
                <a:gd name="T55" fmla="*/ 346 h 349"/>
                <a:gd name="T56" fmla="*/ 0 w 165"/>
                <a:gd name="T57" fmla="*/ 349 h 349"/>
                <a:gd name="T58" fmla="*/ 0 w 165"/>
                <a:gd name="T59" fmla="*/ 346 h 349"/>
                <a:gd name="T60" fmla="*/ 0 w 165"/>
                <a:gd name="T61" fmla="*/ 341 h 349"/>
                <a:gd name="T62" fmla="*/ 0 w 165"/>
                <a:gd name="T63" fmla="*/ 304 h 349"/>
                <a:gd name="T64" fmla="*/ 0 w 165"/>
                <a:gd name="T65" fmla="*/ 260 h 349"/>
                <a:gd name="T66" fmla="*/ 0 w 165"/>
                <a:gd name="T67" fmla="*/ 207 h 349"/>
                <a:gd name="T68" fmla="*/ 0 w 165"/>
                <a:gd name="T69" fmla="*/ 157 h 349"/>
                <a:gd name="T70" fmla="*/ 0 w 165"/>
                <a:gd name="T71" fmla="*/ 110 h 349"/>
                <a:gd name="T72" fmla="*/ 0 w 165"/>
                <a:gd name="T73" fmla="*/ 76 h 349"/>
                <a:gd name="T74" fmla="*/ 0 w 165"/>
                <a:gd name="T75" fmla="*/ 68 h 349"/>
                <a:gd name="T76" fmla="*/ 0 w 165"/>
                <a:gd name="T77" fmla="*/ 58 h 349"/>
                <a:gd name="T78" fmla="*/ 0 w 165"/>
                <a:gd name="T79" fmla="*/ 47 h 349"/>
                <a:gd name="T80" fmla="*/ 2 w 165"/>
                <a:gd name="T81" fmla="*/ 40 h 349"/>
                <a:gd name="T82" fmla="*/ 13 w 165"/>
                <a:gd name="T83" fmla="*/ 21 h 349"/>
                <a:gd name="T84" fmla="*/ 31 w 165"/>
                <a:gd name="T85" fmla="*/ 8 h 349"/>
                <a:gd name="T86" fmla="*/ 55 w 165"/>
                <a:gd name="T87" fmla="*/ 3 h 349"/>
                <a:gd name="T88" fmla="*/ 81 w 165"/>
                <a:gd name="T89"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5" h="349">
                  <a:moveTo>
                    <a:pt x="81" y="0"/>
                  </a:moveTo>
                  <a:lnTo>
                    <a:pt x="110" y="3"/>
                  </a:lnTo>
                  <a:lnTo>
                    <a:pt x="133" y="8"/>
                  </a:lnTo>
                  <a:lnTo>
                    <a:pt x="149" y="21"/>
                  </a:lnTo>
                  <a:lnTo>
                    <a:pt x="162" y="40"/>
                  </a:lnTo>
                  <a:lnTo>
                    <a:pt x="162" y="47"/>
                  </a:lnTo>
                  <a:lnTo>
                    <a:pt x="165" y="58"/>
                  </a:lnTo>
                  <a:lnTo>
                    <a:pt x="165" y="68"/>
                  </a:lnTo>
                  <a:lnTo>
                    <a:pt x="165" y="76"/>
                  </a:lnTo>
                  <a:lnTo>
                    <a:pt x="165" y="110"/>
                  </a:lnTo>
                  <a:lnTo>
                    <a:pt x="165" y="157"/>
                  </a:lnTo>
                  <a:lnTo>
                    <a:pt x="165" y="207"/>
                  </a:lnTo>
                  <a:lnTo>
                    <a:pt x="165" y="260"/>
                  </a:lnTo>
                  <a:lnTo>
                    <a:pt x="165" y="304"/>
                  </a:lnTo>
                  <a:lnTo>
                    <a:pt x="165" y="341"/>
                  </a:lnTo>
                  <a:lnTo>
                    <a:pt x="165" y="346"/>
                  </a:lnTo>
                  <a:lnTo>
                    <a:pt x="165" y="349"/>
                  </a:lnTo>
                  <a:lnTo>
                    <a:pt x="165" y="346"/>
                  </a:lnTo>
                  <a:lnTo>
                    <a:pt x="162" y="341"/>
                  </a:lnTo>
                  <a:lnTo>
                    <a:pt x="152" y="322"/>
                  </a:lnTo>
                  <a:lnTo>
                    <a:pt x="133" y="309"/>
                  </a:lnTo>
                  <a:lnTo>
                    <a:pt x="110" y="301"/>
                  </a:lnTo>
                  <a:lnTo>
                    <a:pt x="81" y="301"/>
                  </a:lnTo>
                  <a:lnTo>
                    <a:pt x="55" y="301"/>
                  </a:lnTo>
                  <a:lnTo>
                    <a:pt x="31" y="309"/>
                  </a:lnTo>
                  <a:lnTo>
                    <a:pt x="13" y="322"/>
                  </a:lnTo>
                  <a:lnTo>
                    <a:pt x="2" y="341"/>
                  </a:lnTo>
                  <a:lnTo>
                    <a:pt x="0" y="346"/>
                  </a:lnTo>
                  <a:lnTo>
                    <a:pt x="0" y="349"/>
                  </a:lnTo>
                  <a:lnTo>
                    <a:pt x="0" y="346"/>
                  </a:lnTo>
                  <a:lnTo>
                    <a:pt x="0" y="341"/>
                  </a:lnTo>
                  <a:lnTo>
                    <a:pt x="0" y="304"/>
                  </a:lnTo>
                  <a:lnTo>
                    <a:pt x="0" y="260"/>
                  </a:lnTo>
                  <a:lnTo>
                    <a:pt x="0" y="207"/>
                  </a:lnTo>
                  <a:lnTo>
                    <a:pt x="0" y="157"/>
                  </a:lnTo>
                  <a:lnTo>
                    <a:pt x="0" y="110"/>
                  </a:lnTo>
                  <a:lnTo>
                    <a:pt x="0" y="76"/>
                  </a:lnTo>
                  <a:lnTo>
                    <a:pt x="0" y="68"/>
                  </a:lnTo>
                  <a:lnTo>
                    <a:pt x="0" y="58"/>
                  </a:lnTo>
                  <a:lnTo>
                    <a:pt x="0" y="47"/>
                  </a:lnTo>
                  <a:lnTo>
                    <a:pt x="2" y="40"/>
                  </a:lnTo>
                  <a:lnTo>
                    <a:pt x="13" y="21"/>
                  </a:lnTo>
                  <a:lnTo>
                    <a:pt x="31" y="8"/>
                  </a:lnTo>
                  <a:lnTo>
                    <a:pt x="55" y="3"/>
                  </a:lnTo>
                  <a:lnTo>
                    <a:pt x="8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2" name="Freeform 811"/>
            <p:cNvSpPr/>
            <p:nvPr/>
          </p:nvSpPr>
          <p:spPr bwMode="auto">
            <a:xfrm>
              <a:off x="20176104" y="7764463"/>
              <a:ext cx="606425" cy="503238"/>
            </a:xfrm>
            <a:custGeom>
              <a:avLst/>
              <a:gdLst>
                <a:gd name="T0" fmla="*/ 312 w 382"/>
                <a:gd name="T1" fmla="*/ 0 h 317"/>
                <a:gd name="T2" fmla="*/ 382 w 382"/>
                <a:gd name="T3" fmla="*/ 71 h 317"/>
                <a:gd name="T4" fmla="*/ 204 w 382"/>
                <a:gd name="T5" fmla="*/ 246 h 317"/>
                <a:gd name="T6" fmla="*/ 136 w 382"/>
                <a:gd name="T7" fmla="*/ 317 h 317"/>
                <a:gd name="T8" fmla="*/ 66 w 382"/>
                <a:gd name="T9" fmla="*/ 246 h 317"/>
                <a:gd name="T10" fmla="*/ 0 w 382"/>
                <a:gd name="T11" fmla="*/ 181 h 317"/>
                <a:gd name="T12" fmla="*/ 68 w 382"/>
                <a:gd name="T13" fmla="*/ 110 h 317"/>
                <a:gd name="T14" fmla="*/ 136 w 382"/>
                <a:gd name="T15" fmla="*/ 178 h 317"/>
                <a:gd name="T16" fmla="*/ 312 w 382"/>
                <a:gd name="T1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 h="317">
                  <a:moveTo>
                    <a:pt x="312" y="0"/>
                  </a:moveTo>
                  <a:lnTo>
                    <a:pt x="382" y="71"/>
                  </a:lnTo>
                  <a:lnTo>
                    <a:pt x="204" y="246"/>
                  </a:lnTo>
                  <a:lnTo>
                    <a:pt x="136" y="317"/>
                  </a:lnTo>
                  <a:lnTo>
                    <a:pt x="66" y="246"/>
                  </a:lnTo>
                  <a:lnTo>
                    <a:pt x="0" y="181"/>
                  </a:lnTo>
                  <a:lnTo>
                    <a:pt x="68" y="110"/>
                  </a:lnTo>
                  <a:lnTo>
                    <a:pt x="136" y="178"/>
                  </a:lnTo>
                  <a:lnTo>
                    <a:pt x="31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3" name="Freeform 812"/>
            <p:cNvSpPr>
              <a:spLocks noEditPoints="1"/>
            </p:cNvSpPr>
            <p:nvPr/>
          </p:nvSpPr>
          <p:spPr bwMode="auto">
            <a:xfrm>
              <a:off x="20442804" y="0"/>
              <a:ext cx="581025" cy="582613"/>
            </a:xfrm>
            <a:custGeom>
              <a:avLst/>
              <a:gdLst>
                <a:gd name="T0" fmla="*/ 146 w 366"/>
                <a:gd name="T1" fmla="*/ 73 h 367"/>
                <a:gd name="T2" fmla="*/ 89 w 366"/>
                <a:gd name="T3" fmla="*/ 115 h 367"/>
                <a:gd name="T4" fmla="*/ 68 w 366"/>
                <a:gd name="T5" fmla="*/ 183 h 367"/>
                <a:gd name="T6" fmla="*/ 89 w 366"/>
                <a:gd name="T7" fmla="*/ 251 h 367"/>
                <a:gd name="T8" fmla="*/ 146 w 366"/>
                <a:gd name="T9" fmla="*/ 293 h 367"/>
                <a:gd name="T10" fmla="*/ 183 w 366"/>
                <a:gd name="T11" fmla="*/ 301 h 367"/>
                <a:gd name="T12" fmla="*/ 251 w 366"/>
                <a:gd name="T13" fmla="*/ 278 h 367"/>
                <a:gd name="T14" fmla="*/ 293 w 366"/>
                <a:gd name="T15" fmla="*/ 220 h 367"/>
                <a:gd name="T16" fmla="*/ 293 w 366"/>
                <a:gd name="T17" fmla="*/ 147 h 367"/>
                <a:gd name="T18" fmla="*/ 251 w 366"/>
                <a:gd name="T19" fmla="*/ 89 h 367"/>
                <a:gd name="T20" fmla="*/ 183 w 366"/>
                <a:gd name="T21" fmla="*/ 68 h 367"/>
                <a:gd name="T22" fmla="*/ 154 w 366"/>
                <a:gd name="T23" fmla="*/ 0 h 367"/>
                <a:gd name="T24" fmla="*/ 212 w 366"/>
                <a:gd name="T25" fmla="*/ 29 h 367"/>
                <a:gd name="T26" fmla="*/ 272 w 366"/>
                <a:gd name="T27" fmla="*/ 52 h 367"/>
                <a:gd name="T28" fmla="*/ 332 w 366"/>
                <a:gd name="T29" fmla="*/ 76 h 367"/>
                <a:gd name="T30" fmla="*/ 330 w 366"/>
                <a:gd name="T31" fmla="*/ 123 h 367"/>
                <a:gd name="T32" fmla="*/ 366 w 366"/>
                <a:gd name="T33" fmla="*/ 154 h 367"/>
                <a:gd name="T34" fmla="*/ 338 w 366"/>
                <a:gd name="T35" fmla="*/ 212 h 367"/>
                <a:gd name="T36" fmla="*/ 314 w 366"/>
                <a:gd name="T37" fmla="*/ 272 h 367"/>
                <a:gd name="T38" fmla="*/ 293 w 366"/>
                <a:gd name="T39" fmla="*/ 333 h 367"/>
                <a:gd name="T40" fmla="*/ 243 w 366"/>
                <a:gd name="T41" fmla="*/ 330 h 367"/>
                <a:gd name="T42" fmla="*/ 212 w 366"/>
                <a:gd name="T43" fmla="*/ 367 h 367"/>
                <a:gd name="T44" fmla="*/ 154 w 366"/>
                <a:gd name="T45" fmla="*/ 338 h 367"/>
                <a:gd name="T46" fmla="*/ 94 w 366"/>
                <a:gd name="T47" fmla="*/ 314 h 367"/>
                <a:gd name="T48" fmla="*/ 34 w 366"/>
                <a:gd name="T49" fmla="*/ 293 h 367"/>
                <a:gd name="T50" fmla="*/ 36 w 366"/>
                <a:gd name="T51" fmla="*/ 244 h 367"/>
                <a:gd name="T52" fmla="*/ 0 w 366"/>
                <a:gd name="T53" fmla="*/ 212 h 367"/>
                <a:gd name="T54" fmla="*/ 29 w 366"/>
                <a:gd name="T55" fmla="*/ 154 h 367"/>
                <a:gd name="T56" fmla="*/ 52 w 366"/>
                <a:gd name="T57" fmla="*/ 94 h 367"/>
                <a:gd name="T58" fmla="*/ 76 w 366"/>
                <a:gd name="T59" fmla="*/ 34 h 367"/>
                <a:gd name="T60" fmla="*/ 123 w 366"/>
                <a:gd name="T61" fmla="*/ 37 h 367"/>
                <a:gd name="T62" fmla="*/ 154 w 366"/>
                <a:gd name="T63"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367">
                  <a:moveTo>
                    <a:pt x="183" y="68"/>
                  </a:moveTo>
                  <a:lnTo>
                    <a:pt x="146" y="73"/>
                  </a:lnTo>
                  <a:lnTo>
                    <a:pt x="115" y="89"/>
                  </a:lnTo>
                  <a:lnTo>
                    <a:pt x="89" y="115"/>
                  </a:lnTo>
                  <a:lnTo>
                    <a:pt x="73" y="147"/>
                  </a:lnTo>
                  <a:lnTo>
                    <a:pt x="68" y="183"/>
                  </a:lnTo>
                  <a:lnTo>
                    <a:pt x="73" y="220"/>
                  </a:lnTo>
                  <a:lnTo>
                    <a:pt x="89" y="251"/>
                  </a:lnTo>
                  <a:lnTo>
                    <a:pt x="115" y="278"/>
                  </a:lnTo>
                  <a:lnTo>
                    <a:pt x="146" y="293"/>
                  </a:lnTo>
                  <a:lnTo>
                    <a:pt x="183" y="301"/>
                  </a:lnTo>
                  <a:lnTo>
                    <a:pt x="183" y="301"/>
                  </a:lnTo>
                  <a:lnTo>
                    <a:pt x="220" y="293"/>
                  </a:lnTo>
                  <a:lnTo>
                    <a:pt x="251" y="278"/>
                  </a:lnTo>
                  <a:lnTo>
                    <a:pt x="277" y="251"/>
                  </a:lnTo>
                  <a:lnTo>
                    <a:pt x="293" y="220"/>
                  </a:lnTo>
                  <a:lnTo>
                    <a:pt x="301" y="183"/>
                  </a:lnTo>
                  <a:lnTo>
                    <a:pt x="293" y="147"/>
                  </a:lnTo>
                  <a:lnTo>
                    <a:pt x="277" y="115"/>
                  </a:lnTo>
                  <a:lnTo>
                    <a:pt x="251" y="89"/>
                  </a:lnTo>
                  <a:lnTo>
                    <a:pt x="220" y="73"/>
                  </a:lnTo>
                  <a:lnTo>
                    <a:pt x="183" y="68"/>
                  </a:lnTo>
                  <a:lnTo>
                    <a:pt x="183" y="68"/>
                  </a:lnTo>
                  <a:close/>
                  <a:moveTo>
                    <a:pt x="154" y="0"/>
                  </a:moveTo>
                  <a:lnTo>
                    <a:pt x="212" y="0"/>
                  </a:lnTo>
                  <a:lnTo>
                    <a:pt x="212" y="29"/>
                  </a:lnTo>
                  <a:lnTo>
                    <a:pt x="243" y="37"/>
                  </a:lnTo>
                  <a:lnTo>
                    <a:pt x="272" y="52"/>
                  </a:lnTo>
                  <a:lnTo>
                    <a:pt x="293" y="34"/>
                  </a:lnTo>
                  <a:lnTo>
                    <a:pt x="332" y="76"/>
                  </a:lnTo>
                  <a:lnTo>
                    <a:pt x="314" y="94"/>
                  </a:lnTo>
                  <a:lnTo>
                    <a:pt x="330" y="123"/>
                  </a:lnTo>
                  <a:lnTo>
                    <a:pt x="338" y="154"/>
                  </a:lnTo>
                  <a:lnTo>
                    <a:pt x="366" y="154"/>
                  </a:lnTo>
                  <a:lnTo>
                    <a:pt x="366" y="212"/>
                  </a:lnTo>
                  <a:lnTo>
                    <a:pt x="338" y="212"/>
                  </a:lnTo>
                  <a:lnTo>
                    <a:pt x="330" y="244"/>
                  </a:lnTo>
                  <a:lnTo>
                    <a:pt x="314" y="272"/>
                  </a:lnTo>
                  <a:lnTo>
                    <a:pt x="332" y="293"/>
                  </a:lnTo>
                  <a:lnTo>
                    <a:pt x="293" y="333"/>
                  </a:lnTo>
                  <a:lnTo>
                    <a:pt x="272" y="314"/>
                  </a:lnTo>
                  <a:lnTo>
                    <a:pt x="243" y="330"/>
                  </a:lnTo>
                  <a:lnTo>
                    <a:pt x="212" y="338"/>
                  </a:lnTo>
                  <a:lnTo>
                    <a:pt x="212" y="367"/>
                  </a:lnTo>
                  <a:lnTo>
                    <a:pt x="154" y="367"/>
                  </a:lnTo>
                  <a:lnTo>
                    <a:pt x="154" y="338"/>
                  </a:lnTo>
                  <a:lnTo>
                    <a:pt x="123" y="330"/>
                  </a:lnTo>
                  <a:lnTo>
                    <a:pt x="94" y="314"/>
                  </a:lnTo>
                  <a:lnTo>
                    <a:pt x="76" y="333"/>
                  </a:lnTo>
                  <a:lnTo>
                    <a:pt x="34" y="293"/>
                  </a:lnTo>
                  <a:lnTo>
                    <a:pt x="52" y="272"/>
                  </a:lnTo>
                  <a:lnTo>
                    <a:pt x="36" y="244"/>
                  </a:lnTo>
                  <a:lnTo>
                    <a:pt x="29" y="212"/>
                  </a:lnTo>
                  <a:lnTo>
                    <a:pt x="0" y="212"/>
                  </a:lnTo>
                  <a:lnTo>
                    <a:pt x="0" y="154"/>
                  </a:lnTo>
                  <a:lnTo>
                    <a:pt x="29" y="154"/>
                  </a:lnTo>
                  <a:lnTo>
                    <a:pt x="36" y="123"/>
                  </a:lnTo>
                  <a:lnTo>
                    <a:pt x="52" y="94"/>
                  </a:lnTo>
                  <a:lnTo>
                    <a:pt x="34" y="76"/>
                  </a:lnTo>
                  <a:lnTo>
                    <a:pt x="76" y="34"/>
                  </a:lnTo>
                  <a:lnTo>
                    <a:pt x="94" y="52"/>
                  </a:lnTo>
                  <a:lnTo>
                    <a:pt x="123" y="37"/>
                  </a:lnTo>
                  <a:lnTo>
                    <a:pt x="154" y="29"/>
                  </a:lnTo>
                  <a:lnTo>
                    <a:pt x="15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4" name="Freeform 813"/>
            <p:cNvSpPr>
              <a:spLocks noEditPoints="1"/>
            </p:cNvSpPr>
            <p:nvPr/>
          </p:nvSpPr>
          <p:spPr bwMode="auto">
            <a:xfrm>
              <a:off x="20990492" y="74613"/>
              <a:ext cx="395288" cy="390525"/>
            </a:xfrm>
            <a:custGeom>
              <a:avLst/>
              <a:gdLst>
                <a:gd name="T0" fmla="*/ 126 w 249"/>
                <a:gd name="T1" fmla="*/ 50 h 246"/>
                <a:gd name="T2" fmla="*/ 110 w 249"/>
                <a:gd name="T3" fmla="*/ 53 h 246"/>
                <a:gd name="T4" fmla="*/ 97 w 249"/>
                <a:gd name="T5" fmla="*/ 55 h 246"/>
                <a:gd name="T6" fmla="*/ 74 w 249"/>
                <a:gd name="T7" fmla="*/ 73 h 246"/>
                <a:gd name="T8" fmla="*/ 58 w 249"/>
                <a:gd name="T9" fmla="*/ 94 h 246"/>
                <a:gd name="T10" fmla="*/ 53 w 249"/>
                <a:gd name="T11" fmla="*/ 123 h 246"/>
                <a:gd name="T12" fmla="*/ 58 w 249"/>
                <a:gd name="T13" fmla="*/ 152 h 246"/>
                <a:gd name="T14" fmla="*/ 74 w 249"/>
                <a:gd name="T15" fmla="*/ 173 h 246"/>
                <a:gd name="T16" fmla="*/ 97 w 249"/>
                <a:gd name="T17" fmla="*/ 189 h 246"/>
                <a:gd name="T18" fmla="*/ 126 w 249"/>
                <a:gd name="T19" fmla="*/ 194 h 246"/>
                <a:gd name="T20" fmla="*/ 126 w 249"/>
                <a:gd name="T21" fmla="*/ 194 h 246"/>
                <a:gd name="T22" fmla="*/ 139 w 249"/>
                <a:gd name="T23" fmla="*/ 194 h 246"/>
                <a:gd name="T24" fmla="*/ 152 w 249"/>
                <a:gd name="T25" fmla="*/ 189 h 246"/>
                <a:gd name="T26" fmla="*/ 176 w 249"/>
                <a:gd name="T27" fmla="*/ 173 h 246"/>
                <a:gd name="T28" fmla="*/ 192 w 249"/>
                <a:gd name="T29" fmla="*/ 149 h 246"/>
                <a:gd name="T30" fmla="*/ 197 w 249"/>
                <a:gd name="T31" fmla="*/ 123 h 246"/>
                <a:gd name="T32" fmla="*/ 192 w 249"/>
                <a:gd name="T33" fmla="*/ 94 h 246"/>
                <a:gd name="T34" fmla="*/ 176 w 249"/>
                <a:gd name="T35" fmla="*/ 71 h 246"/>
                <a:gd name="T36" fmla="*/ 152 w 249"/>
                <a:gd name="T37" fmla="*/ 55 h 246"/>
                <a:gd name="T38" fmla="*/ 126 w 249"/>
                <a:gd name="T39" fmla="*/ 50 h 246"/>
                <a:gd name="T40" fmla="*/ 126 w 249"/>
                <a:gd name="T41" fmla="*/ 50 h 246"/>
                <a:gd name="T42" fmla="*/ 150 w 249"/>
                <a:gd name="T43" fmla="*/ 0 h 246"/>
                <a:gd name="T44" fmla="*/ 192 w 249"/>
                <a:gd name="T45" fmla="*/ 16 h 246"/>
                <a:gd name="T46" fmla="*/ 186 w 249"/>
                <a:gd name="T47" fmla="*/ 34 h 246"/>
                <a:gd name="T48" fmla="*/ 199 w 249"/>
                <a:gd name="T49" fmla="*/ 45 h 246"/>
                <a:gd name="T50" fmla="*/ 212 w 249"/>
                <a:gd name="T51" fmla="*/ 60 h 246"/>
                <a:gd name="T52" fmla="*/ 231 w 249"/>
                <a:gd name="T53" fmla="*/ 53 h 246"/>
                <a:gd name="T54" fmla="*/ 249 w 249"/>
                <a:gd name="T55" fmla="*/ 94 h 246"/>
                <a:gd name="T56" fmla="*/ 231 w 249"/>
                <a:gd name="T57" fmla="*/ 102 h 246"/>
                <a:gd name="T58" fmla="*/ 233 w 249"/>
                <a:gd name="T59" fmla="*/ 121 h 246"/>
                <a:gd name="T60" fmla="*/ 231 w 249"/>
                <a:gd name="T61" fmla="*/ 142 h 246"/>
                <a:gd name="T62" fmla="*/ 249 w 249"/>
                <a:gd name="T63" fmla="*/ 147 h 246"/>
                <a:gd name="T64" fmla="*/ 231 w 249"/>
                <a:gd name="T65" fmla="*/ 191 h 246"/>
                <a:gd name="T66" fmla="*/ 215 w 249"/>
                <a:gd name="T67" fmla="*/ 183 h 246"/>
                <a:gd name="T68" fmla="*/ 202 w 249"/>
                <a:gd name="T69" fmla="*/ 199 h 246"/>
                <a:gd name="T70" fmla="*/ 186 w 249"/>
                <a:gd name="T71" fmla="*/ 210 h 246"/>
                <a:gd name="T72" fmla="*/ 194 w 249"/>
                <a:gd name="T73" fmla="*/ 228 h 246"/>
                <a:gd name="T74" fmla="*/ 152 w 249"/>
                <a:gd name="T75" fmla="*/ 246 h 246"/>
                <a:gd name="T76" fmla="*/ 144 w 249"/>
                <a:gd name="T77" fmla="*/ 228 h 246"/>
                <a:gd name="T78" fmla="*/ 126 w 249"/>
                <a:gd name="T79" fmla="*/ 231 h 246"/>
                <a:gd name="T80" fmla="*/ 108 w 249"/>
                <a:gd name="T81" fmla="*/ 228 h 246"/>
                <a:gd name="T82" fmla="*/ 100 w 249"/>
                <a:gd name="T83" fmla="*/ 246 h 246"/>
                <a:gd name="T84" fmla="*/ 58 w 249"/>
                <a:gd name="T85" fmla="*/ 228 h 246"/>
                <a:gd name="T86" fmla="*/ 63 w 249"/>
                <a:gd name="T87" fmla="*/ 212 h 246"/>
                <a:gd name="T88" fmla="*/ 50 w 249"/>
                <a:gd name="T89" fmla="*/ 199 h 246"/>
                <a:gd name="T90" fmla="*/ 37 w 249"/>
                <a:gd name="T91" fmla="*/ 186 h 246"/>
                <a:gd name="T92" fmla="*/ 19 w 249"/>
                <a:gd name="T93" fmla="*/ 191 h 246"/>
                <a:gd name="T94" fmla="*/ 3 w 249"/>
                <a:gd name="T95" fmla="*/ 149 h 246"/>
                <a:gd name="T96" fmla="*/ 19 w 249"/>
                <a:gd name="T97" fmla="*/ 142 h 246"/>
                <a:gd name="T98" fmla="*/ 16 w 249"/>
                <a:gd name="T99" fmla="*/ 123 h 246"/>
                <a:gd name="T100" fmla="*/ 19 w 249"/>
                <a:gd name="T101" fmla="*/ 105 h 246"/>
                <a:gd name="T102" fmla="*/ 0 w 249"/>
                <a:gd name="T103" fmla="*/ 97 h 246"/>
                <a:gd name="T104" fmla="*/ 19 w 249"/>
                <a:gd name="T105" fmla="*/ 55 h 246"/>
                <a:gd name="T106" fmla="*/ 37 w 249"/>
                <a:gd name="T107" fmla="*/ 63 h 246"/>
                <a:gd name="T108" fmla="*/ 48 w 249"/>
                <a:gd name="T109" fmla="*/ 47 h 246"/>
                <a:gd name="T110" fmla="*/ 63 w 249"/>
                <a:gd name="T111" fmla="*/ 34 h 246"/>
                <a:gd name="T112" fmla="*/ 55 w 249"/>
                <a:gd name="T113" fmla="*/ 18 h 246"/>
                <a:gd name="T114" fmla="*/ 97 w 249"/>
                <a:gd name="T115" fmla="*/ 0 h 246"/>
                <a:gd name="T116" fmla="*/ 105 w 249"/>
                <a:gd name="T117" fmla="*/ 16 h 246"/>
                <a:gd name="T118" fmla="*/ 126 w 249"/>
                <a:gd name="T119" fmla="*/ 16 h 246"/>
                <a:gd name="T120" fmla="*/ 142 w 249"/>
                <a:gd name="T121" fmla="*/ 16 h 246"/>
                <a:gd name="T122" fmla="*/ 150 w 249"/>
                <a:gd name="T1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9" h="246">
                  <a:moveTo>
                    <a:pt x="126" y="50"/>
                  </a:moveTo>
                  <a:lnTo>
                    <a:pt x="110" y="53"/>
                  </a:lnTo>
                  <a:lnTo>
                    <a:pt x="97" y="55"/>
                  </a:lnTo>
                  <a:lnTo>
                    <a:pt x="74" y="73"/>
                  </a:lnTo>
                  <a:lnTo>
                    <a:pt x="58" y="94"/>
                  </a:lnTo>
                  <a:lnTo>
                    <a:pt x="53" y="123"/>
                  </a:lnTo>
                  <a:lnTo>
                    <a:pt x="58" y="152"/>
                  </a:lnTo>
                  <a:lnTo>
                    <a:pt x="74" y="173"/>
                  </a:lnTo>
                  <a:lnTo>
                    <a:pt x="97" y="189"/>
                  </a:lnTo>
                  <a:lnTo>
                    <a:pt x="126" y="194"/>
                  </a:lnTo>
                  <a:lnTo>
                    <a:pt x="126" y="194"/>
                  </a:lnTo>
                  <a:lnTo>
                    <a:pt x="139" y="194"/>
                  </a:lnTo>
                  <a:lnTo>
                    <a:pt x="152" y="189"/>
                  </a:lnTo>
                  <a:lnTo>
                    <a:pt x="176" y="173"/>
                  </a:lnTo>
                  <a:lnTo>
                    <a:pt x="192" y="149"/>
                  </a:lnTo>
                  <a:lnTo>
                    <a:pt x="197" y="123"/>
                  </a:lnTo>
                  <a:lnTo>
                    <a:pt x="192" y="94"/>
                  </a:lnTo>
                  <a:lnTo>
                    <a:pt x="176" y="71"/>
                  </a:lnTo>
                  <a:lnTo>
                    <a:pt x="152" y="55"/>
                  </a:lnTo>
                  <a:lnTo>
                    <a:pt x="126" y="50"/>
                  </a:lnTo>
                  <a:lnTo>
                    <a:pt x="126" y="50"/>
                  </a:lnTo>
                  <a:close/>
                  <a:moveTo>
                    <a:pt x="150" y="0"/>
                  </a:moveTo>
                  <a:lnTo>
                    <a:pt x="192" y="16"/>
                  </a:lnTo>
                  <a:lnTo>
                    <a:pt x="186" y="34"/>
                  </a:lnTo>
                  <a:lnTo>
                    <a:pt x="199" y="45"/>
                  </a:lnTo>
                  <a:lnTo>
                    <a:pt x="212" y="60"/>
                  </a:lnTo>
                  <a:lnTo>
                    <a:pt x="231" y="53"/>
                  </a:lnTo>
                  <a:lnTo>
                    <a:pt x="249" y="94"/>
                  </a:lnTo>
                  <a:lnTo>
                    <a:pt x="231" y="102"/>
                  </a:lnTo>
                  <a:lnTo>
                    <a:pt x="233" y="121"/>
                  </a:lnTo>
                  <a:lnTo>
                    <a:pt x="231" y="142"/>
                  </a:lnTo>
                  <a:lnTo>
                    <a:pt x="249" y="147"/>
                  </a:lnTo>
                  <a:lnTo>
                    <a:pt x="231" y="191"/>
                  </a:lnTo>
                  <a:lnTo>
                    <a:pt x="215" y="183"/>
                  </a:lnTo>
                  <a:lnTo>
                    <a:pt x="202" y="199"/>
                  </a:lnTo>
                  <a:lnTo>
                    <a:pt x="186" y="210"/>
                  </a:lnTo>
                  <a:lnTo>
                    <a:pt x="194" y="228"/>
                  </a:lnTo>
                  <a:lnTo>
                    <a:pt x="152" y="246"/>
                  </a:lnTo>
                  <a:lnTo>
                    <a:pt x="144" y="228"/>
                  </a:lnTo>
                  <a:lnTo>
                    <a:pt x="126" y="231"/>
                  </a:lnTo>
                  <a:lnTo>
                    <a:pt x="108" y="228"/>
                  </a:lnTo>
                  <a:lnTo>
                    <a:pt x="100" y="246"/>
                  </a:lnTo>
                  <a:lnTo>
                    <a:pt x="58" y="228"/>
                  </a:lnTo>
                  <a:lnTo>
                    <a:pt x="63" y="212"/>
                  </a:lnTo>
                  <a:lnTo>
                    <a:pt x="50" y="199"/>
                  </a:lnTo>
                  <a:lnTo>
                    <a:pt x="37" y="186"/>
                  </a:lnTo>
                  <a:lnTo>
                    <a:pt x="19" y="191"/>
                  </a:lnTo>
                  <a:lnTo>
                    <a:pt x="3" y="149"/>
                  </a:lnTo>
                  <a:lnTo>
                    <a:pt x="19" y="142"/>
                  </a:lnTo>
                  <a:lnTo>
                    <a:pt x="16" y="123"/>
                  </a:lnTo>
                  <a:lnTo>
                    <a:pt x="19" y="105"/>
                  </a:lnTo>
                  <a:lnTo>
                    <a:pt x="0" y="97"/>
                  </a:lnTo>
                  <a:lnTo>
                    <a:pt x="19" y="55"/>
                  </a:lnTo>
                  <a:lnTo>
                    <a:pt x="37" y="63"/>
                  </a:lnTo>
                  <a:lnTo>
                    <a:pt x="48" y="47"/>
                  </a:lnTo>
                  <a:lnTo>
                    <a:pt x="63" y="34"/>
                  </a:lnTo>
                  <a:lnTo>
                    <a:pt x="55" y="18"/>
                  </a:lnTo>
                  <a:lnTo>
                    <a:pt x="97" y="0"/>
                  </a:lnTo>
                  <a:lnTo>
                    <a:pt x="105" y="16"/>
                  </a:lnTo>
                  <a:lnTo>
                    <a:pt x="126" y="16"/>
                  </a:lnTo>
                  <a:lnTo>
                    <a:pt x="142" y="16"/>
                  </a:lnTo>
                  <a:lnTo>
                    <a:pt x="15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5" name="Freeform 814"/>
            <p:cNvSpPr>
              <a:spLocks noEditPoints="1"/>
            </p:cNvSpPr>
            <p:nvPr/>
          </p:nvSpPr>
          <p:spPr bwMode="auto">
            <a:xfrm>
              <a:off x="17448779" y="2332038"/>
              <a:ext cx="665163" cy="665163"/>
            </a:xfrm>
            <a:custGeom>
              <a:avLst/>
              <a:gdLst>
                <a:gd name="T0" fmla="*/ 317 w 419"/>
                <a:gd name="T1" fmla="*/ 102 h 419"/>
                <a:gd name="T2" fmla="*/ 210 w 419"/>
                <a:gd name="T3" fmla="*/ 149 h 419"/>
                <a:gd name="T4" fmla="*/ 168 w 419"/>
                <a:gd name="T5" fmla="*/ 168 h 419"/>
                <a:gd name="T6" fmla="*/ 103 w 419"/>
                <a:gd name="T7" fmla="*/ 317 h 419"/>
                <a:gd name="T8" fmla="*/ 210 w 419"/>
                <a:gd name="T9" fmla="*/ 270 h 419"/>
                <a:gd name="T10" fmla="*/ 252 w 419"/>
                <a:gd name="T11" fmla="*/ 251 h 419"/>
                <a:gd name="T12" fmla="*/ 317 w 419"/>
                <a:gd name="T13" fmla="*/ 102 h 419"/>
                <a:gd name="T14" fmla="*/ 210 w 419"/>
                <a:gd name="T15" fmla="*/ 0 h 419"/>
                <a:gd name="T16" fmla="*/ 268 w 419"/>
                <a:gd name="T17" fmla="*/ 8 h 419"/>
                <a:gd name="T18" fmla="*/ 317 w 419"/>
                <a:gd name="T19" fmla="*/ 29 h 419"/>
                <a:gd name="T20" fmla="*/ 359 w 419"/>
                <a:gd name="T21" fmla="*/ 63 h 419"/>
                <a:gd name="T22" fmla="*/ 391 w 419"/>
                <a:gd name="T23" fmla="*/ 105 h 419"/>
                <a:gd name="T24" fmla="*/ 412 w 419"/>
                <a:gd name="T25" fmla="*/ 154 h 419"/>
                <a:gd name="T26" fmla="*/ 419 w 419"/>
                <a:gd name="T27" fmla="*/ 209 h 419"/>
                <a:gd name="T28" fmla="*/ 412 w 419"/>
                <a:gd name="T29" fmla="*/ 267 h 419"/>
                <a:gd name="T30" fmla="*/ 391 w 419"/>
                <a:gd name="T31" fmla="*/ 317 h 419"/>
                <a:gd name="T32" fmla="*/ 359 w 419"/>
                <a:gd name="T33" fmla="*/ 359 h 419"/>
                <a:gd name="T34" fmla="*/ 317 w 419"/>
                <a:gd name="T35" fmla="*/ 390 h 419"/>
                <a:gd name="T36" fmla="*/ 268 w 419"/>
                <a:gd name="T37" fmla="*/ 411 h 419"/>
                <a:gd name="T38" fmla="*/ 210 w 419"/>
                <a:gd name="T39" fmla="*/ 419 h 419"/>
                <a:gd name="T40" fmla="*/ 155 w 419"/>
                <a:gd name="T41" fmla="*/ 411 h 419"/>
                <a:gd name="T42" fmla="*/ 105 w 419"/>
                <a:gd name="T43" fmla="*/ 390 h 419"/>
                <a:gd name="T44" fmla="*/ 63 w 419"/>
                <a:gd name="T45" fmla="*/ 359 h 419"/>
                <a:gd name="T46" fmla="*/ 29 w 419"/>
                <a:gd name="T47" fmla="*/ 317 h 419"/>
                <a:gd name="T48" fmla="*/ 8 w 419"/>
                <a:gd name="T49" fmla="*/ 267 h 419"/>
                <a:gd name="T50" fmla="*/ 0 w 419"/>
                <a:gd name="T51" fmla="*/ 209 h 419"/>
                <a:gd name="T52" fmla="*/ 8 w 419"/>
                <a:gd name="T53" fmla="*/ 154 h 419"/>
                <a:gd name="T54" fmla="*/ 29 w 419"/>
                <a:gd name="T55" fmla="*/ 105 h 419"/>
                <a:gd name="T56" fmla="*/ 63 w 419"/>
                <a:gd name="T57" fmla="*/ 63 h 419"/>
                <a:gd name="T58" fmla="*/ 105 w 419"/>
                <a:gd name="T59" fmla="*/ 29 h 419"/>
                <a:gd name="T60" fmla="*/ 155 w 419"/>
                <a:gd name="T61" fmla="*/ 8 h 419"/>
                <a:gd name="T62" fmla="*/ 210 w 419"/>
                <a:gd name="T63"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9" h="419">
                  <a:moveTo>
                    <a:pt x="317" y="102"/>
                  </a:moveTo>
                  <a:lnTo>
                    <a:pt x="210" y="149"/>
                  </a:lnTo>
                  <a:lnTo>
                    <a:pt x="168" y="168"/>
                  </a:lnTo>
                  <a:lnTo>
                    <a:pt x="103" y="317"/>
                  </a:lnTo>
                  <a:lnTo>
                    <a:pt x="210" y="270"/>
                  </a:lnTo>
                  <a:lnTo>
                    <a:pt x="252" y="251"/>
                  </a:lnTo>
                  <a:lnTo>
                    <a:pt x="317" y="102"/>
                  </a:lnTo>
                  <a:close/>
                  <a:moveTo>
                    <a:pt x="210" y="0"/>
                  </a:moveTo>
                  <a:lnTo>
                    <a:pt x="268" y="8"/>
                  </a:lnTo>
                  <a:lnTo>
                    <a:pt x="317" y="29"/>
                  </a:lnTo>
                  <a:lnTo>
                    <a:pt x="359" y="63"/>
                  </a:lnTo>
                  <a:lnTo>
                    <a:pt x="391" y="105"/>
                  </a:lnTo>
                  <a:lnTo>
                    <a:pt x="412" y="154"/>
                  </a:lnTo>
                  <a:lnTo>
                    <a:pt x="419" y="209"/>
                  </a:lnTo>
                  <a:lnTo>
                    <a:pt x="412" y="267"/>
                  </a:lnTo>
                  <a:lnTo>
                    <a:pt x="391" y="317"/>
                  </a:lnTo>
                  <a:lnTo>
                    <a:pt x="359" y="359"/>
                  </a:lnTo>
                  <a:lnTo>
                    <a:pt x="317" y="390"/>
                  </a:lnTo>
                  <a:lnTo>
                    <a:pt x="268" y="411"/>
                  </a:lnTo>
                  <a:lnTo>
                    <a:pt x="210" y="419"/>
                  </a:lnTo>
                  <a:lnTo>
                    <a:pt x="155" y="411"/>
                  </a:lnTo>
                  <a:lnTo>
                    <a:pt x="105" y="390"/>
                  </a:lnTo>
                  <a:lnTo>
                    <a:pt x="63" y="359"/>
                  </a:lnTo>
                  <a:lnTo>
                    <a:pt x="29" y="317"/>
                  </a:lnTo>
                  <a:lnTo>
                    <a:pt x="8" y="267"/>
                  </a:lnTo>
                  <a:lnTo>
                    <a:pt x="0" y="209"/>
                  </a:lnTo>
                  <a:lnTo>
                    <a:pt x="8" y="154"/>
                  </a:lnTo>
                  <a:lnTo>
                    <a:pt x="29" y="105"/>
                  </a:lnTo>
                  <a:lnTo>
                    <a:pt x="63" y="63"/>
                  </a:lnTo>
                  <a:lnTo>
                    <a:pt x="105" y="29"/>
                  </a:lnTo>
                  <a:lnTo>
                    <a:pt x="155" y="8"/>
                  </a:lnTo>
                  <a:lnTo>
                    <a:pt x="2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6" name="Freeform 815"/>
            <p:cNvSpPr/>
            <p:nvPr/>
          </p:nvSpPr>
          <p:spPr bwMode="auto">
            <a:xfrm>
              <a:off x="17744054" y="2622550"/>
              <a:ext cx="74613" cy="79375"/>
            </a:xfrm>
            <a:custGeom>
              <a:avLst/>
              <a:gdLst>
                <a:gd name="T0" fmla="*/ 24 w 47"/>
                <a:gd name="T1" fmla="*/ 0 h 50"/>
                <a:gd name="T2" fmla="*/ 34 w 47"/>
                <a:gd name="T3" fmla="*/ 3 h 50"/>
                <a:gd name="T4" fmla="*/ 42 w 47"/>
                <a:gd name="T5" fmla="*/ 8 h 50"/>
                <a:gd name="T6" fmla="*/ 47 w 47"/>
                <a:gd name="T7" fmla="*/ 16 h 50"/>
                <a:gd name="T8" fmla="*/ 47 w 47"/>
                <a:gd name="T9" fmla="*/ 24 h 50"/>
                <a:gd name="T10" fmla="*/ 47 w 47"/>
                <a:gd name="T11" fmla="*/ 34 h 50"/>
                <a:gd name="T12" fmla="*/ 42 w 47"/>
                <a:gd name="T13" fmla="*/ 42 h 50"/>
                <a:gd name="T14" fmla="*/ 34 w 47"/>
                <a:gd name="T15" fmla="*/ 47 h 50"/>
                <a:gd name="T16" fmla="*/ 24 w 47"/>
                <a:gd name="T17" fmla="*/ 50 h 50"/>
                <a:gd name="T18" fmla="*/ 16 w 47"/>
                <a:gd name="T19" fmla="*/ 47 h 50"/>
                <a:gd name="T20" fmla="*/ 8 w 47"/>
                <a:gd name="T21" fmla="*/ 42 h 50"/>
                <a:gd name="T22" fmla="*/ 3 w 47"/>
                <a:gd name="T23" fmla="*/ 34 h 50"/>
                <a:gd name="T24" fmla="*/ 0 w 47"/>
                <a:gd name="T25" fmla="*/ 24 h 50"/>
                <a:gd name="T26" fmla="*/ 3 w 47"/>
                <a:gd name="T27" fmla="*/ 16 h 50"/>
                <a:gd name="T28" fmla="*/ 8 w 47"/>
                <a:gd name="T29" fmla="*/ 8 h 50"/>
                <a:gd name="T30" fmla="*/ 16 w 47"/>
                <a:gd name="T31" fmla="*/ 3 h 50"/>
                <a:gd name="T32" fmla="*/ 24 w 47"/>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50">
                  <a:moveTo>
                    <a:pt x="24" y="0"/>
                  </a:moveTo>
                  <a:lnTo>
                    <a:pt x="34" y="3"/>
                  </a:lnTo>
                  <a:lnTo>
                    <a:pt x="42" y="8"/>
                  </a:lnTo>
                  <a:lnTo>
                    <a:pt x="47" y="16"/>
                  </a:lnTo>
                  <a:lnTo>
                    <a:pt x="47" y="24"/>
                  </a:lnTo>
                  <a:lnTo>
                    <a:pt x="47" y="34"/>
                  </a:lnTo>
                  <a:lnTo>
                    <a:pt x="42" y="42"/>
                  </a:lnTo>
                  <a:lnTo>
                    <a:pt x="34" y="47"/>
                  </a:lnTo>
                  <a:lnTo>
                    <a:pt x="24" y="50"/>
                  </a:lnTo>
                  <a:lnTo>
                    <a:pt x="16" y="47"/>
                  </a:lnTo>
                  <a:lnTo>
                    <a:pt x="8" y="42"/>
                  </a:lnTo>
                  <a:lnTo>
                    <a:pt x="3" y="34"/>
                  </a:lnTo>
                  <a:lnTo>
                    <a:pt x="0" y="24"/>
                  </a:lnTo>
                  <a:lnTo>
                    <a:pt x="3" y="16"/>
                  </a:lnTo>
                  <a:lnTo>
                    <a:pt x="8" y="8"/>
                  </a:lnTo>
                  <a:lnTo>
                    <a:pt x="16" y="3"/>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7" name="Freeform 816"/>
            <p:cNvSpPr>
              <a:spLocks noEditPoints="1"/>
            </p:cNvSpPr>
            <p:nvPr/>
          </p:nvSpPr>
          <p:spPr bwMode="auto">
            <a:xfrm>
              <a:off x="20238017" y="860425"/>
              <a:ext cx="387350" cy="747713"/>
            </a:xfrm>
            <a:custGeom>
              <a:avLst/>
              <a:gdLst>
                <a:gd name="T0" fmla="*/ 121 w 244"/>
                <a:gd name="T1" fmla="*/ 369 h 471"/>
                <a:gd name="T2" fmla="*/ 113 w 244"/>
                <a:gd name="T3" fmla="*/ 369 h 471"/>
                <a:gd name="T4" fmla="*/ 105 w 244"/>
                <a:gd name="T5" fmla="*/ 374 h 471"/>
                <a:gd name="T6" fmla="*/ 97 w 244"/>
                <a:gd name="T7" fmla="*/ 382 h 471"/>
                <a:gd name="T8" fmla="*/ 95 w 244"/>
                <a:gd name="T9" fmla="*/ 390 h 471"/>
                <a:gd name="T10" fmla="*/ 92 w 244"/>
                <a:gd name="T11" fmla="*/ 398 h 471"/>
                <a:gd name="T12" fmla="*/ 95 w 244"/>
                <a:gd name="T13" fmla="*/ 409 h 471"/>
                <a:gd name="T14" fmla="*/ 97 w 244"/>
                <a:gd name="T15" fmla="*/ 416 h 471"/>
                <a:gd name="T16" fmla="*/ 105 w 244"/>
                <a:gd name="T17" fmla="*/ 422 h 471"/>
                <a:gd name="T18" fmla="*/ 113 w 244"/>
                <a:gd name="T19" fmla="*/ 427 h 471"/>
                <a:gd name="T20" fmla="*/ 121 w 244"/>
                <a:gd name="T21" fmla="*/ 429 h 471"/>
                <a:gd name="T22" fmla="*/ 131 w 244"/>
                <a:gd name="T23" fmla="*/ 427 h 471"/>
                <a:gd name="T24" fmla="*/ 139 w 244"/>
                <a:gd name="T25" fmla="*/ 422 h 471"/>
                <a:gd name="T26" fmla="*/ 144 w 244"/>
                <a:gd name="T27" fmla="*/ 416 h 471"/>
                <a:gd name="T28" fmla="*/ 150 w 244"/>
                <a:gd name="T29" fmla="*/ 409 h 471"/>
                <a:gd name="T30" fmla="*/ 152 w 244"/>
                <a:gd name="T31" fmla="*/ 398 h 471"/>
                <a:gd name="T32" fmla="*/ 150 w 244"/>
                <a:gd name="T33" fmla="*/ 390 h 471"/>
                <a:gd name="T34" fmla="*/ 144 w 244"/>
                <a:gd name="T35" fmla="*/ 382 h 471"/>
                <a:gd name="T36" fmla="*/ 139 w 244"/>
                <a:gd name="T37" fmla="*/ 374 h 471"/>
                <a:gd name="T38" fmla="*/ 131 w 244"/>
                <a:gd name="T39" fmla="*/ 369 h 471"/>
                <a:gd name="T40" fmla="*/ 121 w 244"/>
                <a:gd name="T41" fmla="*/ 369 h 471"/>
                <a:gd name="T42" fmla="*/ 121 w 244"/>
                <a:gd name="T43" fmla="*/ 264 h 471"/>
                <a:gd name="T44" fmla="*/ 113 w 244"/>
                <a:gd name="T45" fmla="*/ 267 h 471"/>
                <a:gd name="T46" fmla="*/ 105 w 244"/>
                <a:gd name="T47" fmla="*/ 270 h 471"/>
                <a:gd name="T48" fmla="*/ 97 w 244"/>
                <a:gd name="T49" fmla="*/ 278 h 471"/>
                <a:gd name="T50" fmla="*/ 95 w 244"/>
                <a:gd name="T51" fmla="*/ 285 h 471"/>
                <a:gd name="T52" fmla="*/ 92 w 244"/>
                <a:gd name="T53" fmla="*/ 293 h 471"/>
                <a:gd name="T54" fmla="*/ 95 w 244"/>
                <a:gd name="T55" fmla="*/ 304 h 471"/>
                <a:gd name="T56" fmla="*/ 97 w 244"/>
                <a:gd name="T57" fmla="*/ 312 h 471"/>
                <a:gd name="T58" fmla="*/ 105 w 244"/>
                <a:gd name="T59" fmla="*/ 317 h 471"/>
                <a:gd name="T60" fmla="*/ 113 w 244"/>
                <a:gd name="T61" fmla="*/ 322 h 471"/>
                <a:gd name="T62" fmla="*/ 121 w 244"/>
                <a:gd name="T63" fmla="*/ 325 h 471"/>
                <a:gd name="T64" fmla="*/ 131 w 244"/>
                <a:gd name="T65" fmla="*/ 322 h 471"/>
                <a:gd name="T66" fmla="*/ 139 w 244"/>
                <a:gd name="T67" fmla="*/ 317 h 471"/>
                <a:gd name="T68" fmla="*/ 144 w 244"/>
                <a:gd name="T69" fmla="*/ 312 h 471"/>
                <a:gd name="T70" fmla="*/ 150 w 244"/>
                <a:gd name="T71" fmla="*/ 304 h 471"/>
                <a:gd name="T72" fmla="*/ 152 w 244"/>
                <a:gd name="T73" fmla="*/ 293 h 471"/>
                <a:gd name="T74" fmla="*/ 150 w 244"/>
                <a:gd name="T75" fmla="*/ 285 h 471"/>
                <a:gd name="T76" fmla="*/ 144 w 244"/>
                <a:gd name="T77" fmla="*/ 278 h 471"/>
                <a:gd name="T78" fmla="*/ 139 w 244"/>
                <a:gd name="T79" fmla="*/ 270 h 471"/>
                <a:gd name="T80" fmla="*/ 131 w 244"/>
                <a:gd name="T81" fmla="*/ 267 h 471"/>
                <a:gd name="T82" fmla="*/ 121 w 244"/>
                <a:gd name="T83" fmla="*/ 264 h 471"/>
                <a:gd name="T84" fmla="*/ 24 w 244"/>
                <a:gd name="T85" fmla="*/ 139 h 471"/>
                <a:gd name="T86" fmla="*/ 24 w 244"/>
                <a:gd name="T87" fmla="*/ 228 h 471"/>
                <a:gd name="T88" fmla="*/ 218 w 244"/>
                <a:gd name="T89" fmla="*/ 228 h 471"/>
                <a:gd name="T90" fmla="*/ 218 w 244"/>
                <a:gd name="T91" fmla="*/ 139 h 471"/>
                <a:gd name="T92" fmla="*/ 24 w 244"/>
                <a:gd name="T93" fmla="*/ 139 h 471"/>
                <a:gd name="T94" fmla="*/ 24 w 244"/>
                <a:gd name="T95" fmla="*/ 26 h 471"/>
                <a:gd name="T96" fmla="*/ 24 w 244"/>
                <a:gd name="T97" fmla="*/ 118 h 471"/>
                <a:gd name="T98" fmla="*/ 218 w 244"/>
                <a:gd name="T99" fmla="*/ 118 h 471"/>
                <a:gd name="T100" fmla="*/ 218 w 244"/>
                <a:gd name="T101" fmla="*/ 26 h 471"/>
                <a:gd name="T102" fmla="*/ 24 w 244"/>
                <a:gd name="T103" fmla="*/ 26 h 471"/>
                <a:gd name="T104" fmla="*/ 0 w 244"/>
                <a:gd name="T105" fmla="*/ 0 h 471"/>
                <a:gd name="T106" fmla="*/ 244 w 244"/>
                <a:gd name="T107" fmla="*/ 0 h 471"/>
                <a:gd name="T108" fmla="*/ 244 w 244"/>
                <a:gd name="T109" fmla="*/ 471 h 471"/>
                <a:gd name="T110" fmla="*/ 0 w 244"/>
                <a:gd name="T111" fmla="*/ 471 h 471"/>
                <a:gd name="T112" fmla="*/ 0 w 244"/>
                <a:gd name="T113"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471">
                  <a:moveTo>
                    <a:pt x="121" y="369"/>
                  </a:moveTo>
                  <a:lnTo>
                    <a:pt x="113" y="369"/>
                  </a:lnTo>
                  <a:lnTo>
                    <a:pt x="105" y="374"/>
                  </a:lnTo>
                  <a:lnTo>
                    <a:pt x="97" y="382"/>
                  </a:lnTo>
                  <a:lnTo>
                    <a:pt x="95" y="390"/>
                  </a:lnTo>
                  <a:lnTo>
                    <a:pt x="92" y="398"/>
                  </a:lnTo>
                  <a:lnTo>
                    <a:pt x="95" y="409"/>
                  </a:lnTo>
                  <a:lnTo>
                    <a:pt x="97" y="416"/>
                  </a:lnTo>
                  <a:lnTo>
                    <a:pt x="105" y="422"/>
                  </a:lnTo>
                  <a:lnTo>
                    <a:pt x="113" y="427"/>
                  </a:lnTo>
                  <a:lnTo>
                    <a:pt x="121" y="429"/>
                  </a:lnTo>
                  <a:lnTo>
                    <a:pt x="131" y="427"/>
                  </a:lnTo>
                  <a:lnTo>
                    <a:pt x="139" y="422"/>
                  </a:lnTo>
                  <a:lnTo>
                    <a:pt x="144" y="416"/>
                  </a:lnTo>
                  <a:lnTo>
                    <a:pt x="150" y="409"/>
                  </a:lnTo>
                  <a:lnTo>
                    <a:pt x="152" y="398"/>
                  </a:lnTo>
                  <a:lnTo>
                    <a:pt x="150" y="390"/>
                  </a:lnTo>
                  <a:lnTo>
                    <a:pt x="144" y="382"/>
                  </a:lnTo>
                  <a:lnTo>
                    <a:pt x="139" y="374"/>
                  </a:lnTo>
                  <a:lnTo>
                    <a:pt x="131" y="369"/>
                  </a:lnTo>
                  <a:lnTo>
                    <a:pt x="121" y="369"/>
                  </a:lnTo>
                  <a:close/>
                  <a:moveTo>
                    <a:pt x="121" y="264"/>
                  </a:moveTo>
                  <a:lnTo>
                    <a:pt x="113" y="267"/>
                  </a:lnTo>
                  <a:lnTo>
                    <a:pt x="105" y="270"/>
                  </a:lnTo>
                  <a:lnTo>
                    <a:pt x="97" y="278"/>
                  </a:lnTo>
                  <a:lnTo>
                    <a:pt x="95" y="285"/>
                  </a:lnTo>
                  <a:lnTo>
                    <a:pt x="92" y="293"/>
                  </a:lnTo>
                  <a:lnTo>
                    <a:pt x="95" y="304"/>
                  </a:lnTo>
                  <a:lnTo>
                    <a:pt x="97" y="312"/>
                  </a:lnTo>
                  <a:lnTo>
                    <a:pt x="105" y="317"/>
                  </a:lnTo>
                  <a:lnTo>
                    <a:pt x="113" y="322"/>
                  </a:lnTo>
                  <a:lnTo>
                    <a:pt x="121" y="325"/>
                  </a:lnTo>
                  <a:lnTo>
                    <a:pt x="131" y="322"/>
                  </a:lnTo>
                  <a:lnTo>
                    <a:pt x="139" y="317"/>
                  </a:lnTo>
                  <a:lnTo>
                    <a:pt x="144" y="312"/>
                  </a:lnTo>
                  <a:lnTo>
                    <a:pt x="150" y="304"/>
                  </a:lnTo>
                  <a:lnTo>
                    <a:pt x="152" y="293"/>
                  </a:lnTo>
                  <a:lnTo>
                    <a:pt x="150" y="285"/>
                  </a:lnTo>
                  <a:lnTo>
                    <a:pt x="144" y="278"/>
                  </a:lnTo>
                  <a:lnTo>
                    <a:pt x="139" y="270"/>
                  </a:lnTo>
                  <a:lnTo>
                    <a:pt x="131" y="267"/>
                  </a:lnTo>
                  <a:lnTo>
                    <a:pt x="121" y="264"/>
                  </a:lnTo>
                  <a:close/>
                  <a:moveTo>
                    <a:pt x="24" y="139"/>
                  </a:moveTo>
                  <a:lnTo>
                    <a:pt x="24" y="228"/>
                  </a:lnTo>
                  <a:lnTo>
                    <a:pt x="218" y="228"/>
                  </a:lnTo>
                  <a:lnTo>
                    <a:pt x="218" y="139"/>
                  </a:lnTo>
                  <a:lnTo>
                    <a:pt x="24" y="139"/>
                  </a:lnTo>
                  <a:close/>
                  <a:moveTo>
                    <a:pt x="24" y="26"/>
                  </a:moveTo>
                  <a:lnTo>
                    <a:pt x="24" y="118"/>
                  </a:lnTo>
                  <a:lnTo>
                    <a:pt x="218" y="118"/>
                  </a:lnTo>
                  <a:lnTo>
                    <a:pt x="218" y="26"/>
                  </a:lnTo>
                  <a:lnTo>
                    <a:pt x="24" y="26"/>
                  </a:lnTo>
                  <a:close/>
                  <a:moveTo>
                    <a:pt x="0" y="0"/>
                  </a:moveTo>
                  <a:lnTo>
                    <a:pt x="244" y="0"/>
                  </a:lnTo>
                  <a:lnTo>
                    <a:pt x="244" y="471"/>
                  </a:lnTo>
                  <a:lnTo>
                    <a:pt x="0" y="47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8" name="Freeform 817"/>
            <p:cNvSpPr/>
            <p:nvPr/>
          </p:nvSpPr>
          <p:spPr bwMode="auto">
            <a:xfrm>
              <a:off x="20653942" y="860425"/>
              <a:ext cx="158750" cy="747713"/>
            </a:xfrm>
            <a:custGeom>
              <a:avLst/>
              <a:gdLst>
                <a:gd name="T0" fmla="*/ 0 w 100"/>
                <a:gd name="T1" fmla="*/ 0 h 471"/>
                <a:gd name="T2" fmla="*/ 100 w 100"/>
                <a:gd name="T3" fmla="*/ 79 h 471"/>
                <a:gd name="T4" fmla="*/ 100 w 100"/>
                <a:gd name="T5" fmla="*/ 445 h 471"/>
                <a:gd name="T6" fmla="*/ 0 w 100"/>
                <a:gd name="T7" fmla="*/ 471 h 471"/>
                <a:gd name="T8" fmla="*/ 0 w 100"/>
                <a:gd name="T9" fmla="*/ 0 h 471"/>
              </a:gdLst>
              <a:ahLst/>
              <a:cxnLst>
                <a:cxn ang="0">
                  <a:pos x="T0" y="T1"/>
                </a:cxn>
                <a:cxn ang="0">
                  <a:pos x="T2" y="T3"/>
                </a:cxn>
                <a:cxn ang="0">
                  <a:pos x="T4" y="T5"/>
                </a:cxn>
                <a:cxn ang="0">
                  <a:pos x="T6" y="T7"/>
                </a:cxn>
                <a:cxn ang="0">
                  <a:pos x="T8" y="T9"/>
                </a:cxn>
              </a:cxnLst>
              <a:rect l="0" t="0" r="r" b="b"/>
              <a:pathLst>
                <a:path w="100" h="471">
                  <a:moveTo>
                    <a:pt x="0" y="0"/>
                  </a:moveTo>
                  <a:lnTo>
                    <a:pt x="100" y="79"/>
                  </a:lnTo>
                  <a:lnTo>
                    <a:pt x="100" y="445"/>
                  </a:lnTo>
                  <a:lnTo>
                    <a:pt x="0" y="47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9" name="Rectangle 818"/>
            <p:cNvSpPr>
              <a:spLocks noChangeArrowheads="1"/>
            </p:cNvSpPr>
            <p:nvPr/>
          </p:nvSpPr>
          <p:spPr bwMode="auto">
            <a:xfrm>
              <a:off x="20296754" y="922338"/>
              <a:ext cx="266700" cy="1047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0" name="Rectangle 819"/>
            <p:cNvSpPr>
              <a:spLocks noChangeArrowheads="1"/>
            </p:cNvSpPr>
            <p:nvPr/>
          </p:nvSpPr>
          <p:spPr bwMode="auto">
            <a:xfrm>
              <a:off x="20296754" y="1096963"/>
              <a:ext cx="266700" cy="1047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1" name="Rectangle 820"/>
            <p:cNvSpPr>
              <a:spLocks noChangeArrowheads="1"/>
            </p:cNvSpPr>
            <p:nvPr/>
          </p:nvSpPr>
          <p:spPr bwMode="auto">
            <a:xfrm>
              <a:off x="12735492" y="2452688"/>
              <a:ext cx="82550" cy="5397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2" name="Rectangle 821"/>
            <p:cNvSpPr>
              <a:spLocks noChangeArrowheads="1"/>
            </p:cNvSpPr>
            <p:nvPr/>
          </p:nvSpPr>
          <p:spPr bwMode="auto">
            <a:xfrm>
              <a:off x="12619604" y="2747963"/>
              <a:ext cx="77788" cy="2444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3" name="Rectangle 822"/>
            <p:cNvSpPr>
              <a:spLocks noChangeArrowheads="1"/>
            </p:cNvSpPr>
            <p:nvPr/>
          </p:nvSpPr>
          <p:spPr bwMode="auto">
            <a:xfrm>
              <a:off x="12498954" y="2532063"/>
              <a:ext cx="82550" cy="4603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4" name="Rectangle 823"/>
            <p:cNvSpPr>
              <a:spLocks noChangeArrowheads="1"/>
            </p:cNvSpPr>
            <p:nvPr/>
          </p:nvSpPr>
          <p:spPr bwMode="auto">
            <a:xfrm>
              <a:off x="12381479" y="2676525"/>
              <a:ext cx="79375" cy="3159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5" name="Rectangle 824"/>
            <p:cNvSpPr>
              <a:spLocks noChangeArrowheads="1"/>
            </p:cNvSpPr>
            <p:nvPr/>
          </p:nvSpPr>
          <p:spPr bwMode="auto">
            <a:xfrm>
              <a:off x="12262417" y="2627313"/>
              <a:ext cx="82550" cy="36512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6" name="Rectangle 825"/>
            <p:cNvSpPr>
              <a:spLocks noChangeArrowheads="1"/>
            </p:cNvSpPr>
            <p:nvPr/>
          </p:nvSpPr>
          <p:spPr bwMode="auto">
            <a:xfrm>
              <a:off x="12735492" y="2386013"/>
              <a:ext cx="82550" cy="412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7" name="Rectangle 826"/>
            <p:cNvSpPr>
              <a:spLocks noChangeArrowheads="1"/>
            </p:cNvSpPr>
            <p:nvPr/>
          </p:nvSpPr>
          <p:spPr bwMode="auto">
            <a:xfrm>
              <a:off x="12498954" y="2473325"/>
              <a:ext cx="82550" cy="381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8" name="Rectangle 827"/>
            <p:cNvSpPr>
              <a:spLocks noChangeArrowheads="1"/>
            </p:cNvSpPr>
            <p:nvPr/>
          </p:nvSpPr>
          <p:spPr bwMode="auto">
            <a:xfrm>
              <a:off x="12381479" y="2619375"/>
              <a:ext cx="79375" cy="365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9" name="Rectangle 828"/>
            <p:cNvSpPr>
              <a:spLocks noChangeArrowheads="1"/>
            </p:cNvSpPr>
            <p:nvPr/>
          </p:nvSpPr>
          <p:spPr bwMode="auto">
            <a:xfrm>
              <a:off x="12262417" y="2565400"/>
              <a:ext cx="82550" cy="412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0" name="Rectangle 829"/>
            <p:cNvSpPr>
              <a:spLocks noChangeArrowheads="1"/>
            </p:cNvSpPr>
            <p:nvPr/>
          </p:nvSpPr>
          <p:spPr bwMode="auto">
            <a:xfrm>
              <a:off x="12619604" y="2689225"/>
              <a:ext cx="77788" cy="381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1" name="Freeform 830"/>
            <p:cNvSpPr>
              <a:spLocks noEditPoints="1"/>
            </p:cNvSpPr>
            <p:nvPr/>
          </p:nvSpPr>
          <p:spPr bwMode="auto">
            <a:xfrm>
              <a:off x="15645379" y="1662113"/>
              <a:ext cx="698500" cy="703263"/>
            </a:xfrm>
            <a:custGeom>
              <a:avLst/>
              <a:gdLst>
                <a:gd name="T0" fmla="*/ 165 w 440"/>
                <a:gd name="T1" fmla="*/ 137 h 443"/>
                <a:gd name="T2" fmla="*/ 165 w 440"/>
                <a:gd name="T3" fmla="*/ 168 h 443"/>
                <a:gd name="T4" fmla="*/ 204 w 440"/>
                <a:gd name="T5" fmla="*/ 168 h 443"/>
                <a:gd name="T6" fmla="*/ 204 w 440"/>
                <a:gd name="T7" fmla="*/ 372 h 443"/>
                <a:gd name="T8" fmla="*/ 165 w 440"/>
                <a:gd name="T9" fmla="*/ 372 h 443"/>
                <a:gd name="T10" fmla="*/ 165 w 440"/>
                <a:gd name="T11" fmla="*/ 406 h 443"/>
                <a:gd name="T12" fmla="*/ 280 w 440"/>
                <a:gd name="T13" fmla="*/ 406 h 443"/>
                <a:gd name="T14" fmla="*/ 280 w 440"/>
                <a:gd name="T15" fmla="*/ 372 h 443"/>
                <a:gd name="T16" fmla="*/ 241 w 440"/>
                <a:gd name="T17" fmla="*/ 372 h 443"/>
                <a:gd name="T18" fmla="*/ 241 w 440"/>
                <a:gd name="T19" fmla="*/ 168 h 443"/>
                <a:gd name="T20" fmla="*/ 280 w 440"/>
                <a:gd name="T21" fmla="*/ 168 h 443"/>
                <a:gd name="T22" fmla="*/ 280 w 440"/>
                <a:gd name="T23" fmla="*/ 137 h 443"/>
                <a:gd name="T24" fmla="*/ 165 w 440"/>
                <a:gd name="T25" fmla="*/ 137 h 443"/>
                <a:gd name="T26" fmla="*/ 223 w 440"/>
                <a:gd name="T27" fmla="*/ 37 h 443"/>
                <a:gd name="T28" fmla="*/ 212 w 440"/>
                <a:gd name="T29" fmla="*/ 40 h 443"/>
                <a:gd name="T30" fmla="*/ 202 w 440"/>
                <a:gd name="T31" fmla="*/ 45 h 443"/>
                <a:gd name="T32" fmla="*/ 196 w 440"/>
                <a:gd name="T33" fmla="*/ 50 h 443"/>
                <a:gd name="T34" fmla="*/ 191 w 440"/>
                <a:gd name="T35" fmla="*/ 61 h 443"/>
                <a:gd name="T36" fmla="*/ 189 w 440"/>
                <a:gd name="T37" fmla="*/ 71 h 443"/>
                <a:gd name="T38" fmla="*/ 191 w 440"/>
                <a:gd name="T39" fmla="*/ 82 h 443"/>
                <a:gd name="T40" fmla="*/ 196 w 440"/>
                <a:gd name="T41" fmla="*/ 92 h 443"/>
                <a:gd name="T42" fmla="*/ 202 w 440"/>
                <a:gd name="T43" fmla="*/ 100 h 443"/>
                <a:gd name="T44" fmla="*/ 212 w 440"/>
                <a:gd name="T45" fmla="*/ 105 h 443"/>
                <a:gd name="T46" fmla="*/ 223 w 440"/>
                <a:gd name="T47" fmla="*/ 105 h 443"/>
                <a:gd name="T48" fmla="*/ 223 w 440"/>
                <a:gd name="T49" fmla="*/ 105 h 443"/>
                <a:gd name="T50" fmla="*/ 233 w 440"/>
                <a:gd name="T51" fmla="*/ 105 h 443"/>
                <a:gd name="T52" fmla="*/ 244 w 440"/>
                <a:gd name="T53" fmla="*/ 100 h 443"/>
                <a:gd name="T54" fmla="*/ 251 w 440"/>
                <a:gd name="T55" fmla="*/ 92 h 443"/>
                <a:gd name="T56" fmla="*/ 257 w 440"/>
                <a:gd name="T57" fmla="*/ 82 h 443"/>
                <a:gd name="T58" fmla="*/ 257 w 440"/>
                <a:gd name="T59" fmla="*/ 71 h 443"/>
                <a:gd name="T60" fmla="*/ 257 w 440"/>
                <a:gd name="T61" fmla="*/ 61 h 443"/>
                <a:gd name="T62" fmla="*/ 251 w 440"/>
                <a:gd name="T63" fmla="*/ 50 h 443"/>
                <a:gd name="T64" fmla="*/ 244 w 440"/>
                <a:gd name="T65" fmla="*/ 45 h 443"/>
                <a:gd name="T66" fmla="*/ 233 w 440"/>
                <a:gd name="T67" fmla="*/ 40 h 443"/>
                <a:gd name="T68" fmla="*/ 223 w 440"/>
                <a:gd name="T69" fmla="*/ 37 h 443"/>
                <a:gd name="T70" fmla="*/ 223 w 440"/>
                <a:gd name="T71" fmla="*/ 37 h 443"/>
                <a:gd name="T72" fmla="*/ 0 w 440"/>
                <a:gd name="T73" fmla="*/ 0 h 443"/>
                <a:gd name="T74" fmla="*/ 440 w 440"/>
                <a:gd name="T75" fmla="*/ 0 h 443"/>
                <a:gd name="T76" fmla="*/ 440 w 440"/>
                <a:gd name="T77" fmla="*/ 443 h 443"/>
                <a:gd name="T78" fmla="*/ 0 w 440"/>
                <a:gd name="T79" fmla="*/ 443 h 443"/>
                <a:gd name="T80" fmla="*/ 0 w 440"/>
                <a:gd name="T8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443">
                  <a:moveTo>
                    <a:pt x="165" y="137"/>
                  </a:moveTo>
                  <a:lnTo>
                    <a:pt x="165" y="168"/>
                  </a:lnTo>
                  <a:lnTo>
                    <a:pt x="204" y="168"/>
                  </a:lnTo>
                  <a:lnTo>
                    <a:pt x="204" y="372"/>
                  </a:lnTo>
                  <a:lnTo>
                    <a:pt x="165" y="372"/>
                  </a:lnTo>
                  <a:lnTo>
                    <a:pt x="165" y="406"/>
                  </a:lnTo>
                  <a:lnTo>
                    <a:pt x="280" y="406"/>
                  </a:lnTo>
                  <a:lnTo>
                    <a:pt x="280" y="372"/>
                  </a:lnTo>
                  <a:lnTo>
                    <a:pt x="241" y="372"/>
                  </a:lnTo>
                  <a:lnTo>
                    <a:pt x="241" y="168"/>
                  </a:lnTo>
                  <a:lnTo>
                    <a:pt x="280" y="168"/>
                  </a:lnTo>
                  <a:lnTo>
                    <a:pt x="280" y="137"/>
                  </a:lnTo>
                  <a:lnTo>
                    <a:pt x="165" y="137"/>
                  </a:lnTo>
                  <a:close/>
                  <a:moveTo>
                    <a:pt x="223" y="37"/>
                  </a:moveTo>
                  <a:lnTo>
                    <a:pt x="212" y="40"/>
                  </a:lnTo>
                  <a:lnTo>
                    <a:pt x="202" y="45"/>
                  </a:lnTo>
                  <a:lnTo>
                    <a:pt x="196" y="50"/>
                  </a:lnTo>
                  <a:lnTo>
                    <a:pt x="191" y="61"/>
                  </a:lnTo>
                  <a:lnTo>
                    <a:pt x="189" y="71"/>
                  </a:lnTo>
                  <a:lnTo>
                    <a:pt x="191" y="82"/>
                  </a:lnTo>
                  <a:lnTo>
                    <a:pt x="196" y="92"/>
                  </a:lnTo>
                  <a:lnTo>
                    <a:pt x="202" y="100"/>
                  </a:lnTo>
                  <a:lnTo>
                    <a:pt x="212" y="105"/>
                  </a:lnTo>
                  <a:lnTo>
                    <a:pt x="223" y="105"/>
                  </a:lnTo>
                  <a:lnTo>
                    <a:pt x="223" y="105"/>
                  </a:lnTo>
                  <a:lnTo>
                    <a:pt x="233" y="105"/>
                  </a:lnTo>
                  <a:lnTo>
                    <a:pt x="244" y="100"/>
                  </a:lnTo>
                  <a:lnTo>
                    <a:pt x="251" y="92"/>
                  </a:lnTo>
                  <a:lnTo>
                    <a:pt x="257" y="82"/>
                  </a:lnTo>
                  <a:lnTo>
                    <a:pt x="257" y="71"/>
                  </a:lnTo>
                  <a:lnTo>
                    <a:pt x="257" y="61"/>
                  </a:lnTo>
                  <a:lnTo>
                    <a:pt x="251" y="50"/>
                  </a:lnTo>
                  <a:lnTo>
                    <a:pt x="244" y="45"/>
                  </a:lnTo>
                  <a:lnTo>
                    <a:pt x="233" y="40"/>
                  </a:lnTo>
                  <a:lnTo>
                    <a:pt x="223" y="37"/>
                  </a:lnTo>
                  <a:lnTo>
                    <a:pt x="223" y="37"/>
                  </a:lnTo>
                  <a:close/>
                  <a:moveTo>
                    <a:pt x="0" y="0"/>
                  </a:moveTo>
                  <a:lnTo>
                    <a:pt x="440" y="0"/>
                  </a:lnTo>
                  <a:lnTo>
                    <a:pt x="440" y="443"/>
                  </a:lnTo>
                  <a:lnTo>
                    <a:pt x="0" y="44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2" name="Freeform 831"/>
            <p:cNvSpPr/>
            <p:nvPr/>
          </p:nvSpPr>
          <p:spPr bwMode="auto">
            <a:xfrm>
              <a:off x="14245204" y="2327275"/>
              <a:ext cx="215900" cy="212725"/>
            </a:xfrm>
            <a:custGeom>
              <a:avLst/>
              <a:gdLst>
                <a:gd name="T0" fmla="*/ 68 w 136"/>
                <a:gd name="T1" fmla="*/ 0 h 134"/>
                <a:gd name="T2" fmla="*/ 94 w 136"/>
                <a:gd name="T3" fmla="*/ 6 h 134"/>
                <a:gd name="T4" fmla="*/ 115 w 136"/>
                <a:gd name="T5" fmla="*/ 19 h 134"/>
                <a:gd name="T6" fmla="*/ 130 w 136"/>
                <a:gd name="T7" fmla="*/ 42 h 134"/>
                <a:gd name="T8" fmla="*/ 136 w 136"/>
                <a:gd name="T9" fmla="*/ 68 h 134"/>
                <a:gd name="T10" fmla="*/ 130 w 136"/>
                <a:gd name="T11" fmla="*/ 95 h 134"/>
                <a:gd name="T12" fmla="*/ 115 w 136"/>
                <a:gd name="T13" fmla="*/ 116 h 134"/>
                <a:gd name="T14" fmla="*/ 94 w 136"/>
                <a:gd name="T15" fmla="*/ 129 h 134"/>
                <a:gd name="T16" fmla="*/ 68 w 136"/>
                <a:gd name="T17" fmla="*/ 134 h 134"/>
                <a:gd name="T18" fmla="*/ 41 w 136"/>
                <a:gd name="T19" fmla="*/ 129 h 134"/>
                <a:gd name="T20" fmla="*/ 21 w 136"/>
                <a:gd name="T21" fmla="*/ 116 h 134"/>
                <a:gd name="T22" fmla="*/ 5 w 136"/>
                <a:gd name="T23" fmla="*/ 95 h 134"/>
                <a:gd name="T24" fmla="*/ 0 w 136"/>
                <a:gd name="T25" fmla="*/ 68 h 134"/>
                <a:gd name="T26" fmla="*/ 5 w 136"/>
                <a:gd name="T27" fmla="*/ 42 h 134"/>
                <a:gd name="T28" fmla="*/ 21 w 136"/>
                <a:gd name="T29" fmla="*/ 19 h 134"/>
                <a:gd name="T30" fmla="*/ 41 w 136"/>
                <a:gd name="T31" fmla="*/ 6 h 134"/>
                <a:gd name="T32" fmla="*/ 68 w 136"/>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34">
                  <a:moveTo>
                    <a:pt x="68" y="0"/>
                  </a:moveTo>
                  <a:lnTo>
                    <a:pt x="94" y="6"/>
                  </a:lnTo>
                  <a:lnTo>
                    <a:pt x="115" y="19"/>
                  </a:lnTo>
                  <a:lnTo>
                    <a:pt x="130" y="42"/>
                  </a:lnTo>
                  <a:lnTo>
                    <a:pt x="136" y="68"/>
                  </a:lnTo>
                  <a:lnTo>
                    <a:pt x="130" y="95"/>
                  </a:lnTo>
                  <a:lnTo>
                    <a:pt x="115" y="116"/>
                  </a:lnTo>
                  <a:lnTo>
                    <a:pt x="94" y="129"/>
                  </a:lnTo>
                  <a:lnTo>
                    <a:pt x="68" y="134"/>
                  </a:lnTo>
                  <a:lnTo>
                    <a:pt x="41" y="129"/>
                  </a:lnTo>
                  <a:lnTo>
                    <a:pt x="21" y="116"/>
                  </a:lnTo>
                  <a:lnTo>
                    <a:pt x="5" y="95"/>
                  </a:lnTo>
                  <a:lnTo>
                    <a:pt x="0" y="68"/>
                  </a:lnTo>
                  <a:lnTo>
                    <a:pt x="5" y="42"/>
                  </a:lnTo>
                  <a:lnTo>
                    <a:pt x="21" y="19"/>
                  </a:lnTo>
                  <a:lnTo>
                    <a:pt x="41" y="6"/>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3" name="Freeform 832"/>
            <p:cNvSpPr>
              <a:spLocks noEditPoints="1"/>
            </p:cNvSpPr>
            <p:nvPr/>
          </p:nvSpPr>
          <p:spPr bwMode="auto">
            <a:xfrm>
              <a:off x="14148367" y="2228850"/>
              <a:ext cx="407988" cy="593725"/>
            </a:xfrm>
            <a:custGeom>
              <a:avLst/>
              <a:gdLst>
                <a:gd name="T0" fmla="*/ 129 w 257"/>
                <a:gd name="T1" fmla="*/ 272 h 374"/>
                <a:gd name="T2" fmla="*/ 118 w 257"/>
                <a:gd name="T3" fmla="*/ 274 h 374"/>
                <a:gd name="T4" fmla="*/ 108 w 257"/>
                <a:gd name="T5" fmla="*/ 280 h 374"/>
                <a:gd name="T6" fmla="*/ 102 w 257"/>
                <a:gd name="T7" fmla="*/ 285 h 374"/>
                <a:gd name="T8" fmla="*/ 97 w 257"/>
                <a:gd name="T9" fmla="*/ 295 h 374"/>
                <a:gd name="T10" fmla="*/ 95 w 257"/>
                <a:gd name="T11" fmla="*/ 306 h 374"/>
                <a:gd name="T12" fmla="*/ 97 w 257"/>
                <a:gd name="T13" fmla="*/ 316 h 374"/>
                <a:gd name="T14" fmla="*/ 102 w 257"/>
                <a:gd name="T15" fmla="*/ 327 h 374"/>
                <a:gd name="T16" fmla="*/ 108 w 257"/>
                <a:gd name="T17" fmla="*/ 335 h 374"/>
                <a:gd name="T18" fmla="*/ 118 w 257"/>
                <a:gd name="T19" fmla="*/ 337 h 374"/>
                <a:gd name="T20" fmla="*/ 129 w 257"/>
                <a:gd name="T21" fmla="*/ 340 h 374"/>
                <a:gd name="T22" fmla="*/ 139 w 257"/>
                <a:gd name="T23" fmla="*/ 337 h 374"/>
                <a:gd name="T24" fmla="*/ 150 w 257"/>
                <a:gd name="T25" fmla="*/ 335 h 374"/>
                <a:gd name="T26" fmla="*/ 155 w 257"/>
                <a:gd name="T27" fmla="*/ 327 h 374"/>
                <a:gd name="T28" fmla="*/ 160 w 257"/>
                <a:gd name="T29" fmla="*/ 316 h 374"/>
                <a:gd name="T30" fmla="*/ 163 w 257"/>
                <a:gd name="T31" fmla="*/ 306 h 374"/>
                <a:gd name="T32" fmla="*/ 160 w 257"/>
                <a:gd name="T33" fmla="*/ 295 h 374"/>
                <a:gd name="T34" fmla="*/ 155 w 257"/>
                <a:gd name="T35" fmla="*/ 285 h 374"/>
                <a:gd name="T36" fmla="*/ 150 w 257"/>
                <a:gd name="T37" fmla="*/ 280 h 374"/>
                <a:gd name="T38" fmla="*/ 139 w 257"/>
                <a:gd name="T39" fmla="*/ 274 h 374"/>
                <a:gd name="T40" fmla="*/ 129 w 257"/>
                <a:gd name="T41" fmla="*/ 272 h 374"/>
                <a:gd name="T42" fmla="*/ 129 w 257"/>
                <a:gd name="T43" fmla="*/ 31 h 374"/>
                <a:gd name="T44" fmla="*/ 89 w 257"/>
                <a:gd name="T45" fmla="*/ 39 h 374"/>
                <a:gd name="T46" fmla="*/ 58 w 257"/>
                <a:gd name="T47" fmla="*/ 60 h 374"/>
                <a:gd name="T48" fmla="*/ 37 w 257"/>
                <a:gd name="T49" fmla="*/ 91 h 374"/>
                <a:gd name="T50" fmla="*/ 29 w 257"/>
                <a:gd name="T51" fmla="*/ 130 h 374"/>
                <a:gd name="T52" fmla="*/ 37 w 257"/>
                <a:gd name="T53" fmla="*/ 167 h 374"/>
                <a:gd name="T54" fmla="*/ 58 w 257"/>
                <a:gd name="T55" fmla="*/ 201 h 374"/>
                <a:gd name="T56" fmla="*/ 89 w 257"/>
                <a:gd name="T57" fmla="*/ 222 h 374"/>
                <a:gd name="T58" fmla="*/ 129 w 257"/>
                <a:gd name="T59" fmla="*/ 230 h 374"/>
                <a:gd name="T60" fmla="*/ 168 w 257"/>
                <a:gd name="T61" fmla="*/ 222 h 374"/>
                <a:gd name="T62" fmla="*/ 199 w 257"/>
                <a:gd name="T63" fmla="*/ 201 h 374"/>
                <a:gd name="T64" fmla="*/ 220 w 257"/>
                <a:gd name="T65" fmla="*/ 167 h 374"/>
                <a:gd name="T66" fmla="*/ 228 w 257"/>
                <a:gd name="T67" fmla="*/ 130 h 374"/>
                <a:gd name="T68" fmla="*/ 220 w 257"/>
                <a:gd name="T69" fmla="*/ 91 h 374"/>
                <a:gd name="T70" fmla="*/ 199 w 257"/>
                <a:gd name="T71" fmla="*/ 60 h 374"/>
                <a:gd name="T72" fmla="*/ 168 w 257"/>
                <a:gd name="T73" fmla="*/ 39 h 374"/>
                <a:gd name="T74" fmla="*/ 129 w 257"/>
                <a:gd name="T75" fmla="*/ 31 h 374"/>
                <a:gd name="T76" fmla="*/ 0 w 257"/>
                <a:gd name="T77" fmla="*/ 0 h 374"/>
                <a:gd name="T78" fmla="*/ 257 w 257"/>
                <a:gd name="T79" fmla="*/ 0 h 374"/>
                <a:gd name="T80" fmla="*/ 257 w 257"/>
                <a:gd name="T81" fmla="*/ 374 h 374"/>
                <a:gd name="T82" fmla="*/ 0 w 257"/>
                <a:gd name="T83" fmla="*/ 374 h 374"/>
                <a:gd name="T84" fmla="*/ 0 w 257"/>
                <a:gd name="T8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7" h="374">
                  <a:moveTo>
                    <a:pt x="129" y="272"/>
                  </a:moveTo>
                  <a:lnTo>
                    <a:pt x="118" y="274"/>
                  </a:lnTo>
                  <a:lnTo>
                    <a:pt x="108" y="280"/>
                  </a:lnTo>
                  <a:lnTo>
                    <a:pt x="102" y="285"/>
                  </a:lnTo>
                  <a:lnTo>
                    <a:pt x="97" y="295"/>
                  </a:lnTo>
                  <a:lnTo>
                    <a:pt x="95" y="306"/>
                  </a:lnTo>
                  <a:lnTo>
                    <a:pt x="97" y="316"/>
                  </a:lnTo>
                  <a:lnTo>
                    <a:pt x="102" y="327"/>
                  </a:lnTo>
                  <a:lnTo>
                    <a:pt x="108" y="335"/>
                  </a:lnTo>
                  <a:lnTo>
                    <a:pt x="118" y="337"/>
                  </a:lnTo>
                  <a:lnTo>
                    <a:pt x="129" y="340"/>
                  </a:lnTo>
                  <a:lnTo>
                    <a:pt x="139" y="337"/>
                  </a:lnTo>
                  <a:lnTo>
                    <a:pt x="150" y="335"/>
                  </a:lnTo>
                  <a:lnTo>
                    <a:pt x="155" y="327"/>
                  </a:lnTo>
                  <a:lnTo>
                    <a:pt x="160" y="316"/>
                  </a:lnTo>
                  <a:lnTo>
                    <a:pt x="163" y="306"/>
                  </a:lnTo>
                  <a:lnTo>
                    <a:pt x="160" y="295"/>
                  </a:lnTo>
                  <a:lnTo>
                    <a:pt x="155" y="285"/>
                  </a:lnTo>
                  <a:lnTo>
                    <a:pt x="150" y="280"/>
                  </a:lnTo>
                  <a:lnTo>
                    <a:pt x="139" y="274"/>
                  </a:lnTo>
                  <a:lnTo>
                    <a:pt x="129" y="272"/>
                  </a:lnTo>
                  <a:close/>
                  <a:moveTo>
                    <a:pt x="129" y="31"/>
                  </a:moveTo>
                  <a:lnTo>
                    <a:pt x="89" y="39"/>
                  </a:lnTo>
                  <a:lnTo>
                    <a:pt x="58" y="60"/>
                  </a:lnTo>
                  <a:lnTo>
                    <a:pt x="37" y="91"/>
                  </a:lnTo>
                  <a:lnTo>
                    <a:pt x="29" y="130"/>
                  </a:lnTo>
                  <a:lnTo>
                    <a:pt x="37" y="167"/>
                  </a:lnTo>
                  <a:lnTo>
                    <a:pt x="58" y="201"/>
                  </a:lnTo>
                  <a:lnTo>
                    <a:pt x="89" y="222"/>
                  </a:lnTo>
                  <a:lnTo>
                    <a:pt x="129" y="230"/>
                  </a:lnTo>
                  <a:lnTo>
                    <a:pt x="168" y="222"/>
                  </a:lnTo>
                  <a:lnTo>
                    <a:pt x="199" y="201"/>
                  </a:lnTo>
                  <a:lnTo>
                    <a:pt x="220" y="167"/>
                  </a:lnTo>
                  <a:lnTo>
                    <a:pt x="228" y="130"/>
                  </a:lnTo>
                  <a:lnTo>
                    <a:pt x="220" y="91"/>
                  </a:lnTo>
                  <a:lnTo>
                    <a:pt x="199" y="60"/>
                  </a:lnTo>
                  <a:lnTo>
                    <a:pt x="168" y="39"/>
                  </a:lnTo>
                  <a:lnTo>
                    <a:pt x="129" y="31"/>
                  </a:lnTo>
                  <a:close/>
                  <a:moveTo>
                    <a:pt x="0" y="0"/>
                  </a:moveTo>
                  <a:lnTo>
                    <a:pt x="257" y="0"/>
                  </a:lnTo>
                  <a:lnTo>
                    <a:pt x="257" y="374"/>
                  </a:lnTo>
                  <a:lnTo>
                    <a:pt x="0" y="37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4" name="Freeform 833"/>
            <p:cNvSpPr/>
            <p:nvPr/>
          </p:nvSpPr>
          <p:spPr bwMode="auto">
            <a:xfrm>
              <a:off x="13729267" y="2162175"/>
              <a:ext cx="82550" cy="41275"/>
            </a:xfrm>
            <a:custGeom>
              <a:avLst/>
              <a:gdLst>
                <a:gd name="T0" fmla="*/ 23 w 52"/>
                <a:gd name="T1" fmla="*/ 0 h 26"/>
                <a:gd name="T2" fmla="*/ 31 w 52"/>
                <a:gd name="T3" fmla="*/ 0 h 26"/>
                <a:gd name="T4" fmla="*/ 39 w 52"/>
                <a:gd name="T5" fmla="*/ 0 h 26"/>
                <a:gd name="T6" fmla="*/ 47 w 52"/>
                <a:gd name="T7" fmla="*/ 5 h 26"/>
                <a:gd name="T8" fmla="*/ 52 w 52"/>
                <a:gd name="T9" fmla="*/ 13 h 26"/>
                <a:gd name="T10" fmla="*/ 52 w 52"/>
                <a:gd name="T11" fmla="*/ 21 h 26"/>
                <a:gd name="T12" fmla="*/ 52 w 52"/>
                <a:gd name="T13" fmla="*/ 26 h 26"/>
                <a:gd name="T14" fmla="*/ 2 w 52"/>
                <a:gd name="T15" fmla="*/ 26 h 26"/>
                <a:gd name="T16" fmla="*/ 0 w 52"/>
                <a:gd name="T17" fmla="*/ 21 h 26"/>
                <a:gd name="T18" fmla="*/ 2 w 52"/>
                <a:gd name="T19" fmla="*/ 13 h 26"/>
                <a:gd name="T20" fmla="*/ 8 w 52"/>
                <a:gd name="T21" fmla="*/ 5 h 26"/>
                <a:gd name="T22" fmla="*/ 13 w 52"/>
                <a:gd name="T23" fmla="*/ 0 h 26"/>
                <a:gd name="T24" fmla="*/ 23 w 52"/>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6">
                  <a:moveTo>
                    <a:pt x="23" y="0"/>
                  </a:moveTo>
                  <a:lnTo>
                    <a:pt x="31" y="0"/>
                  </a:lnTo>
                  <a:lnTo>
                    <a:pt x="39" y="0"/>
                  </a:lnTo>
                  <a:lnTo>
                    <a:pt x="47" y="5"/>
                  </a:lnTo>
                  <a:lnTo>
                    <a:pt x="52" y="13"/>
                  </a:lnTo>
                  <a:lnTo>
                    <a:pt x="52" y="21"/>
                  </a:lnTo>
                  <a:lnTo>
                    <a:pt x="52" y="26"/>
                  </a:lnTo>
                  <a:lnTo>
                    <a:pt x="2" y="26"/>
                  </a:lnTo>
                  <a:lnTo>
                    <a:pt x="0" y="21"/>
                  </a:lnTo>
                  <a:lnTo>
                    <a:pt x="2" y="13"/>
                  </a:lnTo>
                  <a:lnTo>
                    <a:pt x="8" y="5"/>
                  </a:lnTo>
                  <a:lnTo>
                    <a:pt x="13" y="0"/>
                  </a:lnTo>
                  <a:lnTo>
                    <a:pt x="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5" name="Freeform 834"/>
            <p:cNvSpPr>
              <a:spLocks noEditPoints="1"/>
            </p:cNvSpPr>
            <p:nvPr/>
          </p:nvSpPr>
          <p:spPr bwMode="auto">
            <a:xfrm>
              <a:off x="13683229" y="2228850"/>
              <a:ext cx="407988" cy="593725"/>
            </a:xfrm>
            <a:custGeom>
              <a:avLst/>
              <a:gdLst>
                <a:gd name="T0" fmla="*/ 128 w 257"/>
                <a:gd name="T1" fmla="*/ 272 h 374"/>
                <a:gd name="T2" fmla="*/ 118 w 257"/>
                <a:gd name="T3" fmla="*/ 274 h 374"/>
                <a:gd name="T4" fmla="*/ 107 w 257"/>
                <a:gd name="T5" fmla="*/ 280 h 374"/>
                <a:gd name="T6" fmla="*/ 102 w 257"/>
                <a:gd name="T7" fmla="*/ 285 h 374"/>
                <a:gd name="T8" fmla="*/ 97 w 257"/>
                <a:gd name="T9" fmla="*/ 295 h 374"/>
                <a:gd name="T10" fmla="*/ 94 w 257"/>
                <a:gd name="T11" fmla="*/ 306 h 374"/>
                <a:gd name="T12" fmla="*/ 97 w 257"/>
                <a:gd name="T13" fmla="*/ 316 h 374"/>
                <a:gd name="T14" fmla="*/ 102 w 257"/>
                <a:gd name="T15" fmla="*/ 327 h 374"/>
                <a:gd name="T16" fmla="*/ 107 w 257"/>
                <a:gd name="T17" fmla="*/ 335 h 374"/>
                <a:gd name="T18" fmla="*/ 118 w 257"/>
                <a:gd name="T19" fmla="*/ 337 h 374"/>
                <a:gd name="T20" fmla="*/ 128 w 257"/>
                <a:gd name="T21" fmla="*/ 340 h 374"/>
                <a:gd name="T22" fmla="*/ 128 w 257"/>
                <a:gd name="T23" fmla="*/ 340 h 374"/>
                <a:gd name="T24" fmla="*/ 139 w 257"/>
                <a:gd name="T25" fmla="*/ 337 h 374"/>
                <a:gd name="T26" fmla="*/ 149 w 257"/>
                <a:gd name="T27" fmla="*/ 335 h 374"/>
                <a:gd name="T28" fmla="*/ 155 w 257"/>
                <a:gd name="T29" fmla="*/ 327 h 374"/>
                <a:gd name="T30" fmla="*/ 160 w 257"/>
                <a:gd name="T31" fmla="*/ 316 h 374"/>
                <a:gd name="T32" fmla="*/ 162 w 257"/>
                <a:gd name="T33" fmla="*/ 306 h 374"/>
                <a:gd name="T34" fmla="*/ 160 w 257"/>
                <a:gd name="T35" fmla="*/ 295 h 374"/>
                <a:gd name="T36" fmla="*/ 155 w 257"/>
                <a:gd name="T37" fmla="*/ 285 h 374"/>
                <a:gd name="T38" fmla="*/ 149 w 257"/>
                <a:gd name="T39" fmla="*/ 280 h 374"/>
                <a:gd name="T40" fmla="*/ 139 w 257"/>
                <a:gd name="T41" fmla="*/ 274 h 374"/>
                <a:gd name="T42" fmla="*/ 128 w 257"/>
                <a:gd name="T43" fmla="*/ 272 h 374"/>
                <a:gd name="T44" fmla="*/ 128 w 257"/>
                <a:gd name="T45" fmla="*/ 272 h 374"/>
                <a:gd name="T46" fmla="*/ 128 w 257"/>
                <a:gd name="T47" fmla="*/ 31 h 374"/>
                <a:gd name="T48" fmla="*/ 89 w 257"/>
                <a:gd name="T49" fmla="*/ 39 h 374"/>
                <a:gd name="T50" fmla="*/ 58 w 257"/>
                <a:gd name="T51" fmla="*/ 60 h 374"/>
                <a:gd name="T52" fmla="*/ 37 w 257"/>
                <a:gd name="T53" fmla="*/ 91 h 374"/>
                <a:gd name="T54" fmla="*/ 29 w 257"/>
                <a:gd name="T55" fmla="*/ 130 h 374"/>
                <a:gd name="T56" fmla="*/ 37 w 257"/>
                <a:gd name="T57" fmla="*/ 167 h 374"/>
                <a:gd name="T58" fmla="*/ 58 w 257"/>
                <a:gd name="T59" fmla="*/ 201 h 374"/>
                <a:gd name="T60" fmla="*/ 89 w 257"/>
                <a:gd name="T61" fmla="*/ 222 h 374"/>
                <a:gd name="T62" fmla="*/ 128 w 257"/>
                <a:gd name="T63" fmla="*/ 230 h 374"/>
                <a:gd name="T64" fmla="*/ 128 w 257"/>
                <a:gd name="T65" fmla="*/ 230 h 374"/>
                <a:gd name="T66" fmla="*/ 168 w 257"/>
                <a:gd name="T67" fmla="*/ 222 h 374"/>
                <a:gd name="T68" fmla="*/ 199 w 257"/>
                <a:gd name="T69" fmla="*/ 201 h 374"/>
                <a:gd name="T70" fmla="*/ 220 w 257"/>
                <a:gd name="T71" fmla="*/ 167 h 374"/>
                <a:gd name="T72" fmla="*/ 228 w 257"/>
                <a:gd name="T73" fmla="*/ 130 h 374"/>
                <a:gd name="T74" fmla="*/ 220 w 257"/>
                <a:gd name="T75" fmla="*/ 91 h 374"/>
                <a:gd name="T76" fmla="*/ 199 w 257"/>
                <a:gd name="T77" fmla="*/ 60 h 374"/>
                <a:gd name="T78" fmla="*/ 168 w 257"/>
                <a:gd name="T79" fmla="*/ 39 h 374"/>
                <a:gd name="T80" fmla="*/ 128 w 257"/>
                <a:gd name="T81" fmla="*/ 31 h 374"/>
                <a:gd name="T82" fmla="*/ 128 w 257"/>
                <a:gd name="T83" fmla="*/ 31 h 374"/>
                <a:gd name="T84" fmla="*/ 0 w 257"/>
                <a:gd name="T85" fmla="*/ 0 h 374"/>
                <a:gd name="T86" fmla="*/ 257 w 257"/>
                <a:gd name="T87" fmla="*/ 0 h 374"/>
                <a:gd name="T88" fmla="*/ 257 w 257"/>
                <a:gd name="T89" fmla="*/ 374 h 374"/>
                <a:gd name="T90" fmla="*/ 0 w 257"/>
                <a:gd name="T91" fmla="*/ 374 h 374"/>
                <a:gd name="T92" fmla="*/ 0 w 257"/>
                <a:gd name="T9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7" h="374">
                  <a:moveTo>
                    <a:pt x="128" y="272"/>
                  </a:moveTo>
                  <a:lnTo>
                    <a:pt x="118" y="274"/>
                  </a:lnTo>
                  <a:lnTo>
                    <a:pt x="107" y="280"/>
                  </a:lnTo>
                  <a:lnTo>
                    <a:pt x="102" y="285"/>
                  </a:lnTo>
                  <a:lnTo>
                    <a:pt x="97" y="295"/>
                  </a:lnTo>
                  <a:lnTo>
                    <a:pt x="94" y="306"/>
                  </a:lnTo>
                  <a:lnTo>
                    <a:pt x="97" y="316"/>
                  </a:lnTo>
                  <a:lnTo>
                    <a:pt x="102" y="327"/>
                  </a:lnTo>
                  <a:lnTo>
                    <a:pt x="107" y="335"/>
                  </a:lnTo>
                  <a:lnTo>
                    <a:pt x="118" y="337"/>
                  </a:lnTo>
                  <a:lnTo>
                    <a:pt x="128" y="340"/>
                  </a:lnTo>
                  <a:lnTo>
                    <a:pt x="128" y="340"/>
                  </a:lnTo>
                  <a:lnTo>
                    <a:pt x="139" y="337"/>
                  </a:lnTo>
                  <a:lnTo>
                    <a:pt x="149" y="335"/>
                  </a:lnTo>
                  <a:lnTo>
                    <a:pt x="155" y="327"/>
                  </a:lnTo>
                  <a:lnTo>
                    <a:pt x="160" y="316"/>
                  </a:lnTo>
                  <a:lnTo>
                    <a:pt x="162" y="306"/>
                  </a:lnTo>
                  <a:lnTo>
                    <a:pt x="160" y="295"/>
                  </a:lnTo>
                  <a:lnTo>
                    <a:pt x="155" y="285"/>
                  </a:lnTo>
                  <a:lnTo>
                    <a:pt x="149" y="280"/>
                  </a:lnTo>
                  <a:lnTo>
                    <a:pt x="139" y="274"/>
                  </a:lnTo>
                  <a:lnTo>
                    <a:pt x="128" y="272"/>
                  </a:lnTo>
                  <a:lnTo>
                    <a:pt x="128" y="272"/>
                  </a:lnTo>
                  <a:close/>
                  <a:moveTo>
                    <a:pt x="128" y="31"/>
                  </a:moveTo>
                  <a:lnTo>
                    <a:pt x="89" y="39"/>
                  </a:lnTo>
                  <a:lnTo>
                    <a:pt x="58" y="60"/>
                  </a:lnTo>
                  <a:lnTo>
                    <a:pt x="37" y="91"/>
                  </a:lnTo>
                  <a:lnTo>
                    <a:pt x="29" y="130"/>
                  </a:lnTo>
                  <a:lnTo>
                    <a:pt x="37" y="167"/>
                  </a:lnTo>
                  <a:lnTo>
                    <a:pt x="58" y="201"/>
                  </a:lnTo>
                  <a:lnTo>
                    <a:pt x="89" y="222"/>
                  </a:lnTo>
                  <a:lnTo>
                    <a:pt x="128" y="230"/>
                  </a:lnTo>
                  <a:lnTo>
                    <a:pt x="128" y="230"/>
                  </a:lnTo>
                  <a:lnTo>
                    <a:pt x="168" y="222"/>
                  </a:lnTo>
                  <a:lnTo>
                    <a:pt x="199" y="201"/>
                  </a:lnTo>
                  <a:lnTo>
                    <a:pt x="220" y="167"/>
                  </a:lnTo>
                  <a:lnTo>
                    <a:pt x="228" y="130"/>
                  </a:lnTo>
                  <a:lnTo>
                    <a:pt x="220" y="91"/>
                  </a:lnTo>
                  <a:lnTo>
                    <a:pt x="199" y="60"/>
                  </a:lnTo>
                  <a:lnTo>
                    <a:pt x="168" y="39"/>
                  </a:lnTo>
                  <a:lnTo>
                    <a:pt x="128" y="31"/>
                  </a:lnTo>
                  <a:lnTo>
                    <a:pt x="128" y="31"/>
                  </a:lnTo>
                  <a:close/>
                  <a:moveTo>
                    <a:pt x="0" y="0"/>
                  </a:moveTo>
                  <a:lnTo>
                    <a:pt x="257" y="0"/>
                  </a:lnTo>
                  <a:lnTo>
                    <a:pt x="257" y="374"/>
                  </a:lnTo>
                  <a:lnTo>
                    <a:pt x="0" y="37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6" name="Freeform 835"/>
            <p:cNvSpPr/>
            <p:nvPr/>
          </p:nvSpPr>
          <p:spPr bwMode="auto">
            <a:xfrm>
              <a:off x="13778479" y="2327275"/>
              <a:ext cx="215900" cy="212725"/>
            </a:xfrm>
            <a:custGeom>
              <a:avLst/>
              <a:gdLst>
                <a:gd name="T0" fmla="*/ 68 w 136"/>
                <a:gd name="T1" fmla="*/ 0 h 134"/>
                <a:gd name="T2" fmla="*/ 95 w 136"/>
                <a:gd name="T3" fmla="*/ 6 h 134"/>
                <a:gd name="T4" fmla="*/ 116 w 136"/>
                <a:gd name="T5" fmla="*/ 19 h 134"/>
                <a:gd name="T6" fmla="*/ 131 w 136"/>
                <a:gd name="T7" fmla="*/ 42 h 134"/>
                <a:gd name="T8" fmla="*/ 136 w 136"/>
                <a:gd name="T9" fmla="*/ 68 h 134"/>
                <a:gd name="T10" fmla="*/ 131 w 136"/>
                <a:gd name="T11" fmla="*/ 95 h 134"/>
                <a:gd name="T12" fmla="*/ 116 w 136"/>
                <a:gd name="T13" fmla="*/ 116 h 134"/>
                <a:gd name="T14" fmla="*/ 95 w 136"/>
                <a:gd name="T15" fmla="*/ 129 h 134"/>
                <a:gd name="T16" fmla="*/ 68 w 136"/>
                <a:gd name="T17" fmla="*/ 134 h 134"/>
                <a:gd name="T18" fmla="*/ 42 w 136"/>
                <a:gd name="T19" fmla="*/ 129 h 134"/>
                <a:gd name="T20" fmla="*/ 21 w 136"/>
                <a:gd name="T21" fmla="*/ 116 h 134"/>
                <a:gd name="T22" fmla="*/ 6 w 136"/>
                <a:gd name="T23" fmla="*/ 95 h 134"/>
                <a:gd name="T24" fmla="*/ 0 w 136"/>
                <a:gd name="T25" fmla="*/ 68 h 134"/>
                <a:gd name="T26" fmla="*/ 6 w 136"/>
                <a:gd name="T27" fmla="*/ 42 h 134"/>
                <a:gd name="T28" fmla="*/ 21 w 136"/>
                <a:gd name="T29" fmla="*/ 19 h 134"/>
                <a:gd name="T30" fmla="*/ 42 w 136"/>
                <a:gd name="T31" fmla="*/ 6 h 134"/>
                <a:gd name="T32" fmla="*/ 68 w 136"/>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34">
                  <a:moveTo>
                    <a:pt x="68" y="0"/>
                  </a:moveTo>
                  <a:lnTo>
                    <a:pt x="95" y="6"/>
                  </a:lnTo>
                  <a:lnTo>
                    <a:pt x="116" y="19"/>
                  </a:lnTo>
                  <a:lnTo>
                    <a:pt x="131" y="42"/>
                  </a:lnTo>
                  <a:lnTo>
                    <a:pt x="136" y="68"/>
                  </a:lnTo>
                  <a:lnTo>
                    <a:pt x="131" y="95"/>
                  </a:lnTo>
                  <a:lnTo>
                    <a:pt x="116" y="116"/>
                  </a:lnTo>
                  <a:lnTo>
                    <a:pt x="95" y="129"/>
                  </a:lnTo>
                  <a:lnTo>
                    <a:pt x="68" y="134"/>
                  </a:lnTo>
                  <a:lnTo>
                    <a:pt x="42" y="129"/>
                  </a:lnTo>
                  <a:lnTo>
                    <a:pt x="21" y="116"/>
                  </a:lnTo>
                  <a:lnTo>
                    <a:pt x="6" y="95"/>
                  </a:lnTo>
                  <a:lnTo>
                    <a:pt x="0" y="68"/>
                  </a:lnTo>
                  <a:lnTo>
                    <a:pt x="6" y="42"/>
                  </a:lnTo>
                  <a:lnTo>
                    <a:pt x="21" y="19"/>
                  </a:lnTo>
                  <a:lnTo>
                    <a:pt x="42" y="6"/>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7" name="Freeform 836"/>
            <p:cNvSpPr>
              <a:spLocks noEditPoints="1"/>
            </p:cNvSpPr>
            <p:nvPr/>
          </p:nvSpPr>
          <p:spPr bwMode="auto">
            <a:xfrm>
              <a:off x="11879829" y="1550988"/>
              <a:ext cx="735013" cy="688975"/>
            </a:xfrm>
            <a:custGeom>
              <a:avLst/>
              <a:gdLst>
                <a:gd name="T0" fmla="*/ 395 w 463"/>
                <a:gd name="T1" fmla="*/ 209 h 434"/>
                <a:gd name="T2" fmla="*/ 382 w 463"/>
                <a:gd name="T3" fmla="*/ 217 h 434"/>
                <a:gd name="T4" fmla="*/ 377 w 463"/>
                <a:gd name="T5" fmla="*/ 233 h 434"/>
                <a:gd name="T6" fmla="*/ 382 w 463"/>
                <a:gd name="T7" fmla="*/ 248 h 434"/>
                <a:gd name="T8" fmla="*/ 395 w 463"/>
                <a:gd name="T9" fmla="*/ 259 h 434"/>
                <a:gd name="T10" fmla="*/ 411 w 463"/>
                <a:gd name="T11" fmla="*/ 259 h 434"/>
                <a:gd name="T12" fmla="*/ 424 w 463"/>
                <a:gd name="T13" fmla="*/ 248 h 434"/>
                <a:gd name="T14" fmla="*/ 429 w 463"/>
                <a:gd name="T15" fmla="*/ 233 h 434"/>
                <a:gd name="T16" fmla="*/ 424 w 463"/>
                <a:gd name="T17" fmla="*/ 217 h 434"/>
                <a:gd name="T18" fmla="*/ 411 w 463"/>
                <a:gd name="T19" fmla="*/ 209 h 434"/>
                <a:gd name="T20" fmla="*/ 403 w 463"/>
                <a:gd name="T21" fmla="*/ 118 h 434"/>
                <a:gd name="T22" fmla="*/ 387 w 463"/>
                <a:gd name="T23" fmla="*/ 123 h 434"/>
                <a:gd name="T24" fmla="*/ 377 w 463"/>
                <a:gd name="T25" fmla="*/ 136 h 434"/>
                <a:gd name="T26" fmla="*/ 377 w 463"/>
                <a:gd name="T27" fmla="*/ 154 h 434"/>
                <a:gd name="T28" fmla="*/ 387 w 463"/>
                <a:gd name="T29" fmla="*/ 167 h 434"/>
                <a:gd name="T30" fmla="*/ 403 w 463"/>
                <a:gd name="T31" fmla="*/ 173 h 434"/>
                <a:gd name="T32" fmla="*/ 419 w 463"/>
                <a:gd name="T33" fmla="*/ 167 h 434"/>
                <a:gd name="T34" fmla="*/ 429 w 463"/>
                <a:gd name="T35" fmla="*/ 154 h 434"/>
                <a:gd name="T36" fmla="*/ 429 w 463"/>
                <a:gd name="T37" fmla="*/ 136 h 434"/>
                <a:gd name="T38" fmla="*/ 419 w 463"/>
                <a:gd name="T39" fmla="*/ 123 h 434"/>
                <a:gd name="T40" fmla="*/ 403 w 463"/>
                <a:gd name="T41" fmla="*/ 118 h 434"/>
                <a:gd name="T42" fmla="*/ 52 w 463"/>
                <a:gd name="T43" fmla="*/ 358 h 434"/>
                <a:gd name="T44" fmla="*/ 332 w 463"/>
                <a:gd name="T45" fmla="*/ 110 h 434"/>
                <a:gd name="T46" fmla="*/ 18 w 463"/>
                <a:gd name="T47" fmla="*/ 0 h 434"/>
                <a:gd name="T48" fmla="*/ 180 w 463"/>
                <a:gd name="T49" fmla="*/ 0 h 434"/>
                <a:gd name="T50" fmla="*/ 199 w 463"/>
                <a:gd name="T51" fmla="*/ 23 h 434"/>
                <a:gd name="T52" fmla="*/ 141 w 463"/>
                <a:gd name="T53" fmla="*/ 68 h 434"/>
                <a:gd name="T54" fmla="*/ 463 w 463"/>
                <a:gd name="T55" fmla="*/ 68 h 434"/>
                <a:gd name="T56" fmla="*/ 432 w 463"/>
                <a:gd name="T57" fmla="*/ 398 h 434"/>
                <a:gd name="T58" fmla="*/ 377 w 463"/>
                <a:gd name="T59" fmla="*/ 434 h 434"/>
                <a:gd name="T60" fmla="*/ 99 w 463"/>
                <a:gd name="T61" fmla="*/ 398 h 434"/>
                <a:gd name="T62" fmla="*/ 42 w 463"/>
                <a:gd name="T63" fmla="*/ 434 h 434"/>
                <a:gd name="T64" fmla="*/ 8 w 463"/>
                <a:gd name="T65" fmla="*/ 398 h 434"/>
                <a:gd name="T66" fmla="*/ 60 w 463"/>
                <a:gd name="T67" fmla="*/ 68 h 434"/>
                <a:gd name="T68" fmla="*/ 0 w 463"/>
                <a:gd name="T69" fmla="*/ 2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3" h="434">
                  <a:moveTo>
                    <a:pt x="403" y="207"/>
                  </a:moveTo>
                  <a:lnTo>
                    <a:pt x="395" y="209"/>
                  </a:lnTo>
                  <a:lnTo>
                    <a:pt x="387" y="212"/>
                  </a:lnTo>
                  <a:lnTo>
                    <a:pt x="382" y="217"/>
                  </a:lnTo>
                  <a:lnTo>
                    <a:pt x="377" y="225"/>
                  </a:lnTo>
                  <a:lnTo>
                    <a:pt x="377" y="233"/>
                  </a:lnTo>
                  <a:lnTo>
                    <a:pt x="377" y="243"/>
                  </a:lnTo>
                  <a:lnTo>
                    <a:pt x="382" y="248"/>
                  </a:lnTo>
                  <a:lnTo>
                    <a:pt x="387" y="256"/>
                  </a:lnTo>
                  <a:lnTo>
                    <a:pt x="395" y="259"/>
                  </a:lnTo>
                  <a:lnTo>
                    <a:pt x="403" y="262"/>
                  </a:lnTo>
                  <a:lnTo>
                    <a:pt x="411" y="259"/>
                  </a:lnTo>
                  <a:lnTo>
                    <a:pt x="419" y="256"/>
                  </a:lnTo>
                  <a:lnTo>
                    <a:pt x="424" y="248"/>
                  </a:lnTo>
                  <a:lnTo>
                    <a:pt x="429" y="243"/>
                  </a:lnTo>
                  <a:lnTo>
                    <a:pt x="429" y="233"/>
                  </a:lnTo>
                  <a:lnTo>
                    <a:pt x="429" y="225"/>
                  </a:lnTo>
                  <a:lnTo>
                    <a:pt x="424" y="217"/>
                  </a:lnTo>
                  <a:lnTo>
                    <a:pt x="419" y="212"/>
                  </a:lnTo>
                  <a:lnTo>
                    <a:pt x="411" y="209"/>
                  </a:lnTo>
                  <a:lnTo>
                    <a:pt x="403" y="207"/>
                  </a:lnTo>
                  <a:close/>
                  <a:moveTo>
                    <a:pt x="403" y="118"/>
                  </a:moveTo>
                  <a:lnTo>
                    <a:pt x="395" y="120"/>
                  </a:lnTo>
                  <a:lnTo>
                    <a:pt x="387" y="123"/>
                  </a:lnTo>
                  <a:lnTo>
                    <a:pt x="382" y="131"/>
                  </a:lnTo>
                  <a:lnTo>
                    <a:pt x="377" y="136"/>
                  </a:lnTo>
                  <a:lnTo>
                    <a:pt x="377" y="146"/>
                  </a:lnTo>
                  <a:lnTo>
                    <a:pt x="377" y="154"/>
                  </a:lnTo>
                  <a:lnTo>
                    <a:pt x="382" y="162"/>
                  </a:lnTo>
                  <a:lnTo>
                    <a:pt x="387" y="167"/>
                  </a:lnTo>
                  <a:lnTo>
                    <a:pt x="395" y="170"/>
                  </a:lnTo>
                  <a:lnTo>
                    <a:pt x="403" y="173"/>
                  </a:lnTo>
                  <a:lnTo>
                    <a:pt x="411" y="170"/>
                  </a:lnTo>
                  <a:lnTo>
                    <a:pt x="419" y="167"/>
                  </a:lnTo>
                  <a:lnTo>
                    <a:pt x="424" y="162"/>
                  </a:lnTo>
                  <a:lnTo>
                    <a:pt x="429" y="154"/>
                  </a:lnTo>
                  <a:lnTo>
                    <a:pt x="429" y="146"/>
                  </a:lnTo>
                  <a:lnTo>
                    <a:pt x="429" y="136"/>
                  </a:lnTo>
                  <a:lnTo>
                    <a:pt x="424" y="131"/>
                  </a:lnTo>
                  <a:lnTo>
                    <a:pt x="419" y="123"/>
                  </a:lnTo>
                  <a:lnTo>
                    <a:pt x="411" y="120"/>
                  </a:lnTo>
                  <a:lnTo>
                    <a:pt x="403" y="118"/>
                  </a:lnTo>
                  <a:close/>
                  <a:moveTo>
                    <a:pt x="52" y="110"/>
                  </a:moveTo>
                  <a:lnTo>
                    <a:pt x="52" y="358"/>
                  </a:lnTo>
                  <a:lnTo>
                    <a:pt x="332" y="358"/>
                  </a:lnTo>
                  <a:lnTo>
                    <a:pt x="332" y="110"/>
                  </a:lnTo>
                  <a:lnTo>
                    <a:pt x="52" y="110"/>
                  </a:lnTo>
                  <a:close/>
                  <a:moveTo>
                    <a:pt x="18" y="0"/>
                  </a:moveTo>
                  <a:lnTo>
                    <a:pt x="99" y="63"/>
                  </a:lnTo>
                  <a:lnTo>
                    <a:pt x="180" y="0"/>
                  </a:lnTo>
                  <a:lnTo>
                    <a:pt x="191" y="15"/>
                  </a:lnTo>
                  <a:lnTo>
                    <a:pt x="199" y="23"/>
                  </a:lnTo>
                  <a:lnTo>
                    <a:pt x="191" y="28"/>
                  </a:lnTo>
                  <a:lnTo>
                    <a:pt x="141" y="68"/>
                  </a:lnTo>
                  <a:lnTo>
                    <a:pt x="138" y="68"/>
                  </a:lnTo>
                  <a:lnTo>
                    <a:pt x="463" y="68"/>
                  </a:lnTo>
                  <a:lnTo>
                    <a:pt x="463" y="398"/>
                  </a:lnTo>
                  <a:lnTo>
                    <a:pt x="432" y="398"/>
                  </a:lnTo>
                  <a:lnTo>
                    <a:pt x="432" y="434"/>
                  </a:lnTo>
                  <a:lnTo>
                    <a:pt x="377" y="434"/>
                  </a:lnTo>
                  <a:lnTo>
                    <a:pt x="377" y="398"/>
                  </a:lnTo>
                  <a:lnTo>
                    <a:pt x="99" y="398"/>
                  </a:lnTo>
                  <a:lnTo>
                    <a:pt x="99" y="434"/>
                  </a:lnTo>
                  <a:lnTo>
                    <a:pt x="42" y="434"/>
                  </a:lnTo>
                  <a:lnTo>
                    <a:pt x="42" y="398"/>
                  </a:lnTo>
                  <a:lnTo>
                    <a:pt x="8" y="398"/>
                  </a:lnTo>
                  <a:lnTo>
                    <a:pt x="8" y="68"/>
                  </a:lnTo>
                  <a:lnTo>
                    <a:pt x="60" y="68"/>
                  </a:lnTo>
                  <a:lnTo>
                    <a:pt x="57" y="68"/>
                  </a:lnTo>
                  <a:lnTo>
                    <a:pt x="0" y="23"/>
                  </a:lnTo>
                  <a:lnTo>
                    <a:pt x="1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8" name="Freeform 837"/>
            <p:cNvSpPr/>
            <p:nvPr/>
          </p:nvSpPr>
          <p:spPr bwMode="auto">
            <a:xfrm>
              <a:off x="22885967" y="0"/>
              <a:ext cx="79375" cy="74613"/>
            </a:xfrm>
            <a:custGeom>
              <a:avLst/>
              <a:gdLst>
                <a:gd name="T0" fmla="*/ 13 w 50"/>
                <a:gd name="T1" fmla="*/ 0 h 47"/>
                <a:gd name="T2" fmla="*/ 50 w 50"/>
                <a:gd name="T3" fmla="*/ 21 h 47"/>
                <a:gd name="T4" fmla="*/ 37 w 50"/>
                <a:gd name="T5" fmla="*/ 47 h 47"/>
                <a:gd name="T6" fmla="*/ 24 w 50"/>
                <a:gd name="T7" fmla="*/ 39 h 47"/>
                <a:gd name="T8" fmla="*/ 11 w 50"/>
                <a:gd name="T9" fmla="*/ 31 h 47"/>
                <a:gd name="T10" fmla="*/ 0 w 50"/>
                <a:gd name="T11" fmla="*/ 26 h 47"/>
                <a:gd name="T12" fmla="*/ 13 w 5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0" h="47">
                  <a:moveTo>
                    <a:pt x="13" y="0"/>
                  </a:moveTo>
                  <a:lnTo>
                    <a:pt x="50" y="21"/>
                  </a:lnTo>
                  <a:lnTo>
                    <a:pt x="37" y="47"/>
                  </a:lnTo>
                  <a:lnTo>
                    <a:pt x="24" y="39"/>
                  </a:lnTo>
                  <a:lnTo>
                    <a:pt x="11" y="31"/>
                  </a:lnTo>
                  <a:lnTo>
                    <a:pt x="0" y="26"/>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9" name="Freeform 838"/>
            <p:cNvSpPr/>
            <p:nvPr/>
          </p:nvSpPr>
          <p:spPr bwMode="auto">
            <a:xfrm>
              <a:off x="22350979" y="436563"/>
              <a:ext cx="377825" cy="298450"/>
            </a:xfrm>
            <a:custGeom>
              <a:avLst/>
              <a:gdLst>
                <a:gd name="T0" fmla="*/ 206 w 238"/>
                <a:gd name="T1" fmla="*/ 0 h 188"/>
                <a:gd name="T2" fmla="*/ 217 w 238"/>
                <a:gd name="T3" fmla="*/ 3 h 188"/>
                <a:gd name="T4" fmla="*/ 225 w 238"/>
                <a:gd name="T5" fmla="*/ 10 h 188"/>
                <a:gd name="T6" fmla="*/ 233 w 238"/>
                <a:gd name="T7" fmla="*/ 18 h 188"/>
                <a:gd name="T8" fmla="*/ 238 w 238"/>
                <a:gd name="T9" fmla="*/ 29 h 188"/>
                <a:gd name="T10" fmla="*/ 180 w 238"/>
                <a:gd name="T11" fmla="*/ 136 h 188"/>
                <a:gd name="T12" fmla="*/ 165 w 238"/>
                <a:gd name="T13" fmla="*/ 157 h 188"/>
                <a:gd name="T14" fmla="*/ 146 w 238"/>
                <a:gd name="T15" fmla="*/ 173 h 188"/>
                <a:gd name="T16" fmla="*/ 123 w 238"/>
                <a:gd name="T17" fmla="*/ 183 h 188"/>
                <a:gd name="T18" fmla="*/ 110 w 238"/>
                <a:gd name="T19" fmla="*/ 186 h 188"/>
                <a:gd name="T20" fmla="*/ 94 w 238"/>
                <a:gd name="T21" fmla="*/ 188 h 188"/>
                <a:gd name="T22" fmla="*/ 70 w 238"/>
                <a:gd name="T23" fmla="*/ 186 h 188"/>
                <a:gd name="T24" fmla="*/ 49 w 238"/>
                <a:gd name="T25" fmla="*/ 175 h 188"/>
                <a:gd name="T26" fmla="*/ 26 w 238"/>
                <a:gd name="T27" fmla="*/ 157 h 188"/>
                <a:gd name="T28" fmla="*/ 7 w 238"/>
                <a:gd name="T29" fmla="*/ 133 h 188"/>
                <a:gd name="T30" fmla="*/ 0 w 238"/>
                <a:gd name="T31" fmla="*/ 105 h 188"/>
                <a:gd name="T32" fmla="*/ 0 w 238"/>
                <a:gd name="T33" fmla="*/ 73 h 188"/>
                <a:gd name="T34" fmla="*/ 10 w 238"/>
                <a:gd name="T35" fmla="*/ 44 h 188"/>
                <a:gd name="T36" fmla="*/ 44 w 238"/>
                <a:gd name="T37" fmla="*/ 65 h 188"/>
                <a:gd name="T38" fmla="*/ 39 w 238"/>
                <a:gd name="T39" fmla="*/ 86 h 188"/>
                <a:gd name="T40" fmla="*/ 42 w 238"/>
                <a:gd name="T41" fmla="*/ 107 h 188"/>
                <a:gd name="T42" fmla="*/ 52 w 238"/>
                <a:gd name="T43" fmla="*/ 126 h 188"/>
                <a:gd name="T44" fmla="*/ 68 w 238"/>
                <a:gd name="T45" fmla="*/ 141 h 188"/>
                <a:gd name="T46" fmla="*/ 89 w 238"/>
                <a:gd name="T47" fmla="*/ 147 h 188"/>
                <a:gd name="T48" fmla="*/ 112 w 238"/>
                <a:gd name="T49" fmla="*/ 144 h 188"/>
                <a:gd name="T50" fmla="*/ 131 w 238"/>
                <a:gd name="T51" fmla="*/ 133 h 188"/>
                <a:gd name="T52" fmla="*/ 144 w 238"/>
                <a:gd name="T53" fmla="*/ 118 h 188"/>
                <a:gd name="T54" fmla="*/ 206 w 238"/>
                <a:gd name="T5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 h="188">
                  <a:moveTo>
                    <a:pt x="206" y="0"/>
                  </a:moveTo>
                  <a:lnTo>
                    <a:pt x="217" y="3"/>
                  </a:lnTo>
                  <a:lnTo>
                    <a:pt x="225" y="10"/>
                  </a:lnTo>
                  <a:lnTo>
                    <a:pt x="233" y="18"/>
                  </a:lnTo>
                  <a:lnTo>
                    <a:pt x="238" y="29"/>
                  </a:lnTo>
                  <a:lnTo>
                    <a:pt x="180" y="136"/>
                  </a:lnTo>
                  <a:lnTo>
                    <a:pt x="165" y="157"/>
                  </a:lnTo>
                  <a:lnTo>
                    <a:pt x="146" y="173"/>
                  </a:lnTo>
                  <a:lnTo>
                    <a:pt x="123" y="183"/>
                  </a:lnTo>
                  <a:lnTo>
                    <a:pt x="110" y="186"/>
                  </a:lnTo>
                  <a:lnTo>
                    <a:pt x="94" y="188"/>
                  </a:lnTo>
                  <a:lnTo>
                    <a:pt x="70" y="186"/>
                  </a:lnTo>
                  <a:lnTo>
                    <a:pt x="49" y="175"/>
                  </a:lnTo>
                  <a:lnTo>
                    <a:pt x="26" y="157"/>
                  </a:lnTo>
                  <a:lnTo>
                    <a:pt x="7" y="133"/>
                  </a:lnTo>
                  <a:lnTo>
                    <a:pt x="0" y="105"/>
                  </a:lnTo>
                  <a:lnTo>
                    <a:pt x="0" y="73"/>
                  </a:lnTo>
                  <a:lnTo>
                    <a:pt x="10" y="44"/>
                  </a:lnTo>
                  <a:lnTo>
                    <a:pt x="44" y="65"/>
                  </a:lnTo>
                  <a:lnTo>
                    <a:pt x="39" y="86"/>
                  </a:lnTo>
                  <a:lnTo>
                    <a:pt x="42" y="107"/>
                  </a:lnTo>
                  <a:lnTo>
                    <a:pt x="52" y="126"/>
                  </a:lnTo>
                  <a:lnTo>
                    <a:pt x="68" y="141"/>
                  </a:lnTo>
                  <a:lnTo>
                    <a:pt x="89" y="147"/>
                  </a:lnTo>
                  <a:lnTo>
                    <a:pt x="112" y="144"/>
                  </a:lnTo>
                  <a:lnTo>
                    <a:pt x="131" y="133"/>
                  </a:lnTo>
                  <a:lnTo>
                    <a:pt x="144" y="118"/>
                  </a:lnTo>
                  <a:lnTo>
                    <a:pt x="20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0" name="Freeform 839"/>
            <p:cNvSpPr/>
            <p:nvPr/>
          </p:nvSpPr>
          <p:spPr bwMode="auto">
            <a:xfrm>
              <a:off x="22404954" y="33338"/>
              <a:ext cx="660400" cy="590550"/>
            </a:xfrm>
            <a:custGeom>
              <a:avLst/>
              <a:gdLst>
                <a:gd name="T0" fmla="*/ 254 w 416"/>
                <a:gd name="T1" fmla="*/ 3 h 372"/>
                <a:gd name="T2" fmla="*/ 306 w 416"/>
                <a:gd name="T3" fmla="*/ 24 h 372"/>
                <a:gd name="T4" fmla="*/ 332 w 416"/>
                <a:gd name="T5" fmla="*/ 39 h 372"/>
                <a:gd name="T6" fmla="*/ 395 w 416"/>
                <a:gd name="T7" fmla="*/ 115 h 372"/>
                <a:gd name="T8" fmla="*/ 416 w 416"/>
                <a:gd name="T9" fmla="*/ 209 h 372"/>
                <a:gd name="T10" fmla="*/ 392 w 416"/>
                <a:gd name="T11" fmla="*/ 306 h 372"/>
                <a:gd name="T12" fmla="*/ 343 w 416"/>
                <a:gd name="T13" fmla="*/ 367 h 372"/>
                <a:gd name="T14" fmla="*/ 332 w 416"/>
                <a:gd name="T15" fmla="*/ 372 h 372"/>
                <a:gd name="T16" fmla="*/ 330 w 416"/>
                <a:gd name="T17" fmla="*/ 369 h 372"/>
                <a:gd name="T18" fmla="*/ 327 w 416"/>
                <a:gd name="T19" fmla="*/ 359 h 372"/>
                <a:gd name="T20" fmla="*/ 314 w 416"/>
                <a:gd name="T21" fmla="*/ 317 h 372"/>
                <a:gd name="T22" fmla="*/ 282 w 416"/>
                <a:gd name="T23" fmla="*/ 296 h 372"/>
                <a:gd name="T24" fmla="*/ 254 w 416"/>
                <a:gd name="T25" fmla="*/ 296 h 372"/>
                <a:gd name="T26" fmla="*/ 233 w 416"/>
                <a:gd name="T27" fmla="*/ 306 h 372"/>
                <a:gd name="T28" fmla="*/ 225 w 416"/>
                <a:gd name="T29" fmla="*/ 312 h 372"/>
                <a:gd name="T30" fmla="*/ 220 w 416"/>
                <a:gd name="T31" fmla="*/ 312 h 372"/>
                <a:gd name="T32" fmla="*/ 222 w 416"/>
                <a:gd name="T33" fmla="*/ 301 h 372"/>
                <a:gd name="T34" fmla="*/ 217 w 416"/>
                <a:gd name="T35" fmla="*/ 278 h 372"/>
                <a:gd name="T36" fmla="*/ 207 w 416"/>
                <a:gd name="T37" fmla="*/ 259 h 372"/>
                <a:gd name="T38" fmla="*/ 188 w 416"/>
                <a:gd name="T39" fmla="*/ 246 h 372"/>
                <a:gd name="T40" fmla="*/ 170 w 416"/>
                <a:gd name="T41" fmla="*/ 238 h 372"/>
                <a:gd name="T42" fmla="*/ 146 w 416"/>
                <a:gd name="T43" fmla="*/ 241 h 372"/>
                <a:gd name="T44" fmla="*/ 125 w 416"/>
                <a:gd name="T45" fmla="*/ 249 h 372"/>
                <a:gd name="T46" fmla="*/ 117 w 416"/>
                <a:gd name="T47" fmla="*/ 254 h 372"/>
                <a:gd name="T48" fmla="*/ 112 w 416"/>
                <a:gd name="T49" fmla="*/ 254 h 372"/>
                <a:gd name="T50" fmla="*/ 112 w 416"/>
                <a:gd name="T51" fmla="*/ 243 h 372"/>
                <a:gd name="T52" fmla="*/ 99 w 416"/>
                <a:gd name="T53" fmla="*/ 204 h 372"/>
                <a:gd name="T54" fmla="*/ 68 w 416"/>
                <a:gd name="T55" fmla="*/ 183 h 372"/>
                <a:gd name="T56" fmla="*/ 42 w 416"/>
                <a:gd name="T57" fmla="*/ 183 h 372"/>
                <a:gd name="T58" fmla="*/ 18 w 416"/>
                <a:gd name="T59" fmla="*/ 194 h 372"/>
                <a:gd name="T60" fmla="*/ 8 w 416"/>
                <a:gd name="T61" fmla="*/ 204 h 372"/>
                <a:gd name="T62" fmla="*/ 2 w 416"/>
                <a:gd name="T63" fmla="*/ 207 h 372"/>
                <a:gd name="T64" fmla="*/ 0 w 416"/>
                <a:gd name="T65" fmla="*/ 202 h 372"/>
                <a:gd name="T66" fmla="*/ 10 w 416"/>
                <a:gd name="T67" fmla="*/ 149 h 372"/>
                <a:gd name="T68" fmla="*/ 52 w 416"/>
                <a:gd name="T69" fmla="*/ 71 h 372"/>
                <a:gd name="T70" fmla="*/ 123 w 416"/>
                <a:gd name="T71" fmla="*/ 18 h 372"/>
                <a:gd name="T72" fmla="*/ 209 w 41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372">
                  <a:moveTo>
                    <a:pt x="209" y="0"/>
                  </a:moveTo>
                  <a:lnTo>
                    <a:pt x="254" y="3"/>
                  </a:lnTo>
                  <a:lnTo>
                    <a:pt x="298" y="18"/>
                  </a:lnTo>
                  <a:lnTo>
                    <a:pt x="306" y="24"/>
                  </a:lnTo>
                  <a:lnTo>
                    <a:pt x="319" y="31"/>
                  </a:lnTo>
                  <a:lnTo>
                    <a:pt x="332" y="39"/>
                  </a:lnTo>
                  <a:lnTo>
                    <a:pt x="369" y="73"/>
                  </a:lnTo>
                  <a:lnTo>
                    <a:pt x="395" y="115"/>
                  </a:lnTo>
                  <a:lnTo>
                    <a:pt x="411" y="160"/>
                  </a:lnTo>
                  <a:lnTo>
                    <a:pt x="416" y="209"/>
                  </a:lnTo>
                  <a:lnTo>
                    <a:pt x="411" y="257"/>
                  </a:lnTo>
                  <a:lnTo>
                    <a:pt x="392" y="306"/>
                  </a:lnTo>
                  <a:lnTo>
                    <a:pt x="371" y="340"/>
                  </a:lnTo>
                  <a:lnTo>
                    <a:pt x="343" y="367"/>
                  </a:lnTo>
                  <a:lnTo>
                    <a:pt x="337" y="372"/>
                  </a:lnTo>
                  <a:lnTo>
                    <a:pt x="332" y="372"/>
                  </a:lnTo>
                  <a:lnTo>
                    <a:pt x="330" y="372"/>
                  </a:lnTo>
                  <a:lnTo>
                    <a:pt x="330" y="369"/>
                  </a:lnTo>
                  <a:lnTo>
                    <a:pt x="327" y="364"/>
                  </a:lnTo>
                  <a:lnTo>
                    <a:pt x="327" y="359"/>
                  </a:lnTo>
                  <a:lnTo>
                    <a:pt x="324" y="335"/>
                  </a:lnTo>
                  <a:lnTo>
                    <a:pt x="314" y="317"/>
                  </a:lnTo>
                  <a:lnTo>
                    <a:pt x="296" y="301"/>
                  </a:lnTo>
                  <a:lnTo>
                    <a:pt x="282" y="296"/>
                  </a:lnTo>
                  <a:lnTo>
                    <a:pt x="267" y="296"/>
                  </a:lnTo>
                  <a:lnTo>
                    <a:pt x="254" y="296"/>
                  </a:lnTo>
                  <a:lnTo>
                    <a:pt x="243" y="301"/>
                  </a:lnTo>
                  <a:lnTo>
                    <a:pt x="233" y="306"/>
                  </a:lnTo>
                  <a:lnTo>
                    <a:pt x="227" y="309"/>
                  </a:lnTo>
                  <a:lnTo>
                    <a:pt x="225" y="312"/>
                  </a:lnTo>
                  <a:lnTo>
                    <a:pt x="222" y="314"/>
                  </a:lnTo>
                  <a:lnTo>
                    <a:pt x="220" y="312"/>
                  </a:lnTo>
                  <a:lnTo>
                    <a:pt x="220" y="309"/>
                  </a:lnTo>
                  <a:lnTo>
                    <a:pt x="222" y="301"/>
                  </a:lnTo>
                  <a:lnTo>
                    <a:pt x="220" y="288"/>
                  </a:lnTo>
                  <a:lnTo>
                    <a:pt x="217" y="278"/>
                  </a:lnTo>
                  <a:lnTo>
                    <a:pt x="212" y="267"/>
                  </a:lnTo>
                  <a:lnTo>
                    <a:pt x="207" y="259"/>
                  </a:lnTo>
                  <a:lnTo>
                    <a:pt x="199" y="251"/>
                  </a:lnTo>
                  <a:lnTo>
                    <a:pt x="188" y="246"/>
                  </a:lnTo>
                  <a:lnTo>
                    <a:pt x="178" y="241"/>
                  </a:lnTo>
                  <a:lnTo>
                    <a:pt x="170" y="238"/>
                  </a:lnTo>
                  <a:lnTo>
                    <a:pt x="159" y="238"/>
                  </a:lnTo>
                  <a:lnTo>
                    <a:pt x="146" y="241"/>
                  </a:lnTo>
                  <a:lnTo>
                    <a:pt x="136" y="243"/>
                  </a:lnTo>
                  <a:lnTo>
                    <a:pt x="125" y="249"/>
                  </a:lnTo>
                  <a:lnTo>
                    <a:pt x="120" y="254"/>
                  </a:lnTo>
                  <a:lnTo>
                    <a:pt x="117" y="254"/>
                  </a:lnTo>
                  <a:lnTo>
                    <a:pt x="115" y="257"/>
                  </a:lnTo>
                  <a:lnTo>
                    <a:pt x="112" y="254"/>
                  </a:lnTo>
                  <a:lnTo>
                    <a:pt x="112" y="251"/>
                  </a:lnTo>
                  <a:lnTo>
                    <a:pt x="112" y="243"/>
                  </a:lnTo>
                  <a:lnTo>
                    <a:pt x="110" y="223"/>
                  </a:lnTo>
                  <a:lnTo>
                    <a:pt x="99" y="204"/>
                  </a:lnTo>
                  <a:lnTo>
                    <a:pt x="83" y="188"/>
                  </a:lnTo>
                  <a:lnTo>
                    <a:pt x="68" y="183"/>
                  </a:lnTo>
                  <a:lnTo>
                    <a:pt x="55" y="183"/>
                  </a:lnTo>
                  <a:lnTo>
                    <a:pt x="42" y="183"/>
                  </a:lnTo>
                  <a:lnTo>
                    <a:pt x="28" y="188"/>
                  </a:lnTo>
                  <a:lnTo>
                    <a:pt x="18" y="194"/>
                  </a:lnTo>
                  <a:lnTo>
                    <a:pt x="13" y="199"/>
                  </a:lnTo>
                  <a:lnTo>
                    <a:pt x="8" y="204"/>
                  </a:lnTo>
                  <a:lnTo>
                    <a:pt x="5" y="207"/>
                  </a:lnTo>
                  <a:lnTo>
                    <a:pt x="2" y="207"/>
                  </a:lnTo>
                  <a:lnTo>
                    <a:pt x="2" y="204"/>
                  </a:lnTo>
                  <a:lnTo>
                    <a:pt x="0" y="202"/>
                  </a:lnTo>
                  <a:lnTo>
                    <a:pt x="2" y="186"/>
                  </a:lnTo>
                  <a:lnTo>
                    <a:pt x="10" y="149"/>
                  </a:lnTo>
                  <a:lnTo>
                    <a:pt x="26" y="110"/>
                  </a:lnTo>
                  <a:lnTo>
                    <a:pt x="52" y="71"/>
                  </a:lnTo>
                  <a:lnTo>
                    <a:pt x="83" y="39"/>
                  </a:lnTo>
                  <a:lnTo>
                    <a:pt x="123" y="18"/>
                  </a:lnTo>
                  <a:lnTo>
                    <a:pt x="165" y="3"/>
                  </a:lnTo>
                  <a:lnTo>
                    <a:pt x="20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1" name="Freeform 840"/>
            <p:cNvSpPr/>
            <p:nvPr/>
          </p:nvSpPr>
          <p:spPr bwMode="auto">
            <a:xfrm>
              <a:off x="17237642" y="4132263"/>
              <a:ext cx="660400" cy="157163"/>
            </a:xfrm>
            <a:custGeom>
              <a:avLst/>
              <a:gdLst>
                <a:gd name="T0" fmla="*/ 377 w 416"/>
                <a:gd name="T1" fmla="*/ 0 h 99"/>
                <a:gd name="T2" fmla="*/ 416 w 416"/>
                <a:gd name="T3" fmla="*/ 0 h 99"/>
                <a:gd name="T4" fmla="*/ 416 w 416"/>
                <a:gd name="T5" fmla="*/ 99 h 99"/>
                <a:gd name="T6" fmla="*/ 0 w 416"/>
                <a:gd name="T7" fmla="*/ 99 h 99"/>
                <a:gd name="T8" fmla="*/ 0 w 416"/>
                <a:gd name="T9" fmla="*/ 2 h 99"/>
                <a:gd name="T10" fmla="*/ 37 w 416"/>
                <a:gd name="T11" fmla="*/ 2 h 99"/>
                <a:gd name="T12" fmla="*/ 37 w 416"/>
                <a:gd name="T13" fmla="*/ 63 h 99"/>
                <a:gd name="T14" fmla="*/ 377 w 416"/>
                <a:gd name="T15" fmla="*/ 63 h 99"/>
                <a:gd name="T16" fmla="*/ 377 w 416"/>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99">
                  <a:moveTo>
                    <a:pt x="377" y="0"/>
                  </a:moveTo>
                  <a:lnTo>
                    <a:pt x="416" y="0"/>
                  </a:lnTo>
                  <a:lnTo>
                    <a:pt x="416" y="99"/>
                  </a:lnTo>
                  <a:lnTo>
                    <a:pt x="0" y="99"/>
                  </a:lnTo>
                  <a:lnTo>
                    <a:pt x="0" y="2"/>
                  </a:lnTo>
                  <a:lnTo>
                    <a:pt x="37" y="2"/>
                  </a:lnTo>
                  <a:lnTo>
                    <a:pt x="37" y="63"/>
                  </a:lnTo>
                  <a:lnTo>
                    <a:pt x="377" y="63"/>
                  </a:lnTo>
                  <a:lnTo>
                    <a:pt x="37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2" name="Freeform 841"/>
            <p:cNvSpPr/>
            <p:nvPr/>
          </p:nvSpPr>
          <p:spPr bwMode="auto">
            <a:xfrm>
              <a:off x="17328129" y="3662363"/>
              <a:ext cx="487363" cy="523875"/>
            </a:xfrm>
            <a:custGeom>
              <a:avLst/>
              <a:gdLst>
                <a:gd name="T0" fmla="*/ 155 w 307"/>
                <a:gd name="T1" fmla="*/ 0 h 330"/>
                <a:gd name="T2" fmla="*/ 307 w 307"/>
                <a:gd name="T3" fmla="*/ 191 h 330"/>
                <a:gd name="T4" fmla="*/ 254 w 307"/>
                <a:gd name="T5" fmla="*/ 191 h 330"/>
                <a:gd name="T6" fmla="*/ 254 w 307"/>
                <a:gd name="T7" fmla="*/ 330 h 330"/>
                <a:gd name="T8" fmla="*/ 53 w 307"/>
                <a:gd name="T9" fmla="*/ 330 h 330"/>
                <a:gd name="T10" fmla="*/ 53 w 307"/>
                <a:gd name="T11" fmla="*/ 191 h 330"/>
                <a:gd name="T12" fmla="*/ 0 w 307"/>
                <a:gd name="T13" fmla="*/ 191 h 330"/>
                <a:gd name="T14" fmla="*/ 155 w 307"/>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30">
                  <a:moveTo>
                    <a:pt x="155" y="0"/>
                  </a:moveTo>
                  <a:lnTo>
                    <a:pt x="307" y="191"/>
                  </a:lnTo>
                  <a:lnTo>
                    <a:pt x="254" y="191"/>
                  </a:lnTo>
                  <a:lnTo>
                    <a:pt x="254" y="330"/>
                  </a:lnTo>
                  <a:lnTo>
                    <a:pt x="53" y="330"/>
                  </a:lnTo>
                  <a:lnTo>
                    <a:pt x="53" y="191"/>
                  </a:lnTo>
                  <a:lnTo>
                    <a:pt x="0" y="191"/>
                  </a:lnTo>
                  <a:lnTo>
                    <a:pt x="15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3" name="Freeform 842"/>
            <p:cNvSpPr>
              <a:spLocks noEditPoints="1"/>
            </p:cNvSpPr>
            <p:nvPr/>
          </p:nvSpPr>
          <p:spPr bwMode="auto">
            <a:xfrm>
              <a:off x="19826854" y="3013075"/>
              <a:ext cx="731838" cy="731838"/>
            </a:xfrm>
            <a:custGeom>
              <a:avLst/>
              <a:gdLst>
                <a:gd name="T0" fmla="*/ 246 w 461"/>
                <a:gd name="T1" fmla="*/ 74 h 461"/>
                <a:gd name="T2" fmla="*/ 246 w 461"/>
                <a:gd name="T3" fmla="*/ 147 h 461"/>
                <a:gd name="T4" fmla="*/ 173 w 461"/>
                <a:gd name="T5" fmla="*/ 147 h 461"/>
                <a:gd name="T6" fmla="*/ 173 w 461"/>
                <a:gd name="T7" fmla="*/ 215 h 461"/>
                <a:gd name="T8" fmla="*/ 246 w 461"/>
                <a:gd name="T9" fmla="*/ 215 h 461"/>
                <a:gd name="T10" fmla="*/ 246 w 461"/>
                <a:gd name="T11" fmla="*/ 288 h 461"/>
                <a:gd name="T12" fmla="*/ 314 w 461"/>
                <a:gd name="T13" fmla="*/ 288 h 461"/>
                <a:gd name="T14" fmla="*/ 314 w 461"/>
                <a:gd name="T15" fmla="*/ 215 h 461"/>
                <a:gd name="T16" fmla="*/ 388 w 461"/>
                <a:gd name="T17" fmla="*/ 215 h 461"/>
                <a:gd name="T18" fmla="*/ 388 w 461"/>
                <a:gd name="T19" fmla="*/ 147 h 461"/>
                <a:gd name="T20" fmla="*/ 314 w 461"/>
                <a:gd name="T21" fmla="*/ 147 h 461"/>
                <a:gd name="T22" fmla="*/ 314 w 461"/>
                <a:gd name="T23" fmla="*/ 74 h 461"/>
                <a:gd name="T24" fmla="*/ 246 w 461"/>
                <a:gd name="T25" fmla="*/ 74 h 461"/>
                <a:gd name="T26" fmla="*/ 280 w 461"/>
                <a:gd name="T27" fmla="*/ 0 h 461"/>
                <a:gd name="T28" fmla="*/ 325 w 461"/>
                <a:gd name="T29" fmla="*/ 8 h 461"/>
                <a:gd name="T30" fmla="*/ 369 w 461"/>
                <a:gd name="T31" fmla="*/ 24 h 461"/>
                <a:gd name="T32" fmla="*/ 409 w 461"/>
                <a:gd name="T33" fmla="*/ 53 h 461"/>
                <a:gd name="T34" fmla="*/ 437 w 461"/>
                <a:gd name="T35" fmla="*/ 92 h 461"/>
                <a:gd name="T36" fmla="*/ 453 w 461"/>
                <a:gd name="T37" fmla="*/ 137 h 461"/>
                <a:gd name="T38" fmla="*/ 461 w 461"/>
                <a:gd name="T39" fmla="*/ 181 h 461"/>
                <a:gd name="T40" fmla="*/ 453 w 461"/>
                <a:gd name="T41" fmla="*/ 226 h 461"/>
                <a:gd name="T42" fmla="*/ 437 w 461"/>
                <a:gd name="T43" fmla="*/ 270 h 461"/>
                <a:gd name="T44" fmla="*/ 409 w 461"/>
                <a:gd name="T45" fmla="*/ 309 h 461"/>
                <a:gd name="T46" fmla="*/ 369 w 461"/>
                <a:gd name="T47" fmla="*/ 338 h 461"/>
                <a:gd name="T48" fmla="*/ 325 w 461"/>
                <a:gd name="T49" fmla="*/ 354 h 461"/>
                <a:gd name="T50" fmla="*/ 280 w 461"/>
                <a:gd name="T51" fmla="*/ 362 h 461"/>
                <a:gd name="T52" fmla="*/ 231 w 461"/>
                <a:gd name="T53" fmla="*/ 354 h 461"/>
                <a:gd name="T54" fmla="*/ 186 w 461"/>
                <a:gd name="T55" fmla="*/ 333 h 461"/>
                <a:gd name="T56" fmla="*/ 58 w 461"/>
                <a:gd name="T57" fmla="*/ 461 h 461"/>
                <a:gd name="T58" fmla="*/ 0 w 461"/>
                <a:gd name="T59" fmla="*/ 404 h 461"/>
                <a:gd name="T60" fmla="*/ 129 w 461"/>
                <a:gd name="T61" fmla="*/ 275 h 461"/>
                <a:gd name="T62" fmla="*/ 108 w 461"/>
                <a:gd name="T63" fmla="*/ 231 h 461"/>
                <a:gd name="T64" fmla="*/ 100 w 461"/>
                <a:gd name="T65" fmla="*/ 186 h 461"/>
                <a:gd name="T66" fmla="*/ 105 w 461"/>
                <a:gd name="T67" fmla="*/ 139 h 461"/>
                <a:gd name="T68" fmla="*/ 123 w 461"/>
                <a:gd name="T69" fmla="*/ 95 h 461"/>
                <a:gd name="T70" fmla="*/ 152 w 461"/>
                <a:gd name="T71" fmla="*/ 53 h 461"/>
                <a:gd name="T72" fmla="*/ 191 w 461"/>
                <a:gd name="T73" fmla="*/ 24 h 461"/>
                <a:gd name="T74" fmla="*/ 236 w 461"/>
                <a:gd name="T75" fmla="*/ 8 h 461"/>
                <a:gd name="T76" fmla="*/ 280 w 461"/>
                <a:gd name="T77"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1" h="461">
                  <a:moveTo>
                    <a:pt x="246" y="74"/>
                  </a:moveTo>
                  <a:lnTo>
                    <a:pt x="246" y="147"/>
                  </a:lnTo>
                  <a:lnTo>
                    <a:pt x="173" y="147"/>
                  </a:lnTo>
                  <a:lnTo>
                    <a:pt x="173" y="215"/>
                  </a:lnTo>
                  <a:lnTo>
                    <a:pt x="246" y="215"/>
                  </a:lnTo>
                  <a:lnTo>
                    <a:pt x="246" y="288"/>
                  </a:lnTo>
                  <a:lnTo>
                    <a:pt x="314" y="288"/>
                  </a:lnTo>
                  <a:lnTo>
                    <a:pt x="314" y="215"/>
                  </a:lnTo>
                  <a:lnTo>
                    <a:pt x="388" y="215"/>
                  </a:lnTo>
                  <a:lnTo>
                    <a:pt x="388" y="147"/>
                  </a:lnTo>
                  <a:lnTo>
                    <a:pt x="314" y="147"/>
                  </a:lnTo>
                  <a:lnTo>
                    <a:pt x="314" y="74"/>
                  </a:lnTo>
                  <a:lnTo>
                    <a:pt x="246" y="74"/>
                  </a:lnTo>
                  <a:close/>
                  <a:moveTo>
                    <a:pt x="280" y="0"/>
                  </a:moveTo>
                  <a:lnTo>
                    <a:pt x="325" y="8"/>
                  </a:lnTo>
                  <a:lnTo>
                    <a:pt x="369" y="24"/>
                  </a:lnTo>
                  <a:lnTo>
                    <a:pt x="409" y="53"/>
                  </a:lnTo>
                  <a:lnTo>
                    <a:pt x="437" y="92"/>
                  </a:lnTo>
                  <a:lnTo>
                    <a:pt x="453" y="137"/>
                  </a:lnTo>
                  <a:lnTo>
                    <a:pt x="461" y="181"/>
                  </a:lnTo>
                  <a:lnTo>
                    <a:pt x="453" y="226"/>
                  </a:lnTo>
                  <a:lnTo>
                    <a:pt x="437" y="270"/>
                  </a:lnTo>
                  <a:lnTo>
                    <a:pt x="409" y="309"/>
                  </a:lnTo>
                  <a:lnTo>
                    <a:pt x="369" y="338"/>
                  </a:lnTo>
                  <a:lnTo>
                    <a:pt x="325" y="354"/>
                  </a:lnTo>
                  <a:lnTo>
                    <a:pt x="280" y="362"/>
                  </a:lnTo>
                  <a:lnTo>
                    <a:pt x="231" y="354"/>
                  </a:lnTo>
                  <a:lnTo>
                    <a:pt x="186" y="333"/>
                  </a:lnTo>
                  <a:lnTo>
                    <a:pt x="58" y="461"/>
                  </a:lnTo>
                  <a:lnTo>
                    <a:pt x="0" y="404"/>
                  </a:lnTo>
                  <a:lnTo>
                    <a:pt x="129" y="275"/>
                  </a:lnTo>
                  <a:lnTo>
                    <a:pt x="108" y="231"/>
                  </a:lnTo>
                  <a:lnTo>
                    <a:pt x="100" y="186"/>
                  </a:lnTo>
                  <a:lnTo>
                    <a:pt x="105" y="139"/>
                  </a:lnTo>
                  <a:lnTo>
                    <a:pt x="123" y="95"/>
                  </a:lnTo>
                  <a:lnTo>
                    <a:pt x="152" y="53"/>
                  </a:lnTo>
                  <a:lnTo>
                    <a:pt x="191" y="24"/>
                  </a:lnTo>
                  <a:lnTo>
                    <a:pt x="236" y="8"/>
                  </a:lnTo>
                  <a:lnTo>
                    <a:pt x="28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4" name="Freeform 843"/>
            <p:cNvSpPr>
              <a:spLocks noEditPoints="1"/>
            </p:cNvSpPr>
            <p:nvPr/>
          </p:nvSpPr>
          <p:spPr bwMode="auto">
            <a:xfrm>
              <a:off x="13691167" y="0"/>
              <a:ext cx="706438" cy="560388"/>
            </a:xfrm>
            <a:custGeom>
              <a:avLst/>
              <a:gdLst>
                <a:gd name="T0" fmla="*/ 317 w 445"/>
                <a:gd name="T1" fmla="*/ 199 h 353"/>
                <a:gd name="T2" fmla="*/ 317 w 445"/>
                <a:gd name="T3" fmla="*/ 246 h 353"/>
                <a:gd name="T4" fmla="*/ 404 w 445"/>
                <a:gd name="T5" fmla="*/ 246 h 353"/>
                <a:gd name="T6" fmla="*/ 404 w 445"/>
                <a:gd name="T7" fmla="*/ 199 h 353"/>
                <a:gd name="T8" fmla="*/ 317 w 445"/>
                <a:gd name="T9" fmla="*/ 199 h 353"/>
                <a:gd name="T10" fmla="*/ 42 w 445"/>
                <a:gd name="T11" fmla="*/ 199 h 353"/>
                <a:gd name="T12" fmla="*/ 42 w 445"/>
                <a:gd name="T13" fmla="*/ 246 h 353"/>
                <a:gd name="T14" fmla="*/ 129 w 445"/>
                <a:gd name="T15" fmla="*/ 246 h 353"/>
                <a:gd name="T16" fmla="*/ 129 w 445"/>
                <a:gd name="T17" fmla="*/ 199 h 353"/>
                <a:gd name="T18" fmla="*/ 42 w 445"/>
                <a:gd name="T19" fmla="*/ 199 h 353"/>
                <a:gd name="T20" fmla="*/ 113 w 445"/>
                <a:gd name="T21" fmla="*/ 29 h 353"/>
                <a:gd name="T22" fmla="*/ 84 w 445"/>
                <a:gd name="T23" fmla="*/ 81 h 353"/>
                <a:gd name="T24" fmla="*/ 74 w 445"/>
                <a:gd name="T25" fmla="*/ 102 h 353"/>
                <a:gd name="T26" fmla="*/ 372 w 445"/>
                <a:gd name="T27" fmla="*/ 102 h 353"/>
                <a:gd name="T28" fmla="*/ 359 w 445"/>
                <a:gd name="T29" fmla="*/ 81 h 353"/>
                <a:gd name="T30" fmla="*/ 333 w 445"/>
                <a:gd name="T31" fmla="*/ 29 h 353"/>
                <a:gd name="T32" fmla="*/ 113 w 445"/>
                <a:gd name="T33" fmla="*/ 29 h 353"/>
                <a:gd name="T34" fmla="*/ 87 w 445"/>
                <a:gd name="T35" fmla="*/ 0 h 353"/>
                <a:gd name="T36" fmla="*/ 359 w 445"/>
                <a:gd name="T37" fmla="*/ 0 h 353"/>
                <a:gd name="T38" fmla="*/ 359 w 445"/>
                <a:gd name="T39" fmla="*/ 5 h 353"/>
                <a:gd name="T40" fmla="*/ 401 w 445"/>
                <a:gd name="T41" fmla="*/ 79 h 353"/>
                <a:gd name="T42" fmla="*/ 445 w 445"/>
                <a:gd name="T43" fmla="*/ 128 h 353"/>
                <a:gd name="T44" fmla="*/ 445 w 445"/>
                <a:gd name="T45" fmla="*/ 333 h 353"/>
                <a:gd name="T46" fmla="*/ 443 w 445"/>
                <a:gd name="T47" fmla="*/ 340 h 353"/>
                <a:gd name="T48" fmla="*/ 438 w 445"/>
                <a:gd name="T49" fmla="*/ 346 h 353"/>
                <a:gd name="T50" fmla="*/ 432 w 445"/>
                <a:gd name="T51" fmla="*/ 351 h 353"/>
                <a:gd name="T52" fmla="*/ 425 w 445"/>
                <a:gd name="T53" fmla="*/ 353 h 353"/>
                <a:gd name="T54" fmla="*/ 359 w 445"/>
                <a:gd name="T55" fmla="*/ 353 h 353"/>
                <a:gd name="T56" fmla="*/ 351 w 445"/>
                <a:gd name="T57" fmla="*/ 351 h 353"/>
                <a:gd name="T58" fmla="*/ 346 w 445"/>
                <a:gd name="T59" fmla="*/ 346 h 353"/>
                <a:gd name="T60" fmla="*/ 341 w 445"/>
                <a:gd name="T61" fmla="*/ 340 h 353"/>
                <a:gd name="T62" fmla="*/ 338 w 445"/>
                <a:gd name="T63" fmla="*/ 333 h 353"/>
                <a:gd name="T64" fmla="*/ 338 w 445"/>
                <a:gd name="T65" fmla="*/ 280 h 353"/>
                <a:gd name="T66" fmla="*/ 108 w 445"/>
                <a:gd name="T67" fmla="*/ 280 h 353"/>
                <a:gd name="T68" fmla="*/ 108 w 445"/>
                <a:gd name="T69" fmla="*/ 333 h 353"/>
                <a:gd name="T70" fmla="*/ 105 w 445"/>
                <a:gd name="T71" fmla="*/ 340 h 353"/>
                <a:gd name="T72" fmla="*/ 100 w 445"/>
                <a:gd name="T73" fmla="*/ 346 h 353"/>
                <a:gd name="T74" fmla="*/ 95 w 445"/>
                <a:gd name="T75" fmla="*/ 351 h 353"/>
                <a:gd name="T76" fmla="*/ 87 w 445"/>
                <a:gd name="T77" fmla="*/ 353 h 353"/>
                <a:gd name="T78" fmla="*/ 21 w 445"/>
                <a:gd name="T79" fmla="*/ 353 h 353"/>
                <a:gd name="T80" fmla="*/ 13 w 445"/>
                <a:gd name="T81" fmla="*/ 351 h 353"/>
                <a:gd name="T82" fmla="*/ 8 w 445"/>
                <a:gd name="T83" fmla="*/ 346 h 353"/>
                <a:gd name="T84" fmla="*/ 3 w 445"/>
                <a:gd name="T85" fmla="*/ 340 h 353"/>
                <a:gd name="T86" fmla="*/ 0 w 445"/>
                <a:gd name="T87" fmla="*/ 333 h 353"/>
                <a:gd name="T88" fmla="*/ 0 w 445"/>
                <a:gd name="T89" fmla="*/ 128 h 353"/>
                <a:gd name="T90" fmla="*/ 45 w 445"/>
                <a:gd name="T91" fmla="*/ 79 h 353"/>
                <a:gd name="T92" fmla="*/ 84 w 445"/>
                <a:gd name="T93" fmla="*/ 5 h 353"/>
                <a:gd name="T94" fmla="*/ 87 w 445"/>
                <a:gd name="T9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5" h="353">
                  <a:moveTo>
                    <a:pt x="317" y="199"/>
                  </a:moveTo>
                  <a:lnTo>
                    <a:pt x="317" y="246"/>
                  </a:lnTo>
                  <a:lnTo>
                    <a:pt x="404" y="246"/>
                  </a:lnTo>
                  <a:lnTo>
                    <a:pt x="404" y="199"/>
                  </a:lnTo>
                  <a:lnTo>
                    <a:pt x="317" y="199"/>
                  </a:lnTo>
                  <a:close/>
                  <a:moveTo>
                    <a:pt x="42" y="199"/>
                  </a:moveTo>
                  <a:lnTo>
                    <a:pt x="42" y="246"/>
                  </a:lnTo>
                  <a:lnTo>
                    <a:pt x="129" y="246"/>
                  </a:lnTo>
                  <a:lnTo>
                    <a:pt x="129" y="199"/>
                  </a:lnTo>
                  <a:lnTo>
                    <a:pt x="42" y="199"/>
                  </a:lnTo>
                  <a:close/>
                  <a:moveTo>
                    <a:pt x="113" y="29"/>
                  </a:moveTo>
                  <a:lnTo>
                    <a:pt x="84" y="81"/>
                  </a:lnTo>
                  <a:lnTo>
                    <a:pt x="74" y="102"/>
                  </a:lnTo>
                  <a:lnTo>
                    <a:pt x="372" y="102"/>
                  </a:lnTo>
                  <a:lnTo>
                    <a:pt x="359" y="81"/>
                  </a:lnTo>
                  <a:lnTo>
                    <a:pt x="333" y="29"/>
                  </a:lnTo>
                  <a:lnTo>
                    <a:pt x="113" y="29"/>
                  </a:lnTo>
                  <a:close/>
                  <a:moveTo>
                    <a:pt x="87" y="0"/>
                  </a:moveTo>
                  <a:lnTo>
                    <a:pt x="359" y="0"/>
                  </a:lnTo>
                  <a:lnTo>
                    <a:pt x="359" y="5"/>
                  </a:lnTo>
                  <a:lnTo>
                    <a:pt x="401" y="79"/>
                  </a:lnTo>
                  <a:lnTo>
                    <a:pt x="445" y="128"/>
                  </a:lnTo>
                  <a:lnTo>
                    <a:pt x="445" y="333"/>
                  </a:lnTo>
                  <a:lnTo>
                    <a:pt x="443" y="340"/>
                  </a:lnTo>
                  <a:lnTo>
                    <a:pt x="438" y="346"/>
                  </a:lnTo>
                  <a:lnTo>
                    <a:pt x="432" y="351"/>
                  </a:lnTo>
                  <a:lnTo>
                    <a:pt x="425" y="353"/>
                  </a:lnTo>
                  <a:lnTo>
                    <a:pt x="359" y="353"/>
                  </a:lnTo>
                  <a:lnTo>
                    <a:pt x="351" y="351"/>
                  </a:lnTo>
                  <a:lnTo>
                    <a:pt x="346" y="346"/>
                  </a:lnTo>
                  <a:lnTo>
                    <a:pt x="341" y="340"/>
                  </a:lnTo>
                  <a:lnTo>
                    <a:pt x="338" y="333"/>
                  </a:lnTo>
                  <a:lnTo>
                    <a:pt x="338" y="280"/>
                  </a:lnTo>
                  <a:lnTo>
                    <a:pt x="108" y="280"/>
                  </a:lnTo>
                  <a:lnTo>
                    <a:pt x="108" y="333"/>
                  </a:lnTo>
                  <a:lnTo>
                    <a:pt x="105" y="340"/>
                  </a:lnTo>
                  <a:lnTo>
                    <a:pt x="100" y="346"/>
                  </a:lnTo>
                  <a:lnTo>
                    <a:pt x="95" y="351"/>
                  </a:lnTo>
                  <a:lnTo>
                    <a:pt x="87" y="353"/>
                  </a:lnTo>
                  <a:lnTo>
                    <a:pt x="21" y="353"/>
                  </a:lnTo>
                  <a:lnTo>
                    <a:pt x="13" y="351"/>
                  </a:lnTo>
                  <a:lnTo>
                    <a:pt x="8" y="346"/>
                  </a:lnTo>
                  <a:lnTo>
                    <a:pt x="3" y="340"/>
                  </a:lnTo>
                  <a:lnTo>
                    <a:pt x="0" y="333"/>
                  </a:lnTo>
                  <a:lnTo>
                    <a:pt x="0" y="128"/>
                  </a:lnTo>
                  <a:lnTo>
                    <a:pt x="45" y="79"/>
                  </a:lnTo>
                  <a:lnTo>
                    <a:pt x="84" y="5"/>
                  </a:lnTo>
                  <a:lnTo>
                    <a:pt x="8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5" name="Freeform 844"/>
            <p:cNvSpPr/>
            <p:nvPr/>
          </p:nvSpPr>
          <p:spPr bwMode="auto">
            <a:xfrm>
              <a:off x="12835504" y="1692275"/>
              <a:ext cx="295275" cy="868363"/>
            </a:xfrm>
            <a:custGeom>
              <a:avLst/>
              <a:gdLst>
                <a:gd name="T0" fmla="*/ 78 w 186"/>
                <a:gd name="T1" fmla="*/ 0 h 547"/>
                <a:gd name="T2" fmla="*/ 107 w 186"/>
                <a:gd name="T3" fmla="*/ 0 h 547"/>
                <a:gd name="T4" fmla="*/ 120 w 186"/>
                <a:gd name="T5" fmla="*/ 128 h 547"/>
                <a:gd name="T6" fmla="*/ 139 w 186"/>
                <a:gd name="T7" fmla="*/ 128 h 547"/>
                <a:gd name="T8" fmla="*/ 123 w 186"/>
                <a:gd name="T9" fmla="*/ 0 h 547"/>
                <a:gd name="T10" fmla="*/ 139 w 186"/>
                <a:gd name="T11" fmla="*/ 8 h 547"/>
                <a:gd name="T12" fmla="*/ 152 w 186"/>
                <a:gd name="T13" fmla="*/ 26 h 547"/>
                <a:gd name="T14" fmla="*/ 160 w 186"/>
                <a:gd name="T15" fmla="*/ 47 h 547"/>
                <a:gd name="T16" fmla="*/ 165 w 186"/>
                <a:gd name="T17" fmla="*/ 63 h 547"/>
                <a:gd name="T18" fmla="*/ 178 w 186"/>
                <a:gd name="T19" fmla="*/ 97 h 547"/>
                <a:gd name="T20" fmla="*/ 186 w 186"/>
                <a:gd name="T21" fmla="*/ 131 h 547"/>
                <a:gd name="T22" fmla="*/ 183 w 186"/>
                <a:gd name="T23" fmla="*/ 162 h 547"/>
                <a:gd name="T24" fmla="*/ 173 w 186"/>
                <a:gd name="T25" fmla="*/ 188 h 547"/>
                <a:gd name="T26" fmla="*/ 160 w 186"/>
                <a:gd name="T27" fmla="*/ 212 h 547"/>
                <a:gd name="T28" fmla="*/ 141 w 186"/>
                <a:gd name="T29" fmla="*/ 233 h 547"/>
                <a:gd name="T30" fmla="*/ 118 w 186"/>
                <a:gd name="T31" fmla="*/ 248 h 547"/>
                <a:gd name="T32" fmla="*/ 118 w 186"/>
                <a:gd name="T33" fmla="*/ 547 h 547"/>
                <a:gd name="T34" fmla="*/ 68 w 186"/>
                <a:gd name="T35" fmla="*/ 547 h 547"/>
                <a:gd name="T36" fmla="*/ 68 w 186"/>
                <a:gd name="T37" fmla="*/ 248 h 547"/>
                <a:gd name="T38" fmla="*/ 44 w 186"/>
                <a:gd name="T39" fmla="*/ 233 h 547"/>
                <a:gd name="T40" fmla="*/ 29 w 186"/>
                <a:gd name="T41" fmla="*/ 209 h 547"/>
                <a:gd name="T42" fmla="*/ 13 w 186"/>
                <a:gd name="T43" fmla="*/ 188 h 547"/>
                <a:gd name="T44" fmla="*/ 3 w 186"/>
                <a:gd name="T45" fmla="*/ 162 h 547"/>
                <a:gd name="T46" fmla="*/ 0 w 186"/>
                <a:gd name="T47" fmla="*/ 131 h 547"/>
                <a:gd name="T48" fmla="*/ 8 w 186"/>
                <a:gd name="T49" fmla="*/ 97 h 547"/>
                <a:gd name="T50" fmla="*/ 21 w 186"/>
                <a:gd name="T51" fmla="*/ 63 h 547"/>
                <a:gd name="T52" fmla="*/ 26 w 186"/>
                <a:gd name="T53" fmla="*/ 47 h 547"/>
                <a:gd name="T54" fmla="*/ 34 w 186"/>
                <a:gd name="T55" fmla="*/ 26 h 547"/>
                <a:gd name="T56" fmla="*/ 47 w 186"/>
                <a:gd name="T57" fmla="*/ 8 h 547"/>
                <a:gd name="T58" fmla="*/ 63 w 186"/>
                <a:gd name="T59" fmla="*/ 0 h 547"/>
                <a:gd name="T60" fmla="*/ 50 w 186"/>
                <a:gd name="T61" fmla="*/ 128 h 547"/>
                <a:gd name="T62" fmla="*/ 65 w 186"/>
                <a:gd name="T63" fmla="*/ 128 h 547"/>
                <a:gd name="T64" fmla="*/ 78 w 186"/>
                <a:gd name="T6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6" h="547">
                  <a:moveTo>
                    <a:pt x="78" y="0"/>
                  </a:moveTo>
                  <a:lnTo>
                    <a:pt x="107" y="0"/>
                  </a:lnTo>
                  <a:lnTo>
                    <a:pt x="120" y="128"/>
                  </a:lnTo>
                  <a:lnTo>
                    <a:pt x="139" y="128"/>
                  </a:lnTo>
                  <a:lnTo>
                    <a:pt x="123" y="0"/>
                  </a:lnTo>
                  <a:lnTo>
                    <a:pt x="139" y="8"/>
                  </a:lnTo>
                  <a:lnTo>
                    <a:pt x="152" y="26"/>
                  </a:lnTo>
                  <a:lnTo>
                    <a:pt x="160" y="47"/>
                  </a:lnTo>
                  <a:lnTo>
                    <a:pt x="165" y="63"/>
                  </a:lnTo>
                  <a:lnTo>
                    <a:pt x="178" y="97"/>
                  </a:lnTo>
                  <a:lnTo>
                    <a:pt x="186" y="131"/>
                  </a:lnTo>
                  <a:lnTo>
                    <a:pt x="183" y="162"/>
                  </a:lnTo>
                  <a:lnTo>
                    <a:pt x="173" y="188"/>
                  </a:lnTo>
                  <a:lnTo>
                    <a:pt x="160" y="212"/>
                  </a:lnTo>
                  <a:lnTo>
                    <a:pt x="141" y="233"/>
                  </a:lnTo>
                  <a:lnTo>
                    <a:pt x="118" y="248"/>
                  </a:lnTo>
                  <a:lnTo>
                    <a:pt x="118" y="547"/>
                  </a:lnTo>
                  <a:lnTo>
                    <a:pt x="68" y="547"/>
                  </a:lnTo>
                  <a:lnTo>
                    <a:pt x="68" y="248"/>
                  </a:lnTo>
                  <a:lnTo>
                    <a:pt x="44" y="233"/>
                  </a:lnTo>
                  <a:lnTo>
                    <a:pt x="29" y="209"/>
                  </a:lnTo>
                  <a:lnTo>
                    <a:pt x="13" y="188"/>
                  </a:lnTo>
                  <a:lnTo>
                    <a:pt x="3" y="162"/>
                  </a:lnTo>
                  <a:lnTo>
                    <a:pt x="0" y="131"/>
                  </a:lnTo>
                  <a:lnTo>
                    <a:pt x="8" y="97"/>
                  </a:lnTo>
                  <a:lnTo>
                    <a:pt x="21" y="63"/>
                  </a:lnTo>
                  <a:lnTo>
                    <a:pt x="26" y="47"/>
                  </a:lnTo>
                  <a:lnTo>
                    <a:pt x="34" y="26"/>
                  </a:lnTo>
                  <a:lnTo>
                    <a:pt x="47" y="8"/>
                  </a:lnTo>
                  <a:lnTo>
                    <a:pt x="63" y="0"/>
                  </a:lnTo>
                  <a:lnTo>
                    <a:pt x="50" y="128"/>
                  </a:lnTo>
                  <a:lnTo>
                    <a:pt x="65" y="128"/>
                  </a:lnTo>
                  <a:lnTo>
                    <a:pt x="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6" name="Freeform 845"/>
            <p:cNvSpPr/>
            <p:nvPr/>
          </p:nvSpPr>
          <p:spPr bwMode="auto">
            <a:xfrm>
              <a:off x="13226029" y="1671638"/>
              <a:ext cx="320675" cy="889000"/>
            </a:xfrm>
            <a:custGeom>
              <a:avLst/>
              <a:gdLst>
                <a:gd name="T0" fmla="*/ 102 w 202"/>
                <a:gd name="T1" fmla="*/ 0 h 560"/>
                <a:gd name="T2" fmla="*/ 128 w 202"/>
                <a:gd name="T3" fmla="*/ 7 h 560"/>
                <a:gd name="T4" fmla="*/ 152 w 202"/>
                <a:gd name="T5" fmla="*/ 23 h 560"/>
                <a:gd name="T6" fmla="*/ 173 w 202"/>
                <a:gd name="T7" fmla="*/ 49 h 560"/>
                <a:gd name="T8" fmla="*/ 189 w 202"/>
                <a:gd name="T9" fmla="*/ 81 h 560"/>
                <a:gd name="T10" fmla="*/ 199 w 202"/>
                <a:gd name="T11" fmla="*/ 115 h 560"/>
                <a:gd name="T12" fmla="*/ 202 w 202"/>
                <a:gd name="T13" fmla="*/ 149 h 560"/>
                <a:gd name="T14" fmla="*/ 196 w 202"/>
                <a:gd name="T15" fmla="*/ 191 h 560"/>
                <a:gd name="T16" fmla="*/ 181 w 202"/>
                <a:gd name="T17" fmla="*/ 225 h 560"/>
                <a:gd name="T18" fmla="*/ 157 w 202"/>
                <a:gd name="T19" fmla="*/ 251 h 560"/>
                <a:gd name="T20" fmla="*/ 126 w 202"/>
                <a:gd name="T21" fmla="*/ 267 h 560"/>
                <a:gd name="T22" fmla="*/ 126 w 202"/>
                <a:gd name="T23" fmla="*/ 560 h 560"/>
                <a:gd name="T24" fmla="*/ 76 w 202"/>
                <a:gd name="T25" fmla="*/ 560 h 560"/>
                <a:gd name="T26" fmla="*/ 76 w 202"/>
                <a:gd name="T27" fmla="*/ 267 h 560"/>
                <a:gd name="T28" fmla="*/ 45 w 202"/>
                <a:gd name="T29" fmla="*/ 251 h 560"/>
                <a:gd name="T30" fmla="*/ 21 w 202"/>
                <a:gd name="T31" fmla="*/ 225 h 560"/>
                <a:gd name="T32" fmla="*/ 5 w 202"/>
                <a:gd name="T33" fmla="*/ 188 h 560"/>
                <a:gd name="T34" fmla="*/ 0 w 202"/>
                <a:gd name="T35" fmla="*/ 149 h 560"/>
                <a:gd name="T36" fmla="*/ 5 w 202"/>
                <a:gd name="T37" fmla="*/ 115 h 560"/>
                <a:gd name="T38" fmla="*/ 16 w 202"/>
                <a:gd name="T39" fmla="*/ 81 h 560"/>
                <a:gd name="T40" fmla="*/ 31 w 202"/>
                <a:gd name="T41" fmla="*/ 49 h 560"/>
                <a:gd name="T42" fmla="*/ 50 w 202"/>
                <a:gd name="T43" fmla="*/ 23 h 560"/>
                <a:gd name="T44" fmla="*/ 73 w 202"/>
                <a:gd name="T45" fmla="*/ 7 h 560"/>
                <a:gd name="T46" fmla="*/ 102 w 202"/>
                <a:gd name="T47"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560">
                  <a:moveTo>
                    <a:pt x="102" y="0"/>
                  </a:moveTo>
                  <a:lnTo>
                    <a:pt x="128" y="7"/>
                  </a:lnTo>
                  <a:lnTo>
                    <a:pt x="152" y="23"/>
                  </a:lnTo>
                  <a:lnTo>
                    <a:pt x="173" y="49"/>
                  </a:lnTo>
                  <a:lnTo>
                    <a:pt x="189" y="81"/>
                  </a:lnTo>
                  <a:lnTo>
                    <a:pt x="199" y="115"/>
                  </a:lnTo>
                  <a:lnTo>
                    <a:pt x="202" y="149"/>
                  </a:lnTo>
                  <a:lnTo>
                    <a:pt x="196" y="191"/>
                  </a:lnTo>
                  <a:lnTo>
                    <a:pt x="181" y="225"/>
                  </a:lnTo>
                  <a:lnTo>
                    <a:pt x="157" y="251"/>
                  </a:lnTo>
                  <a:lnTo>
                    <a:pt x="126" y="267"/>
                  </a:lnTo>
                  <a:lnTo>
                    <a:pt x="126" y="560"/>
                  </a:lnTo>
                  <a:lnTo>
                    <a:pt x="76" y="560"/>
                  </a:lnTo>
                  <a:lnTo>
                    <a:pt x="76" y="267"/>
                  </a:lnTo>
                  <a:lnTo>
                    <a:pt x="45" y="251"/>
                  </a:lnTo>
                  <a:lnTo>
                    <a:pt x="21" y="225"/>
                  </a:lnTo>
                  <a:lnTo>
                    <a:pt x="5" y="188"/>
                  </a:lnTo>
                  <a:lnTo>
                    <a:pt x="0" y="149"/>
                  </a:lnTo>
                  <a:lnTo>
                    <a:pt x="5" y="115"/>
                  </a:lnTo>
                  <a:lnTo>
                    <a:pt x="16" y="81"/>
                  </a:lnTo>
                  <a:lnTo>
                    <a:pt x="31" y="49"/>
                  </a:lnTo>
                  <a:lnTo>
                    <a:pt x="50" y="23"/>
                  </a:lnTo>
                  <a:lnTo>
                    <a:pt x="73" y="7"/>
                  </a:lnTo>
                  <a:lnTo>
                    <a:pt x="10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7" name="Rectangle 846"/>
            <p:cNvSpPr>
              <a:spLocks noChangeArrowheads="1"/>
            </p:cNvSpPr>
            <p:nvPr/>
          </p:nvSpPr>
          <p:spPr bwMode="auto">
            <a:xfrm>
              <a:off x="12889479" y="323850"/>
              <a:ext cx="53975" cy="15398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8" name="Freeform 847"/>
            <p:cNvSpPr/>
            <p:nvPr/>
          </p:nvSpPr>
          <p:spPr bwMode="auto">
            <a:xfrm>
              <a:off x="13143479" y="323850"/>
              <a:ext cx="249238" cy="153988"/>
            </a:xfrm>
            <a:custGeom>
              <a:avLst/>
              <a:gdLst>
                <a:gd name="T0" fmla="*/ 94 w 157"/>
                <a:gd name="T1" fmla="*/ 0 h 97"/>
                <a:gd name="T2" fmla="*/ 157 w 157"/>
                <a:gd name="T3" fmla="*/ 0 h 97"/>
                <a:gd name="T4" fmla="*/ 157 w 157"/>
                <a:gd name="T5" fmla="*/ 97 h 97"/>
                <a:gd name="T6" fmla="*/ 0 w 157"/>
                <a:gd name="T7" fmla="*/ 97 h 97"/>
                <a:gd name="T8" fmla="*/ 94 w 157"/>
                <a:gd name="T9" fmla="*/ 0 h 97"/>
              </a:gdLst>
              <a:ahLst/>
              <a:cxnLst>
                <a:cxn ang="0">
                  <a:pos x="T0" y="T1"/>
                </a:cxn>
                <a:cxn ang="0">
                  <a:pos x="T2" y="T3"/>
                </a:cxn>
                <a:cxn ang="0">
                  <a:pos x="T4" y="T5"/>
                </a:cxn>
                <a:cxn ang="0">
                  <a:pos x="T6" y="T7"/>
                </a:cxn>
                <a:cxn ang="0">
                  <a:pos x="T8" y="T9"/>
                </a:cxn>
              </a:cxnLst>
              <a:rect l="0" t="0" r="r" b="b"/>
              <a:pathLst>
                <a:path w="157" h="97">
                  <a:moveTo>
                    <a:pt x="94" y="0"/>
                  </a:moveTo>
                  <a:lnTo>
                    <a:pt x="157" y="0"/>
                  </a:lnTo>
                  <a:lnTo>
                    <a:pt x="157" y="97"/>
                  </a:lnTo>
                  <a:lnTo>
                    <a:pt x="0" y="97"/>
                  </a:lnTo>
                  <a:lnTo>
                    <a:pt x="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9" name="Freeform 848"/>
            <p:cNvSpPr/>
            <p:nvPr/>
          </p:nvSpPr>
          <p:spPr bwMode="auto">
            <a:xfrm>
              <a:off x="12972029" y="323850"/>
              <a:ext cx="166688" cy="153988"/>
            </a:xfrm>
            <a:custGeom>
              <a:avLst/>
              <a:gdLst>
                <a:gd name="T0" fmla="*/ 0 w 105"/>
                <a:gd name="T1" fmla="*/ 0 h 97"/>
                <a:gd name="T2" fmla="*/ 105 w 105"/>
                <a:gd name="T3" fmla="*/ 0 h 97"/>
                <a:gd name="T4" fmla="*/ 8 w 105"/>
                <a:gd name="T5" fmla="*/ 97 h 97"/>
                <a:gd name="T6" fmla="*/ 0 w 105"/>
                <a:gd name="T7" fmla="*/ 97 h 97"/>
                <a:gd name="T8" fmla="*/ 0 w 105"/>
                <a:gd name="T9" fmla="*/ 0 h 97"/>
              </a:gdLst>
              <a:ahLst/>
              <a:cxnLst>
                <a:cxn ang="0">
                  <a:pos x="T0" y="T1"/>
                </a:cxn>
                <a:cxn ang="0">
                  <a:pos x="T2" y="T3"/>
                </a:cxn>
                <a:cxn ang="0">
                  <a:pos x="T4" y="T5"/>
                </a:cxn>
                <a:cxn ang="0">
                  <a:pos x="T6" y="T7"/>
                </a:cxn>
                <a:cxn ang="0">
                  <a:pos x="T8" y="T9"/>
                </a:cxn>
              </a:cxnLst>
              <a:rect l="0" t="0" r="r" b="b"/>
              <a:pathLst>
                <a:path w="105" h="97">
                  <a:moveTo>
                    <a:pt x="0" y="0"/>
                  </a:moveTo>
                  <a:lnTo>
                    <a:pt x="105" y="0"/>
                  </a:lnTo>
                  <a:lnTo>
                    <a:pt x="8" y="97"/>
                  </a:lnTo>
                  <a:lnTo>
                    <a:pt x="0" y="97"/>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0" name="Freeform 849"/>
            <p:cNvSpPr>
              <a:spLocks noEditPoints="1"/>
            </p:cNvSpPr>
            <p:nvPr/>
          </p:nvSpPr>
          <p:spPr bwMode="auto">
            <a:xfrm>
              <a:off x="12740254" y="0"/>
              <a:ext cx="796925" cy="801688"/>
            </a:xfrm>
            <a:custGeom>
              <a:avLst/>
              <a:gdLst>
                <a:gd name="T0" fmla="*/ 343 w 502"/>
                <a:gd name="T1" fmla="*/ 191 h 505"/>
                <a:gd name="T2" fmla="*/ 330 w 502"/>
                <a:gd name="T3" fmla="*/ 204 h 505"/>
                <a:gd name="T4" fmla="*/ 233 w 502"/>
                <a:gd name="T5" fmla="*/ 301 h 505"/>
                <a:gd name="T6" fmla="*/ 220 w 502"/>
                <a:gd name="T7" fmla="*/ 314 h 505"/>
                <a:gd name="T8" fmla="*/ 157 w 502"/>
                <a:gd name="T9" fmla="*/ 443 h 505"/>
                <a:gd name="T10" fmla="*/ 251 w 502"/>
                <a:gd name="T11" fmla="*/ 463 h 505"/>
                <a:gd name="T12" fmla="*/ 290 w 502"/>
                <a:gd name="T13" fmla="*/ 461 h 505"/>
                <a:gd name="T14" fmla="*/ 377 w 502"/>
                <a:gd name="T15" fmla="*/ 422 h 505"/>
                <a:gd name="T16" fmla="*/ 440 w 502"/>
                <a:gd name="T17" fmla="*/ 348 h 505"/>
                <a:gd name="T18" fmla="*/ 461 w 502"/>
                <a:gd name="T19" fmla="*/ 254 h 505"/>
                <a:gd name="T20" fmla="*/ 440 w 502"/>
                <a:gd name="T21" fmla="*/ 160 h 505"/>
                <a:gd name="T22" fmla="*/ 251 w 502"/>
                <a:gd name="T23" fmla="*/ 42 h 505"/>
                <a:gd name="T24" fmla="*/ 146 w 502"/>
                <a:gd name="T25" fmla="*/ 71 h 505"/>
                <a:gd name="T26" fmla="*/ 70 w 502"/>
                <a:gd name="T27" fmla="*/ 147 h 505"/>
                <a:gd name="T28" fmla="*/ 42 w 502"/>
                <a:gd name="T29" fmla="*/ 254 h 505"/>
                <a:gd name="T30" fmla="*/ 63 w 502"/>
                <a:gd name="T31" fmla="*/ 346 h 505"/>
                <a:gd name="T32" fmla="*/ 159 w 502"/>
                <a:gd name="T33" fmla="*/ 314 h 505"/>
                <a:gd name="T34" fmla="*/ 172 w 502"/>
                <a:gd name="T35" fmla="*/ 301 h 505"/>
                <a:gd name="T36" fmla="*/ 277 w 502"/>
                <a:gd name="T37" fmla="*/ 199 h 505"/>
                <a:gd name="T38" fmla="*/ 290 w 502"/>
                <a:gd name="T39" fmla="*/ 186 h 505"/>
                <a:gd name="T40" fmla="*/ 340 w 502"/>
                <a:gd name="T41" fmla="*/ 63 h 505"/>
                <a:gd name="T42" fmla="*/ 272 w 502"/>
                <a:gd name="T43" fmla="*/ 45 h 505"/>
                <a:gd name="T44" fmla="*/ 251 w 502"/>
                <a:gd name="T45" fmla="*/ 0 h 505"/>
                <a:gd name="T46" fmla="*/ 290 w 502"/>
                <a:gd name="T47" fmla="*/ 3 h 505"/>
                <a:gd name="T48" fmla="*/ 400 w 502"/>
                <a:gd name="T49" fmla="*/ 50 h 505"/>
                <a:gd name="T50" fmla="*/ 476 w 502"/>
                <a:gd name="T51" fmla="*/ 136 h 505"/>
                <a:gd name="T52" fmla="*/ 502 w 502"/>
                <a:gd name="T53" fmla="*/ 254 h 505"/>
                <a:gd name="T54" fmla="*/ 476 w 502"/>
                <a:gd name="T55" fmla="*/ 369 h 505"/>
                <a:gd name="T56" fmla="*/ 400 w 502"/>
                <a:gd name="T57" fmla="*/ 458 h 505"/>
                <a:gd name="T58" fmla="*/ 290 w 502"/>
                <a:gd name="T59" fmla="*/ 503 h 505"/>
                <a:gd name="T60" fmla="*/ 251 w 502"/>
                <a:gd name="T61" fmla="*/ 505 h 505"/>
                <a:gd name="T62" fmla="*/ 141 w 502"/>
                <a:gd name="T63" fmla="*/ 479 h 505"/>
                <a:gd name="T64" fmla="*/ 55 w 502"/>
                <a:gd name="T65" fmla="*/ 411 h 505"/>
                <a:gd name="T66" fmla="*/ 5 w 502"/>
                <a:gd name="T67" fmla="*/ 312 h 505"/>
                <a:gd name="T68" fmla="*/ 5 w 502"/>
                <a:gd name="T69" fmla="*/ 196 h 505"/>
                <a:gd name="T70" fmla="*/ 55 w 502"/>
                <a:gd name="T71" fmla="*/ 94 h 505"/>
                <a:gd name="T72" fmla="*/ 141 w 502"/>
                <a:gd name="T73" fmla="*/ 26 h 505"/>
                <a:gd name="T74" fmla="*/ 251 w 502"/>
                <a:gd name="T75"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2" h="505">
                  <a:moveTo>
                    <a:pt x="413" y="120"/>
                  </a:moveTo>
                  <a:lnTo>
                    <a:pt x="343" y="191"/>
                  </a:lnTo>
                  <a:lnTo>
                    <a:pt x="337" y="199"/>
                  </a:lnTo>
                  <a:lnTo>
                    <a:pt x="330" y="204"/>
                  </a:lnTo>
                  <a:lnTo>
                    <a:pt x="290" y="244"/>
                  </a:lnTo>
                  <a:lnTo>
                    <a:pt x="233" y="301"/>
                  </a:lnTo>
                  <a:lnTo>
                    <a:pt x="225" y="309"/>
                  </a:lnTo>
                  <a:lnTo>
                    <a:pt x="220" y="314"/>
                  </a:lnTo>
                  <a:lnTo>
                    <a:pt x="118" y="416"/>
                  </a:lnTo>
                  <a:lnTo>
                    <a:pt x="157" y="443"/>
                  </a:lnTo>
                  <a:lnTo>
                    <a:pt x="201" y="458"/>
                  </a:lnTo>
                  <a:lnTo>
                    <a:pt x="251" y="463"/>
                  </a:lnTo>
                  <a:lnTo>
                    <a:pt x="272" y="463"/>
                  </a:lnTo>
                  <a:lnTo>
                    <a:pt x="290" y="461"/>
                  </a:lnTo>
                  <a:lnTo>
                    <a:pt x="337" y="445"/>
                  </a:lnTo>
                  <a:lnTo>
                    <a:pt x="377" y="422"/>
                  </a:lnTo>
                  <a:lnTo>
                    <a:pt x="413" y="388"/>
                  </a:lnTo>
                  <a:lnTo>
                    <a:pt x="440" y="348"/>
                  </a:lnTo>
                  <a:lnTo>
                    <a:pt x="455" y="304"/>
                  </a:lnTo>
                  <a:lnTo>
                    <a:pt x="461" y="254"/>
                  </a:lnTo>
                  <a:lnTo>
                    <a:pt x="455" y="204"/>
                  </a:lnTo>
                  <a:lnTo>
                    <a:pt x="440" y="160"/>
                  </a:lnTo>
                  <a:lnTo>
                    <a:pt x="413" y="120"/>
                  </a:lnTo>
                  <a:close/>
                  <a:moveTo>
                    <a:pt x="251" y="42"/>
                  </a:moveTo>
                  <a:lnTo>
                    <a:pt x="196" y="50"/>
                  </a:lnTo>
                  <a:lnTo>
                    <a:pt x="146" y="71"/>
                  </a:lnTo>
                  <a:lnTo>
                    <a:pt x="102" y="105"/>
                  </a:lnTo>
                  <a:lnTo>
                    <a:pt x="70" y="147"/>
                  </a:lnTo>
                  <a:lnTo>
                    <a:pt x="49" y="196"/>
                  </a:lnTo>
                  <a:lnTo>
                    <a:pt x="42" y="254"/>
                  </a:lnTo>
                  <a:lnTo>
                    <a:pt x="47" y="301"/>
                  </a:lnTo>
                  <a:lnTo>
                    <a:pt x="63" y="346"/>
                  </a:lnTo>
                  <a:lnTo>
                    <a:pt x="89" y="388"/>
                  </a:lnTo>
                  <a:lnTo>
                    <a:pt x="159" y="314"/>
                  </a:lnTo>
                  <a:lnTo>
                    <a:pt x="167" y="309"/>
                  </a:lnTo>
                  <a:lnTo>
                    <a:pt x="172" y="301"/>
                  </a:lnTo>
                  <a:lnTo>
                    <a:pt x="269" y="204"/>
                  </a:lnTo>
                  <a:lnTo>
                    <a:pt x="277" y="199"/>
                  </a:lnTo>
                  <a:lnTo>
                    <a:pt x="282" y="191"/>
                  </a:lnTo>
                  <a:lnTo>
                    <a:pt x="290" y="186"/>
                  </a:lnTo>
                  <a:lnTo>
                    <a:pt x="385" y="92"/>
                  </a:lnTo>
                  <a:lnTo>
                    <a:pt x="340" y="63"/>
                  </a:lnTo>
                  <a:lnTo>
                    <a:pt x="290" y="47"/>
                  </a:lnTo>
                  <a:lnTo>
                    <a:pt x="272" y="45"/>
                  </a:lnTo>
                  <a:lnTo>
                    <a:pt x="251" y="42"/>
                  </a:lnTo>
                  <a:close/>
                  <a:moveTo>
                    <a:pt x="251" y="0"/>
                  </a:moveTo>
                  <a:lnTo>
                    <a:pt x="272" y="3"/>
                  </a:lnTo>
                  <a:lnTo>
                    <a:pt x="290" y="3"/>
                  </a:lnTo>
                  <a:lnTo>
                    <a:pt x="348" y="21"/>
                  </a:lnTo>
                  <a:lnTo>
                    <a:pt x="400" y="50"/>
                  </a:lnTo>
                  <a:lnTo>
                    <a:pt x="442" y="89"/>
                  </a:lnTo>
                  <a:lnTo>
                    <a:pt x="476" y="136"/>
                  </a:lnTo>
                  <a:lnTo>
                    <a:pt x="497" y="191"/>
                  </a:lnTo>
                  <a:lnTo>
                    <a:pt x="502" y="254"/>
                  </a:lnTo>
                  <a:lnTo>
                    <a:pt x="497" y="314"/>
                  </a:lnTo>
                  <a:lnTo>
                    <a:pt x="476" y="369"/>
                  </a:lnTo>
                  <a:lnTo>
                    <a:pt x="442" y="419"/>
                  </a:lnTo>
                  <a:lnTo>
                    <a:pt x="400" y="458"/>
                  </a:lnTo>
                  <a:lnTo>
                    <a:pt x="348" y="487"/>
                  </a:lnTo>
                  <a:lnTo>
                    <a:pt x="290" y="503"/>
                  </a:lnTo>
                  <a:lnTo>
                    <a:pt x="272" y="505"/>
                  </a:lnTo>
                  <a:lnTo>
                    <a:pt x="251" y="505"/>
                  </a:lnTo>
                  <a:lnTo>
                    <a:pt x="193" y="500"/>
                  </a:lnTo>
                  <a:lnTo>
                    <a:pt x="141" y="479"/>
                  </a:lnTo>
                  <a:lnTo>
                    <a:pt x="94" y="450"/>
                  </a:lnTo>
                  <a:lnTo>
                    <a:pt x="55" y="411"/>
                  </a:lnTo>
                  <a:lnTo>
                    <a:pt x="23" y="364"/>
                  </a:lnTo>
                  <a:lnTo>
                    <a:pt x="5" y="312"/>
                  </a:lnTo>
                  <a:lnTo>
                    <a:pt x="0" y="254"/>
                  </a:lnTo>
                  <a:lnTo>
                    <a:pt x="5" y="196"/>
                  </a:lnTo>
                  <a:lnTo>
                    <a:pt x="23" y="141"/>
                  </a:lnTo>
                  <a:lnTo>
                    <a:pt x="55" y="94"/>
                  </a:lnTo>
                  <a:lnTo>
                    <a:pt x="94" y="58"/>
                  </a:lnTo>
                  <a:lnTo>
                    <a:pt x="141" y="26"/>
                  </a:lnTo>
                  <a:lnTo>
                    <a:pt x="193" y="8"/>
                  </a:lnTo>
                  <a:lnTo>
                    <a:pt x="25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1" name="Freeform 850"/>
            <p:cNvSpPr>
              <a:spLocks noEditPoints="1"/>
            </p:cNvSpPr>
            <p:nvPr/>
          </p:nvSpPr>
          <p:spPr bwMode="auto">
            <a:xfrm>
              <a:off x="19718904" y="603250"/>
              <a:ext cx="619125" cy="157163"/>
            </a:xfrm>
            <a:custGeom>
              <a:avLst/>
              <a:gdLst>
                <a:gd name="T0" fmla="*/ 89 w 390"/>
                <a:gd name="T1" fmla="*/ 39 h 99"/>
                <a:gd name="T2" fmla="*/ 76 w 390"/>
                <a:gd name="T3" fmla="*/ 57 h 99"/>
                <a:gd name="T4" fmla="*/ 314 w 390"/>
                <a:gd name="T5" fmla="*/ 57 h 99"/>
                <a:gd name="T6" fmla="*/ 301 w 390"/>
                <a:gd name="T7" fmla="*/ 39 h 99"/>
                <a:gd name="T8" fmla="*/ 89 w 390"/>
                <a:gd name="T9" fmla="*/ 39 h 99"/>
                <a:gd name="T10" fmla="*/ 73 w 390"/>
                <a:gd name="T11" fmla="*/ 0 h 99"/>
                <a:gd name="T12" fmla="*/ 118 w 390"/>
                <a:gd name="T13" fmla="*/ 0 h 99"/>
                <a:gd name="T14" fmla="*/ 107 w 390"/>
                <a:gd name="T15" fmla="*/ 13 h 99"/>
                <a:gd name="T16" fmla="*/ 283 w 390"/>
                <a:gd name="T17" fmla="*/ 13 h 99"/>
                <a:gd name="T18" fmla="*/ 272 w 390"/>
                <a:gd name="T19" fmla="*/ 0 h 99"/>
                <a:gd name="T20" fmla="*/ 317 w 390"/>
                <a:gd name="T21" fmla="*/ 0 h 99"/>
                <a:gd name="T22" fmla="*/ 390 w 390"/>
                <a:gd name="T23" fmla="*/ 99 h 99"/>
                <a:gd name="T24" fmla="*/ 346 w 390"/>
                <a:gd name="T25" fmla="*/ 99 h 99"/>
                <a:gd name="T26" fmla="*/ 333 w 390"/>
                <a:gd name="T27" fmla="*/ 83 h 99"/>
                <a:gd name="T28" fmla="*/ 55 w 390"/>
                <a:gd name="T29" fmla="*/ 83 h 99"/>
                <a:gd name="T30" fmla="*/ 45 w 390"/>
                <a:gd name="T31" fmla="*/ 99 h 99"/>
                <a:gd name="T32" fmla="*/ 0 w 390"/>
                <a:gd name="T33" fmla="*/ 99 h 99"/>
                <a:gd name="T34" fmla="*/ 73 w 390"/>
                <a:gd name="T3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99">
                  <a:moveTo>
                    <a:pt x="89" y="39"/>
                  </a:moveTo>
                  <a:lnTo>
                    <a:pt x="76" y="57"/>
                  </a:lnTo>
                  <a:lnTo>
                    <a:pt x="314" y="57"/>
                  </a:lnTo>
                  <a:lnTo>
                    <a:pt x="301" y="39"/>
                  </a:lnTo>
                  <a:lnTo>
                    <a:pt x="89" y="39"/>
                  </a:lnTo>
                  <a:close/>
                  <a:moveTo>
                    <a:pt x="73" y="0"/>
                  </a:moveTo>
                  <a:lnTo>
                    <a:pt x="118" y="0"/>
                  </a:lnTo>
                  <a:lnTo>
                    <a:pt x="107" y="13"/>
                  </a:lnTo>
                  <a:lnTo>
                    <a:pt x="283" y="13"/>
                  </a:lnTo>
                  <a:lnTo>
                    <a:pt x="272" y="0"/>
                  </a:lnTo>
                  <a:lnTo>
                    <a:pt x="317" y="0"/>
                  </a:lnTo>
                  <a:lnTo>
                    <a:pt x="390" y="99"/>
                  </a:lnTo>
                  <a:lnTo>
                    <a:pt x="346" y="99"/>
                  </a:lnTo>
                  <a:lnTo>
                    <a:pt x="333" y="83"/>
                  </a:lnTo>
                  <a:lnTo>
                    <a:pt x="55" y="83"/>
                  </a:lnTo>
                  <a:lnTo>
                    <a:pt x="45" y="99"/>
                  </a:lnTo>
                  <a:lnTo>
                    <a:pt x="0" y="99"/>
                  </a:lnTo>
                  <a:lnTo>
                    <a:pt x="7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2" name="Freeform 851"/>
            <p:cNvSpPr>
              <a:spLocks noEditPoints="1"/>
            </p:cNvSpPr>
            <p:nvPr/>
          </p:nvSpPr>
          <p:spPr bwMode="auto">
            <a:xfrm>
              <a:off x="19747479" y="0"/>
              <a:ext cx="569913" cy="585788"/>
            </a:xfrm>
            <a:custGeom>
              <a:avLst/>
              <a:gdLst>
                <a:gd name="T0" fmla="*/ 270 w 359"/>
                <a:gd name="T1" fmla="*/ 293 h 369"/>
                <a:gd name="T2" fmla="*/ 270 w 359"/>
                <a:gd name="T3" fmla="*/ 325 h 369"/>
                <a:gd name="T4" fmla="*/ 333 w 359"/>
                <a:gd name="T5" fmla="*/ 325 h 369"/>
                <a:gd name="T6" fmla="*/ 333 w 359"/>
                <a:gd name="T7" fmla="*/ 293 h 369"/>
                <a:gd name="T8" fmla="*/ 270 w 359"/>
                <a:gd name="T9" fmla="*/ 293 h 369"/>
                <a:gd name="T10" fmla="*/ 29 w 359"/>
                <a:gd name="T11" fmla="*/ 293 h 369"/>
                <a:gd name="T12" fmla="*/ 29 w 359"/>
                <a:gd name="T13" fmla="*/ 325 h 369"/>
                <a:gd name="T14" fmla="*/ 92 w 359"/>
                <a:gd name="T15" fmla="*/ 325 h 369"/>
                <a:gd name="T16" fmla="*/ 92 w 359"/>
                <a:gd name="T17" fmla="*/ 293 h 369"/>
                <a:gd name="T18" fmla="*/ 29 w 359"/>
                <a:gd name="T19" fmla="*/ 293 h 369"/>
                <a:gd name="T20" fmla="*/ 29 w 359"/>
                <a:gd name="T21" fmla="*/ 79 h 369"/>
                <a:gd name="T22" fmla="*/ 29 w 359"/>
                <a:gd name="T23" fmla="*/ 259 h 369"/>
                <a:gd name="T24" fmla="*/ 333 w 359"/>
                <a:gd name="T25" fmla="*/ 259 h 369"/>
                <a:gd name="T26" fmla="*/ 333 w 359"/>
                <a:gd name="T27" fmla="*/ 79 h 369"/>
                <a:gd name="T28" fmla="*/ 29 w 359"/>
                <a:gd name="T29" fmla="*/ 79 h 369"/>
                <a:gd name="T30" fmla="*/ 76 w 359"/>
                <a:gd name="T31" fmla="*/ 26 h 369"/>
                <a:gd name="T32" fmla="*/ 76 w 359"/>
                <a:gd name="T33" fmla="*/ 50 h 369"/>
                <a:gd name="T34" fmla="*/ 286 w 359"/>
                <a:gd name="T35" fmla="*/ 50 h 369"/>
                <a:gd name="T36" fmla="*/ 286 w 359"/>
                <a:gd name="T37" fmla="*/ 26 h 369"/>
                <a:gd name="T38" fmla="*/ 76 w 359"/>
                <a:gd name="T39" fmla="*/ 26 h 369"/>
                <a:gd name="T40" fmla="*/ 0 w 359"/>
                <a:gd name="T41" fmla="*/ 0 h 369"/>
                <a:gd name="T42" fmla="*/ 359 w 359"/>
                <a:gd name="T43" fmla="*/ 0 h 369"/>
                <a:gd name="T44" fmla="*/ 359 w 359"/>
                <a:gd name="T45" fmla="*/ 369 h 369"/>
                <a:gd name="T46" fmla="*/ 0 w 359"/>
                <a:gd name="T47" fmla="*/ 369 h 369"/>
                <a:gd name="T48" fmla="*/ 0 w 359"/>
                <a:gd name="T4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369">
                  <a:moveTo>
                    <a:pt x="270" y="293"/>
                  </a:moveTo>
                  <a:lnTo>
                    <a:pt x="270" y="325"/>
                  </a:lnTo>
                  <a:lnTo>
                    <a:pt x="333" y="325"/>
                  </a:lnTo>
                  <a:lnTo>
                    <a:pt x="333" y="293"/>
                  </a:lnTo>
                  <a:lnTo>
                    <a:pt x="270" y="293"/>
                  </a:lnTo>
                  <a:close/>
                  <a:moveTo>
                    <a:pt x="29" y="293"/>
                  </a:moveTo>
                  <a:lnTo>
                    <a:pt x="29" y="325"/>
                  </a:lnTo>
                  <a:lnTo>
                    <a:pt x="92" y="325"/>
                  </a:lnTo>
                  <a:lnTo>
                    <a:pt x="92" y="293"/>
                  </a:lnTo>
                  <a:lnTo>
                    <a:pt x="29" y="293"/>
                  </a:lnTo>
                  <a:close/>
                  <a:moveTo>
                    <a:pt x="29" y="79"/>
                  </a:moveTo>
                  <a:lnTo>
                    <a:pt x="29" y="259"/>
                  </a:lnTo>
                  <a:lnTo>
                    <a:pt x="333" y="259"/>
                  </a:lnTo>
                  <a:lnTo>
                    <a:pt x="333" y="79"/>
                  </a:lnTo>
                  <a:lnTo>
                    <a:pt x="29" y="79"/>
                  </a:lnTo>
                  <a:close/>
                  <a:moveTo>
                    <a:pt x="76" y="26"/>
                  </a:moveTo>
                  <a:lnTo>
                    <a:pt x="76" y="50"/>
                  </a:lnTo>
                  <a:lnTo>
                    <a:pt x="286" y="50"/>
                  </a:lnTo>
                  <a:lnTo>
                    <a:pt x="286" y="26"/>
                  </a:lnTo>
                  <a:lnTo>
                    <a:pt x="76" y="26"/>
                  </a:lnTo>
                  <a:close/>
                  <a:moveTo>
                    <a:pt x="0" y="0"/>
                  </a:moveTo>
                  <a:lnTo>
                    <a:pt x="359" y="0"/>
                  </a:lnTo>
                  <a:lnTo>
                    <a:pt x="359" y="369"/>
                  </a:lnTo>
                  <a:lnTo>
                    <a:pt x="0" y="369"/>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3" name="Freeform 852"/>
            <p:cNvSpPr/>
            <p:nvPr/>
          </p:nvSpPr>
          <p:spPr bwMode="auto">
            <a:xfrm>
              <a:off x="21273067" y="3271838"/>
              <a:ext cx="166688" cy="153988"/>
            </a:xfrm>
            <a:custGeom>
              <a:avLst/>
              <a:gdLst>
                <a:gd name="T0" fmla="*/ 74 w 105"/>
                <a:gd name="T1" fmla="*/ 0 h 97"/>
                <a:gd name="T2" fmla="*/ 79 w 105"/>
                <a:gd name="T3" fmla="*/ 8 h 97"/>
                <a:gd name="T4" fmla="*/ 87 w 105"/>
                <a:gd name="T5" fmla="*/ 15 h 97"/>
                <a:gd name="T6" fmla="*/ 95 w 105"/>
                <a:gd name="T7" fmla="*/ 18 h 97"/>
                <a:gd name="T8" fmla="*/ 105 w 105"/>
                <a:gd name="T9" fmla="*/ 21 h 97"/>
                <a:gd name="T10" fmla="*/ 48 w 105"/>
                <a:gd name="T11" fmla="*/ 97 h 97"/>
                <a:gd name="T12" fmla="*/ 0 w 105"/>
                <a:gd name="T13" fmla="*/ 97 h 97"/>
                <a:gd name="T14" fmla="*/ 74 w 105"/>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7">
                  <a:moveTo>
                    <a:pt x="74" y="0"/>
                  </a:moveTo>
                  <a:lnTo>
                    <a:pt x="79" y="8"/>
                  </a:lnTo>
                  <a:lnTo>
                    <a:pt x="87" y="15"/>
                  </a:lnTo>
                  <a:lnTo>
                    <a:pt x="95" y="18"/>
                  </a:lnTo>
                  <a:lnTo>
                    <a:pt x="105" y="21"/>
                  </a:lnTo>
                  <a:lnTo>
                    <a:pt x="48" y="97"/>
                  </a:lnTo>
                  <a:lnTo>
                    <a:pt x="0" y="97"/>
                  </a:lnTo>
                  <a:lnTo>
                    <a:pt x="7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4" name="Freeform 853"/>
            <p:cNvSpPr/>
            <p:nvPr/>
          </p:nvSpPr>
          <p:spPr bwMode="auto">
            <a:xfrm>
              <a:off x="21406417" y="3200400"/>
              <a:ext cx="84138" cy="87313"/>
            </a:xfrm>
            <a:custGeom>
              <a:avLst/>
              <a:gdLst>
                <a:gd name="T0" fmla="*/ 26 w 53"/>
                <a:gd name="T1" fmla="*/ 0 h 55"/>
                <a:gd name="T2" fmla="*/ 34 w 53"/>
                <a:gd name="T3" fmla="*/ 0 h 55"/>
                <a:gd name="T4" fmla="*/ 42 w 53"/>
                <a:gd name="T5" fmla="*/ 5 h 55"/>
                <a:gd name="T6" fmla="*/ 50 w 53"/>
                <a:gd name="T7" fmla="*/ 13 h 55"/>
                <a:gd name="T8" fmla="*/ 53 w 53"/>
                <a:gd name="T9" fmla="*/ 21 h 55"/>
                <a:gd name="T10" fmla="*/ 53 w 53"/>
                <a:gd name="T11" fmla="*/ 26 h 55"/>
                <a:gd name="T12" fmla="*/ 53 w 53"/>
                <a:gd name="T13" fmla="*/ 26 h 55"/>
                <a:gd name="T14" fmla="*/ 53 w 53"/>
                <a:gd name="T15" fmla="*/ 37 h 55"/>
                <a:gd name="T16" fmla="*/ 47 w 53"/>
                <a:gd name="T17" fmla="*/ 45 h 55"/>
                <a:gd name="T18" fmla="*/ 42 w 53"/>
                <a:gd name="T19" fmla="*/ 50 h 55"/>
                <a:gd name="T20" fmla="*/ 32 w 53"/>
                <a:gd name="T21" fmla="*/ 53 h 55"/>
                <a:gd name="T22" fmla="*/ 29 w 53"/>
                <a:gd name="T23" fmla="*/ 55 h 55"/>
                <a:gd name="T24" fmla="*/ 26 w 53"/>
                <a:gd name="T25" fmla="*/ 55 h 55"/>
                <a:gd name="T26" fmla="*/ 19 w 53"/>
                <a:gd name="T27" fmla="*/ 53 h 55"/>
                <a:gd name="T28" fmla="*/ 11 w 53"/>
                <a:gd name="T29" fmla="*/ 50 h 55"/>
                <a:gd name="T30" fmla="*/ 3 w 53"/>
                <a:gd name="T31" fmla="*/ 42 h 55"/>
                <a:gd name="T32" fmla="*/ 0 w 53"/>
                <a:gd name="T33" fmla="*/ 34 h 55"/>
                <a:gd name="T34" fmla="*/ 0 w 53"/>
                <a:gd name="T35" fmla="*/ 32 h 55"/>
                <a:gd name="T36" fmla="*/ 0 w 53"/>
                <a:gd name="T37" fmla="*/ 24 h 55"/>
                <a:gd name="T38" fmla="*/ 3 w 53"/>
                <a:gd name="T39" fmla="*/ 16 h 55"/>
                <a:gd name="T40" fmla="*/ 5 w 53"/>
                <a:gd name="T41" fmla="*/ 8 h 55"/>
                <a:gd name="T42" fmla="*/ 13 w 53"/>
                <a:gd name="T43" fmla="*/ 3 h 55"/>
                <a:gd name="T44" fmla="*/ 21 w 53"/>
                <a:gd name="T45" fmla="*/ 0 h 55"/>
                <a:gd name="T46" fmla="*/ 26 w 53"/>
                <a:gd name="T4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55">
                  <a:moveTo>
                    <a:pt x="26" y="0"/>
                  </a:moveTo>
                  <a:lnTo>
                    <a:pt x="34" y="0"/>
                  </a:lnTo>
                  <a:lnTo>
                    <a:pt x="42" y="5"/>
                  </a:lnTo>
                  <a:lnTo>
                    <a:pt x="50" y="13"/>
                  </a:lnTo>
                  <a:lnTo>
                    <a:pt x="53" y="21"/>
                  </a:lnTo>
                  <a:lnTo>
                    <a:pt x="53" y="26"/>
                  </a:lnTo>
                  <a:lnTo>
                    <a:pt x="53" y="26"/>
                  </a:lnTo>
                  <a:lnTo>
                    <a:pt x="53" y="37"/>
                  </a:lnTo>
                  <a:lnTo>
                    <a:pt x="47" y="45"/>
                  </a:lnTo>
                  <a:lnTo>
                    <a:pt x="42" y="50"/>
                  </a:lnTo>
                  <a:lnTo>
                    <a:pt x="32" y="53"/>
                  </a:lnTo>
                  <a:lnTo>
                    <a:pt x="29" y="55"/>
                  </a:lnTo>
                  <a:lnTo>
                    <a:pt x="26" y="55"/>
                  </a:lnTo>
                  <a:lnTo>
                    <a:pt x="19" y="53"/>
                  </a:lnTo>
                  <a:lnTo>
                    <a:pt x="11" y="50"/>
                  </a:lnTo>
                  <a:lnTo>
                    <a:pt x="3" y="42"/>
                  </a:lnTo>
                  <a:lnTo>
                    <a:pt x="0" y="34"/>
                  </a:lnTo>
                  <a:lnTo>
                    <a:pt x="0" y="32"/>
                  </a:lnTo>
                  <a:lnTo>
                    <a:pt x="0" y="24"/>
                  </a:lnTo>
                  <a:lnTo>
                    <a:pt x="3" y="16"/>
                  </a:lnTo>
                  <a:lnTo>
                    <a:pt x="5" y="8"/>
                  </a:lnTo>
                  <a:lnTo>
                    <a:pt x="13" y="3"/>
                  </a:lnTo>
                  <a:lnTo>
                    <a:pt x="21" y="0"/>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5" name="Freeform 854"/>
            <p:cNvSpPr/>
            <p:nvPr/>
          </p:nvSpPr>
          <p:spPr bwMode="auto">
            <a:xfrm>
              <a:off x="21565167" y="3271838"/>
              <a:ext cx="165100" cy="153988"/>
            </a:xfrm>
            <a:custGeom>
              <a:avLst/>
              <a:gdLst>
                <a:gd name="T0" fmla="*/ 31 w 104"/>
                <a:gd name="T1" fmla="*/ 0 h 97"/>
                <a:gd name="T2" fmla="*/ 104 w 104"/>
                <a:gd name="T3" fmla="*/ 97 h 97"/>
                <a:gd name="T4" fmla="*/ 57 w 104"/>
                <a:gd name="T5" fmla="*/ 97 h 97"/>
                <a:gd name="T6" fmla="*/ 0 w 104"/>
                <a:gd name="T7" fmla="*/ 21 h 97"/>
                <a:gd name="T8" fmla="*/ 10 w 104"/>
                <a:gd name="T9" fmla="*/ 18 h 97"/>
                <a:gd name="T10" fmla="*/ 18 w 104"/>
                <a:gd name="T11" fmla="*/ 15 h 97"/>
                <a:gd name="T12" fmla="*/ 26 w 104"/>
                <a:gd name="T13" fmla="*/ 8 h 97"/>
                <a:gd name="T14" fmla="*/ 31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31" y="0"/>
                  </a:moveTo>
                  <a:lnTo>
                    <a:pt x="104" y="97"/>
                  </a:lnTo>
                  <a:lnTo>
                    <a:pt x="57" y="97"/>
                  </a:lnTo>
                  <a:lnTo>
                    <a:pt x="0" y="21"/>
                  </a:lnTo>
                  <a:lnTo>
                    <a:pt x="10" y="18"/>
                  </a:lnTo>
                  <a:lnTo>
                    <a:pt x="18" y="15"/>
                  </a:lnTo>
                  <a:lnTo>
                    <a:pt x="26" y="8"/>
                  </a:lnTo>
                  <a:lnTo>
                    <a:pt x="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6" name="Freeform 855"/>
            <p:cNvSpPr/>
            <p:nvPr/>
          </p:nvSpPr>
          <p:spPr bwMode="auto">
            <a:xfrm>
              <a:off x="21511192" y="3200400"/>
              <a:ext cx="87313" cy="87313"/>
            </a:xfrm>
            <a:custGeom>
              <a:avLst/>
              <a:gdLst>
                <a:gd name="T0" fmla="*/ 28 w 55"/>
                <a:gd name="T1" fmla="*/ 0 h 55"/>
                <a:gd name="T2" fmla="*/ 34 w 55"/>
                <a:gd name="T3" fmla="*/ 0 h 55"/>
                <a:gd name="T4" fmla="*/ 42 w 55"/>
                <a:gd name="T5" fmla="*/ 3 h 55"/>
                <a:gd name="T6" fmla="*/ 47 w 55"/>
                <a:gd name="T7" fmla="*/ 8 h 55"/>
                <a:gd name="T8" fmla="*/ 52 w 55"/>
                <a:gd name="T9" fmla="*/ 16 h 55"/>
                <a:gd name="T10" fmla="*/ 55 w 55"/>
                <a:gd name="T11" fmla="*/ 24 h 55"/>
                <a:gd name="T12" fmla="*/ 55 w 55"/>
                <a:gd name="T13" fmla="*/ 32 h 55"/>
                <a:gd name="T14" fmla="*/ 55 w 55"/>
                <a:gd name="T15" fmla="*/ 34 h 55"/>
                <a:gd name="T16" fmla="*/ 49 w 55"/>
                <a:gd name="T17" fmla="*/ 42 h 55"/>
                <a:gd name="T18" fmla="*/ 44 w 55"/>
                <a:gd name="T19" fmla="*/ 50 h 55"/>
                <a:gd name="T20" fmla="*/ 36 w 55"/>
                <a:gd name="T21" fmla="*/ 53 h 55"/>
                <a:gd name="T22" fmla="*/ 28 w 55"/>
                <a:gd name="T23" fmla="*/ 55 h 55"/>
                <a:gd name="T24" fmla="*/ 23 w 55"/>
                <a:gd name="T25" fmla="*/ 55 h 55"/>
                <a:gd name="T26" fmla="*/ 21 w 55"/>
                <a:gd name="T27" fmla="*/ 53 h 55"/>
                <a:gd name="T28" fmla="*/ 13 w 55"/>
                <a:gd name="T29" fmla="*/ 50 h 55"/>
                <a:gd name="T30" fmla="*/ 5 w 55"/>
                <a:gd name="T31" fmla="*/ 45 h 55"/>
                <a:gd name="T32" fmla="*/ 2 w 55"/>
                <a:gd name="T33" fmla="*/ 37 h 55"/>
                <a:gd name="T34" fmla="*/ 0 w 55"/>
                <a:gd name="T35" fmla="*/ 26 h 55"/>
                <a:gd name="T36" fmla="*/ 0 w 55"/>
                <a:gd name="T37" fmla="*/ 26 h 55"/>
                <a:gd name="T38" fmla="*/ 0 w 55"/>
                <a:gd name="T39" fmla="*/ 21 h 55"/>
                <a:gd name="T40" fmla="*/ 5 w 55"/>
                <a:gd name="T41" fmla="*/ 13 h 55"/>
                <a:gd name="T42" fmla="*/ 10 w 55"/>
                <a:gd name="T43" fmla="*/ 5 h 55"/>
                <a:gd name="T44" fmla="*/ 18 w 55"/>
                <a:gd name="T45" fmla="*/ 0 h 55"/>
                <a:gd name="T46" fmla="*/ 28 w 55"/>
                <a:gd name="T4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5">
                  <a:moveTo>
                    <a:pt x="28" y="0"/>
                  </a:moveTo>
                  <a:lnTo>
                    <a:pt x="34" y="0"/>
                  </a:lnTo>
                  <a:lnTo>
                    <a:pt x="42" y="3"/>
                  </a:lnTo>
                  <a:lnTo>
                    <a:pt x="47" y="8"/>
                  </a:lnTo>
                  <a:lnTo>
                    <a:pt x="52" y="16"/>
                  </a:lnTo>
                  <a:lnTo>
                    <a:pt x="55" y="24"/>
                  </a:lnTo>
                  <a:lnTo>
                    <a:pt x="55" y="32"/>
                  </a:lnTo>
                  <a:lnTo>
                    <a:pt x="55" y="34"/>
                  </a:lnTo>
                  <a:lnTo>
                    <a:pt x="49" y="42"/>
                  </a:lnTo>
                  <a:lnTo>
                    <a:pt x="44" y="50"/>
                  </a:lnTo>
                  <a:lnTo>
                    <a:pt x="36" y="53"/>
                  </a:lnTo>
                  <a:lnTo>
                    <a:pt x="28" y="55"/>
                  </a:lnTo>
                  <a:lnTo>
                    <a:pt x="23" y="55"/>
                  </a:lnTo>
                  <a:lnTo>
                    <a:pt x="21" y="53"/>
                  </a:lnTo>
                  <a:lnTo>
                    <a:pt x="13" y="50"/>
                  </a:lnTo>
                  <a:lnTo>
                    <a:pt x="5" y="45"/>
                  </a:lnTo>
                  <a:lnTo>
                    <a:pt x="2" y="37"/>
                  </a:lnTo>
                  <a:lnTo>
                    <a:pt x="0" y="26"/>
                  </a:lnTo>
                  <a:lnTo>
                    <a:pt x="0" y="26"/>
                  </a:lnTo>
                  <a:lnTo>
                    <a:pt x="0" y="21"/>
                  </a:lnTo>
                  <a:lnTo>
                    <a:pt x="5" y="13"/>
                  </a:lnTo>
                  <a:lnTo>
                    <a:pt x="10" y="5"/>
                  </a:lnTo>
                  <a:lnTo>
                    <a:pt x="18" y="0"/>
                  </a:lnTo>
                  <a:lnTo>
                    <a:pt x="2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7" name="Freeform 856"/>
            <p:cNvSpPr/>
            <p:nvPr/>
          </p:nvSpPr>
          <p:spPr bwMode="auto">
            <a:xfrm>
              <a:off x="21198454" y="3441700"/>
              <a:ext cx="608013" cy="303213"/>
            </a:xfrm>
            <a:custGeom>
              <a:avLst/>
              <a:gdLst>
                <a:gd name="T0" fmla="*/ 0 w 383"/>
                <a:gd name="T1" fmla="*/ 0 h 191"/>
                <a:gd name="T2" fmla="*/ 383 w 383"/>
                <a:gd name="T3" fmla="*/ 0 h 191"/>
                <a:gd name="T4" fmla="*/ 333 w 383"/>
                <a:gd name="T5" fmla="*/ 191 h 191"/>
                <a:gd name="T6" fmla="*/ 50 w 383"/>
                <a:gd name="T7" fmla="*/ 191 h 191"/>
                <a:gd name="T8" fmla="*/ 0 w 383"/>
                <a:gd name="T9" fmla="*/ 0 h 191"/>
              </a:gdLst>
              <a:ahLst/>
              <a:cxnLst>
                <a:cxn ang="0">
                  <a:pos x="T0" y="T1"/>
                </a:cxn>
                <a:cxn ang="0">
                  <a:pos x="T2" y="T3"/>
                </a:cxn>
                <a:cxn ang="0">
                  <a:pos x="T4" y="T5"/>
                </a:cxn>
                <a:cxn ang="0">
                  <a:pos x="T6" y="T7"/>
                </a:cxn>
                <a:cxn ang="0">
                  <a:pos x="T8" y="T9"/>
                </a:cxn>
              </a:cxnLst>
              <a:rect l="0" t="0" r="r" b="b"/>
              <a:pathLst>
                <a:path w="383" h="191">
                  <a:moveTo>
                    <a:pt x="0" y="0"/>
                  </a:moveTo>
                  <a:lnTo>
                    <a:pt x="383" y="0"/>
                  </a:lnTo>
                  <a:lnTo>
                    <a:pt x="333" y="191"/>
                  </a:lnTo>
                  <a:lnTo>
                    <a:pt x="50" y="19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8" name="Freeform 857"/>
            <p:cNvSpPr/>
            <p:nvPr/>
          </p:nvSpPr>
          <p:spPr bwMode="auto">
            <a:xfrm>
              <a:off x="17266217" y="1171575"/>
              <a:ext cx="619125" cy="163513"/>
            </a:xfrm>
            <a:custGeom>
              <a:avLst/>
              <a:gdLst>
                <a:gd name="T0" fmla="*/ 0 w 390"/>
                <a:gd name="T1" fmla="*/ 0 h 103"/>
                <a:gd name="T2" fmla="*/ 136 w 390"/>
                <a:gd name="T3" fmla="*/ 0 h 103"/>
                <a:gd name="T4" fmla="*/ 136 w 390"/>
                <a:gd name="T5" fmla="*/ 53 h 103"/>
                <a:gd name="T6" fmla="*/ 254 w 390"/>
                <a:gd name="T7" fmla="*/ 53 h 103"/>
                <a:gd name="T8" fmla="*/ 254 w 390"/>
                <a:gd name="T9" fmla="*/ 0 h 103"/>
                <a:gd name="T10" fmla="*/ 390 w 390"/>
                <a:gd name="T11" fmla="*/ 0 h 103"/>
                <a:gd name="T12" fmla="*/ 390 w 390"/>
                <a:gd name="T13" fmla="*/ 103 h 103"/>
                <a:gd name="T14" fmla="*/ 0 w 390"/>
                <a:gd name="T15" fmla="*/ 103 h 103"/>
                <a:gd name="T16" fmla="*/ 0 w 390"/>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03">
                  <a:moveTo>
                    <a:pt x="0" y="0"/>
                  </a:moveTo>
                  <a:lnTo>
                    <a:pt x="136" y="0"/>
                  </a:lnTo>
                  <a:lnTo>
                    <a:pt x="136" y="53"/>
                  </a:lnTo>
                  <a:lnTo>
                    <a:pt x="254" y="53"/>
                  </a:lnTo>
                  <a:lnTo>
                    <a:pt x="254" y="0"/>
                  </a:lnTo>
                  <a:lnTo>
                    <a:pt x="390" y="0"/>
                  </a:lnTo>
                  <a:lnTo>
                    <a:pt x="390" y="103"/>
                  </a:lnTo>
                  <a:lnTo>
                    <a:pt x="0" y="10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9" name="Rectangle 858"/>
            <p:cNvSpPr>
              <a:spLocks noChangeArrowheads="1"/>
            </p:cNvSpPr>
            <p:nvPr/>
          </p:nvSpPr>
          <p:spPr bwMode="auto">
            <a:xfrm>
              <a:off x="17515454" y="1171575"/>
              <a:ext cx="117475"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0" name="Freeform 859"/>
            <p:cNvSpPr>
              <a:spLocks noEditPoints="1"/>
            </p:cNvSpPr>
            <p:nvPr/>
          </p:nvSpPr>
          <p:spPr bwMode="auto">
            <a:xfrm>
              <a:off x="17266217" y="814388"/>
              <a:ext cx="619125" cy="323850"/>
            </a:xfrm>
            <a:custGeom>
              <a:avLst/>
              <a:gdLst>
                <a:gd name="T0" fmla="*/ 134 w 390"/>
                <a:gd name="T1" fmla="*/ 34 h 204"/>
                <a:gd name="T2" fmla="*/ 134 w 390"/>
                <a:gd name="T3" fmla="*/ 74 h 204"/>
                <a:gd name="T4" fmla="*/ 257 w 390"/>
                <a:gd name="T5" fmla="*/ 74 h 204"/>
                <a:gd name="T6" fmla="*/ 257 w 390"/>
                <a:gd name="T7" fmla="*/ 34 h 204"/>
                <a:gd name="T8" fmla="*/ 134 w 390"/>
                <a:gd name="T9" fmla="*/ 34 h 204"/>
                <a:gd name="T10" fmla="*/ 100 w 390"/>
                <a:gd name="T11" fmla="*/ 0 h 204"/>
                <a:gd name="T12" fmla="*/ 291 w 390"/>
                <a:gd name="T13" fmla="*/ 0 h 204"/>
                <a:gd name="T14" fmla="*/ 291 w 390"/>
                <a:gd name="T15" fmla="*/ 74 h 204"/>
                <a:gd name="T16" fmla="*/ 390 w 390"/>
                <a:gd name="T17" fmla="*/ 74 h 204"/>
                <a:gd name="T18" fmla="*/ 390 w 390"/>
                <a:gd name="T19" fmla="*/ 204 h 204"/>
                <a:gd name="T20" fmla="*/ 0 w 390"/>
                <a:gd name="T21" fmla="*/ 204 h 204"/>
                <a:gd name="T22" fmla="*/ 0 w 390"/>
                <a:gd name="T23" fmla="*/ 74 h 204"/>
                <a:gd name="T24" fmla="*/ 100 w 390"/>
                <a:gd name="T25" fmla="*/ 74 h 204"/>
                <a:gd name="T26" fmla="*/ 100 w 390"/>
                <a:gd name="T2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204">
                  <a:moveTo>
                    <a:pt x="134" y="34"/>
                  </a:moveTo>
                  <a:lnTo>
                    <a:pt x="134" y="74"/>
                  </a:lnTo>
                  <a:lnTo>
                    <a:pt x="257" y="74"/>
                  </a:lnTo>
                  <a:lnTo>
                    <a:pt x="257" y="34"/>
                  </a:lnTo>
                  <a:lnTo>
                    <a:pt x="134" y="34"/>
                  </a:lnTo>
                  <a:close/>
                  <a:moveTo>
                    <a:pt x="100" y="0"/>
                  </a:moveTo>
                  <a:lnTo>
                    <a:pt x="291" y="0"/>
                  </a:lnTo>
                  <a:lnTo>
                    <a:pt x="291" y="74"/>
                  </a:lnTo>
                  <a:lnTo>
                    <a:pt x="390" y="74"/>
                  </a:lnTo>
                  <a:lnTo>
                    <a:pt x="390" y="204"/>
                  </a:lnTo>
                  <a:lnTo>
                    <a:pt x="0" y="204"/>
                  </a:lnTo>
                  <a:lnTo>
                    <a:pt x="0" y="74"/>
                  </a:lnTo>
                  <a:lnTo>
                    <a:pt x="100" y="74"/>
                  </a:lnTo>
                  <a:lnTo>
                    <a:pt x="10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1" name="Rectangle 860"/>
            <p:cNvSpPr>
              <a:spLocks noChangeArrowheads="1"/>
            </p:cNvSpPr>
            <p:nvPr/>
          </p:nvSpPr>
          <p:spPr bwMode="auto">
            <a:xfrm>
              <a:off x="17923442" y="0"/>
              <a:ext cx="731838" cy="873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2" name="Freeform 861"/>
            <p:cNvSpPr>
              <a:spLocks noEditPoints="1"/>
            </p:cNvSpPr>
            <p:nvPr/>
          </p:nvSpPr>
          <p:spPr bwMode="auto">
            <a:xfrm>
              <a:off x="17923442" y="174625"/>
              <a:ext cx="731838" cy="295275"/>
            </a:xfrm>
            <a:custGeom>
              <a:avLst/>
              <a:gdLst>
                <a:gd name="T0" fmla="*/ 390 w 461"/>
                <a:gd name="T1" fmla="*/ 92 h 186"/>
                <a:gd name="T2" fmla="*/ 390 w 461"/>
                <a:gd name="T3" fmla="*/ 92 h 186"/>
                <a:gd name="T4" fmla="*/ 356 w 461"/>
                <a:gd name="T5" fmla="*/ 126 h 186"/>
                <a:gd name="T6" fmla="*/ 390 w 461"/>
                <a:gd name="T7" fmla="*/ 160 h 186"/>
                <a:gd name="T8" fmla="*/ 390 w 461"/>
                <a:gd name="T9" fmla="*/ 160 h 186"/>
                <a:gd name="T10" fmla="*/ 424 w 461"/>
                <a:gd name="T11" fmla="*/ 126 h 186"/>
                <a:gd name="T12" fmla="*/ 390 w 461"/>
                <a:gd name="T13" fmla="*/ 92 h 186"/>
                <a:gd name="T14" fmla="*/ 0 w 461"/>
                <a:gd name="T15" fmla="*/ 0 h 186"/>
                <a:gd name="T16" fmla="*/ 461 w 461"/>
                <a:gd name="T17" fmla="*/ 0 h 186"/>
                <a:gd name="T18" fmla="*/ 461 w 461"/>
                <a:gd name="T19" fmla="*/ 186 h 186"/>
                <a:gd name="T20" fmla="*/ 0 w 461"/>
                <a:gd name="T21" fmla="*/ 186 h 186"/>
                <a:gd name="T22" fmla="*/ 0 w 461"/>
                <a:gd name="T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1" h="186">
                  <a:moveTo>
                    <a:pt x="390" y="92"/>
                  </a:moveTo>
                  <a:lnTo>
                    <a:pt x="390" y="92"/>
                  </a:lnTo>
                  <a:lnTo>
                    <a:pt x="356" y="126"/>
                  </a:lnTo>
                  <a:lnTo>
                    <a:pt x="390" y="160"/>
                  </a:lnTo>
                  <a:lnTo>
                    <a:pt x="390" y="160"/>
                  </a:lnTo>
                  <a:lnTo>
                    <a:pt x="424" y="126"/>
                  </a:lnTo>
                  <a:lnTo>
                    <a:pt x="390" y="92"/>
                  </a:lnTo>
                  <a:close/>
                  <a:moveTo>
                    <a:pt x="0" y="0"/>
                  </a:moveTo>
                  <a:lnTo>
                    <a:pt x="461" y="0"/>
                  </a:lnTo>
                  <a:lnTo>
                    <a:pt x="461" y="186"/>
                  </a:lnTo>
                  <a:lnTo>
                    <a:pt x="0" y="18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3" name="Freeform 862"/>
            <p:cNvSpPr>
              <a:spLocks noEditPoints="1"/>
            </p:cNvSpPr>
            <p:nvPr/>
          </p:nvSpPr>
          <p:spPr bwMode="auto">
            <a:xfrm>
              <a:off x="14235679" y="2801938"/>
              <a:ext cx="682625" cy="423863"/>
            </a:xfrm>
            <a:custGeom>
              <a:avLst/>
              <a:gdLst>
                <a:gd name="T0" fmla="*/ 301 w 430"/>
                <a:gd name="T1" fmla="*/ 186 h 267"/>
                <a:gd name="T2" fmla="*/ 301 w 430"/>
                <a:gd name="T3" fmla="*/ 238 h 267"/>
                <a:gd name="T4" fmla="*/ 375 w 430"/>
                <a:gd name="T5" fmla="*/ 238 h 267"/>
                <a:gd name="T6" fmla="*/ 375 w 430"/>
                <a:gd name="T7" fmla="*/ 186 h 267"/>
                <a:gd name="T8" fmla="*/ 301 w 430"/>
                <a:gd name="T9" fmla="*/ 186 h 267"/>
                <a:gd name="T10" fmla="*/ 178 w 430"/>
                <a:gd name="T11" fmla="*/ 186 h 267"/>
                <a:gd name="T12" fmla="*/ 178 w 430"/>
                <a:gd name="T13" fmla="*/ 238 h 267"/>
                <a:gd name="T14" fmla="*/ 252 w 430"/>
                <a:gd name="T15" fmla="*/ 238 h 267"/>
                <a:gd name="T16" fmla="*/ 252 w 430"/>
                <a:gd name="T17" fmla="*/ 186 h 267"/>
                <a:gd name="T18" fmla="*/ 178 w 430"/>
                <a:gd name="T19" fmla="*/ 186 h 267"/>
                <a:gd name="T20" fmla="*/ 55 w 430"/>
                <a:gd name="T21" fmla="*/ 186 h 267"/>
                <a:gd name="T22" fmla="*/ 55 w 430"/>
                <a:gd name="T23" fmla="*/ 238 h 267"/>
                <a:gd name="T24" fmla="*/ 129 w 430"/>
                <a:gd name="T25" fmla="*/ 238 h 267"/>
                <a:gd name="T26" fmla="*/ 129 w 430"/>
                <a:gd name="T27" fmla="*/ 186 h 267"/>
                <a:gd name="T28" fmla="*/ 55 w 430"/>
                <a:gd name="T29" fmla="*/ 186 h 267"/>
                <a:gd name="T30" fmla="*/ 278 w 430"/>
                <a:gd name="T31" fmla="*/ 0 h 267"/>
                <a:gd name="T32" fmla="*/ 377 w 430"/>
                <a:gd name="T33" fmla="*/ 0 h 267"/>
                <a:gd name="T34" fmla="*/ 377 w 430"/>
                <a:gd name="T35" fmla="*/ 149 h 267"/>
                <a:gd name="T36" fmla="*/ 430 w 430"/>
                <a:gd name="T37" fmla="*/ 149 h 267"/>
                <a:gd name="T38" fmla="*/ 430 w 430"/>
                <a:gd name="T39" fmla="*/ 267 h 267"/>
                <a:gd name="T40" fmla="*/ 0 w 430"/>
                <a:gd name="T41" fmla="*/ 267 h 267"/>
                <a:gd name="T42" fmla="*/ 0 w 430"/>
                <a:gd name="T43" fmla="*/ 149 h 267"/>
                <a:gd name="T44" fmla="*/ 278 w 430"/>
                <a:gd name="T45" fmla="*/ 149 h 267"/>
                <a:gd name="T46" fmla="*/ 278 w 43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0" h="267">
                  <a:moveTo>
                    <a:pt x="301" y="186"/>
                  </a:moveTo>
                  <a:lnTo>
                    <a:pt x="301" y="238"/>
                  </a:lnTo>
                  <a:lnTo>
                    <a:pt x="375" y="238"/>
                  </a:lnTo>
                  <a:lnTo>
                    <a:pt x="375" y="186"/>
                  </a:lnTo>
                  <a:lnTo>
                    <a:pt x="301" y="186"/>
                  </a:lnTo>
                  <a:close/>
                  <a:moveTo>
                    <a:pt x="178" y="186"/>
                  </a:moveTo>
                  <a:lnTo>
                    <a:pt x="178" y="238"/>
                  </a:lnTo>
                  <a:lnTo>
                    <a:pt x="252" y="238"/>
                  </a:lnTo>
                  <a:lnTo>
                    <a:pt x="252" y="186"/>
                  </a:lnTo>
                  <a:lnTo>
                    <a:pt x="178" y="186"/>
                  </a:lnTo>
                  <a:close/>
                  <a:moveTo>
                    <a:pt x="55" y="186"/>
                  </a:moveTo>
                  <a:lnTo>
                    <a:pt x="55" y="238"/>
                  </a:lnTo>
                  <a:lnTo>
                    <a:pt x="129" y="238"/>
                  </a:lnTo>
                  <a:lnTo>
                    <a:pt x="129" y="186"/>
                  </a:lnTo>
                  <a:lnTo>
                    <a:pt x="55" y="186"/>
                  </a:lnTo>
                  <a:close/>
                  <a:moveTo>
                    <a:pt x="278" y="0"/>
                  </a:moveTo>
                  <a:lnTo>
                    <a:pt x="377" y="0"/>
                  </a:lnTo>
                  <a:lnTo>
                    <a:pt x="377" y="149"/>
                  </a:lnTo>
                  <a:lnTo>
                    <a:pt x="430" y="149"/>
                  </a:lnTo>
                  <a:lnTo>
                    <a:pt x="430" y="267"/>
                  </a:lnTo>
                  <a:lnTo>
                    <a:pt x="0" y="267"/>
                  </a:lnTo>
                  <a:lnTo>
                    <a:pt x="0" y="149"/>
                  </a:lnTo>
                  <a:lnTo>
                    <a:pt x="278" y="149"/>
                  </a:lnTo>
                  <a:lnTo>
                    <a:pt x="2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4" name="Freeform 863"/>
            <p:cNvSpPr/>
            <p:nvPr/>
          </p:nvSpPr>
          <p:spPr bwMode="auto">
            <a:xfrm>
              <a:off x="14070579" y="3251200"/>
              <a:ext cx="927100" cy="298450"/>
            </a:xfrm>
            <a:custGeom>
              <a:avLst/>
              <a:gdLst>
                <a:gd name="T0" fmla="*/ 0 w 584"/>
                <a:gd name="T1" fmla="*/ 0 h 188"/>
                <a:gd name="T2" fmla="*/ 584 w 584"/>
                <a:gd name="T3" fmla="*/ 0 h 188"/>
                <a:gd name="T4" fmla="*/ 563 w 584"/>
                <a:gd name="T5" fmla="*/ 188 h 188"/>
                <a:gd name="T6" fmla="*/ 65 w 584"/>
                <a:gd name="T7" fmla="*/ 188 h 188"/>
                <a:gd name="T8" fmla="*/ 0 w 584"/>
                <a:gd name="T9" fmla="*/ 0 h 188"/>
              </a:gdLst>
              <a:ahLst/>
              <a:cxnLst>
                <a:cxn ang="0">
                  <a:pos x="T0" y="T1"/>
                </a:cxn>
                <a:cxn ang="0">
                  <a:pos x="T2" y="T3"/>
                </a:cxn>
                <a:cxn ang="0">
                  <a:pos x="T4" y="T5"/>
                </a:cxn>
                <a:cxn ang="0">
                  <a:pos x="T6" y="T7"/>
                </a:cxn>
                <a:cxn ang="0">
                  <a:pos x="T8" y="T9"/>
                </a:cxn>
              </a:cxnLst>
              <a:rect l="0" t="0" r="r" b="b"/>
              <a:pathLst>
                <a:path w="584" h="188">
                  <a:moveTo>
                    <a:pt x="0" y="0"/>
                  </a:moveTo>
                  <a:lnTo>
                    <a:pt x="584" y="0"/>
                  </a:lnTo>
                  <a:lnTo>
                    <a:pt x="563" y="188"/>
                  </a:lnTo>
                  <a:lnTo>
                    <a:pt x="65" y="188"/>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5" name="Freeform 864"/>
            <p:cNvSpPr>
              <a:spLocks noEditPoints="1"/>
            </p:cNvSpPr>
            <p:nvPr/>
          </p:nvSpPr>
          <p:spPr bwMode="auto">
            <a:xfrm>
              <a:off x="21665179" y="3840163"/>
              <a:ext cx="477838" cy="765175"/>
            </a:xfrm>
            <a:custGeom>
              <a:avLst/>
              <a:gdLst>
                <a:gd name="T0" fmla="*/ 209 w 301"/>
                <a:gd name="T1" fmla="*/ 412 h 482"/>
                <a:gd name="T2" fmla="*/ 209 w 301"/>
                <a:gd name="T3" fmla="*/ 451 h 482"/>
                <a:gd name="T4" fmla="*/ 269 w 301"/>
                <a:gd name="T5" fmla="*/ 451 h 482"/>
                <a:gd name="T6" fmla="*/ 269 w 301"/>
                <a:gd name="T7" fmla="*/ 412 h 482"/>
                <a:gd name="T8" fmla="*/ 209 w 301"/>
                <a:gd name="T9" fmla="*/ 412 h 482"/>
                <a:gd name="T10" fmla="*/ 120 w 301"/>
                <a:gd name="T11" fmla="*/ 412 h 482"/>
                <a:gd name="T12" fmla="*/ 120 w 301"/>
                <a:gd name="T13" fmla="*/ 451 h 482"/>
                <a:gd name="T14" fmla="*/ 178 w 301"/>
                <a:gd name="T15" fmla="*/ 451 h 482"/>
                <a:gd name="T16" fmla="*/ 178 w 301"/>
                <a:gd name="T17" fmla="*/ 412 h 482"/>
                <a:gd name="T18" fmla="*/ 120 w 301"/>
                <a:gd name="T19" fmla="*/ 412 h 482"/>
                <a:gd name="T20" fmla="*/ 31 w 301"/>
                <a:gd name="T21" fmla="*/ 412 h 482"/>
                <a:gd name="T22" fmla="*/ 31 w 301"/>
                <a:gd name="T23" fmla="*/ 451 h 482"/>
                <a:gd name="T24" fmla="*/ 89 w 301"/>
                <a:gd name="T25" fmla="*/ 451 h 482"/>
                <a:gd name="T26" fmla="*/ 89 w 301"/>
                <a:gd name="T27" fmla="*/ 412 h 482"/>
                <a:gd name="T28" fmla="*/ 31 w 301"/>
                <a:gd name="T29" fmla="*/ 412 h 482"/>
                <a:gd name="T30" fmla="*/ 209 w 301"/>
                <a:gd name="T31" fmla="*/ 346 h 482"/>
                <a:gd name="T32" fmla="*/ 209 w 301"/>
                <a:gd name="T33" fmla="*/ 385 h 482"/>
                <a:gd name="T34" fmla="*/ 269 w 301"/>
                <a:gd name="T35" fmla="*/ 385 h 482"/>
                <a:gd name="T36" fmla="*/ 269 w 301"/>
                <a:gd name="T37" fmla="*/ 346 h 482"/>
                <a:gd name="T38" fmla="*/ 209 w 301"/>
                <a:gd name="T39" fmla="*/ 346 h 482"/>
                <a:gd name="T40" fmla="*/ 120 w 301"/>
                <a:gd name="T41" fmla="*/ 346 h 482"/>
                <a:gd name="T42" fmla="*/ 120 w 301"/>
                <a:gd name="T43" fmla="*/ 385 h 482"/>
                <a:gd name="T44" fmla="*/ 178 w 301"/>
                <a:gd name="T45" fmla="*/ 385 h 482"/>
                <a:gd name="T46" fmla="*/ 178 w 301"/>
                <a:gd name="T47" fmla="*/ 346 h 482"/>
                <a:gd name="T48" fmla="*/ 120 w 301"/>
                <a:gd name="T49" fmla="*/ 346 h 482"/>
                <a:gd name="T50" fmla="*/ 31 w 301"/>
                <a:gd name="T51" fmla="*/ 346 h 482"/>
                <a:gd name="T52" fmla="*/ 31 w 301"/>
                <a:gd name="T53" fmla="*/ 385 h 482"/>
                <a:gd name="T54" fmla="*/ 89 w 301"/>
                <a:gd name="T55" fmla="*/ 385 h 482"/>
                <a:gd name="T56" fmla="*/ 89 w 301"/>
                <a:gd name="T57" fmla="*/ 346 h 482"/>
                <a:gd name="T58" fmla="*/ 31 w 301"/>
                <a:gd name="T59" fmla="*/ 346 h 482"/>
                <a:gd name="T60" fmla="*/ 31 w 301"/>
                <a:gd name="T61" fmla="*/ 40 h 482"/>
                <a:gd name="T62" fmla="*/ 31 w 301"/>
                <a:gd name="T63" fmla="*/ 312 h 482"/>
                <a:gd name="T64" fmla="*/ 269 w 301"/>
                <a:gd name="T65" fmla="*/ 312 h 482"/>
                <a:gd name="T66" fmla="*/ 269 w 301"/>
                <a:gd name="T67" fmla="*/ 40 h 482"/>
                <a:gd name="T68" fmla="*/ 31 w 301"/>
                <a:gd name="T69" fmla="*/ 40 h 482"/>
                <a:gd name="T70" fmla="*/ 209 w 301"/>
                <a:gd name="T71" fmla="*/ 0 h 482"/>
                <a:gd name="T72" fmla="*/ 269 w 301"/>
                <a:gd name="T73" fmla="*/ 0 h 482"/>
                <a:gd name="T74" fmla="*/ 269 w 301"/>
                <a:gd name="T75" fmla="*/ 8 h 482"/>
                <a:gd name="T76" fmla="*/ 301 w 301"/>
                <a:gd name="T77" fmla="*/ 8 h 482"/>
                <a:gd name="T78" fmla="*/ 301 w 301"/>
                <a:gd name="T79" fmla="*/ 482 h 482"/>
                <a:gd name="T80" fmla="*/ 0 w 301"/>
                <a:gd name="T81" fmla="*/ 482 h 482"/>
                <a:gd name="T82" fmla="*/ 0 w 301"/>
                <a:gd name="T83" fmla="*/ 8 h 482"/>
                <a:gd name="T84" fmla="*/ 209 w 301"/>
                <a:gd name="T85" fmla="*/ 8 h 482"/>
                <a:gd name="T86" fmla="*/ 209 w 301"/>
                <a:gd name="T87"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1" h="482">
                  <a:moveTo>
                    <a:pt x="209" y="412"/>
                  </a:moveTo>
                  <a:lnTo>
                    <a:pt x="209" y="451"/>
                  </a:lnTo>
                  <a:lnTo>
                    <a:pt x="269" y="451"/>
                  </a:lnTo>
                  <a:lnTo>
                    <a:pt x="269" y="412"/>
                  </a:lnTo>
                  <a:lnTo>
                    <a:pt x="209" y="412"/>
                  </a:lnTo>
                  <a:close/>
                  <a:moveTo>
                    <a:pt x="120" y="412"/>
                  </a:moveTo>
                  <a:lnTo>
                    <a:pt x="120" y="451"/>
                  </a:lnTo>
                  <a:lnTo>
                    <a:pt x="178" y="451"/>
                  </a:lnTo>
                  <a:lnTo>
                    <a:pt x="178" y="412"/>
                  </a:lnTo>
                  <a:lnTo>
                    <a:pt x="120" y="412"/>
                  </a:lnTo>
                  <a:close/>
                  <a:moveTo>
                    <a:pt x="31" y="412"/>
                  </a:moveTo>
                  <a:lnTo>
                    <a:pt x="31" y="451"/>
                  </a:lnTo>
                  <a:lnTo>
                    <a:pt x="89" y="451"/>
                  </a:lnTo>
                  <a:lnTo>
                    <a:pt x="89" y="412"/>
                  </a:lnTo>
                  <a:lnTo>
                    <a:pt x="31" y="412"/>
                  </a:lnTo>
                  <a:close/>
                  <a:moveTo>
                    <a:pt x="209" y="346"/>
                  </a:moveTo>
                  <a:lnTo>
                    <a:pt x="209" y="385"/>
                  </a:lnTo>
                  <a:lnTo>
                    <a:pt x="269" y="385"/>
                  </a:lnTo>
                  <a:lnTo>
                    <a:pt x="269" y="346"/>
                  </a:lnTo>
                  <a:lnTo>
                    <a:pt x="209" y="346"/>
                  </a:lnTo>
                  <a:close/>
                  <a:moveTo>
                    <a:pt x="120" y="346"/>
                  </a:moveTo>
                  <a:lnTo>
                    <a:pt x="120" y="385"/>
                  </a:lnTo>
                  <a:lnTo>
                    <a:pt x="178" y="385"/>
                  </a:lnTo>
                  <a:lnTo>
                    <a:pt x="178" y="346"/>
                  </a:lnTo>
                  <a:lnTo>
                    <a:pt x="120" y="346"/>
                  </a:lnTo>
                  <a:close/>
                  <a:moveTo>
                    <a:pt x="31" y="346"/>
                  </a:moveTo>
                  <a:lnTo>
                    <a:pt x="31" y="385"/>
                  </a:lnTo>
                  <a:lnTo>
                    <a:pt x="89" y="385"/>
                  </a:lnTo>
                  <a:lnTo>
                    <a:pt x="89" y="346"/>
                  </a:lnTo>
                  <a:lnTo>
                    <a:pt x="31" y="346"/>
                  </a:lnTo>
                  <a:close/>
                  <a:moveTo>
                    <a:pt x="31" y="40"/>
                  </a:moveTo>
                  <a:lnTo>
                    <a:pt x="31" y="312"/>
                  </a:lnTo>
                  <a:lnTo>
                    <a:pt x="269" y="312"/>
                  </a:lnTo>
                  <a:lnTo>
                    <a:pt x="269" y="40"/>
                  </a:lnTo>
                  <a:lnTo>
                    <a:pt x="31" y="40"/>
                  </a:lnTo>
                  <a:close/>
                  <a:moveTo>
                    <a:pt x="209" y="0"/>
                  </a:moveTo>
                  <a:lnTo>
                    <a:pt x="269" y="0"/>
                  </a:lnTo>
                  <a:lnTo>
                    <a:pt x="269" y="8"/>
                  </a:lnTo>
                  <a:lnTo>
                    <a:pt x="301" y="8"/>
                  </a:lnTo>
                  <a:lnTo>
                    <a:pt x="301" y="482"/>
                  </a:lnTo>
                  <a:lnTo>
                    <a:pt x="0" y="482"/>
                  </a:lnTo>
                  <a:lnTo>
                    <a:pt x="0" y="8"/>
                  </a:lnTo>
                  <a:lnTo>
                    <a:pt x="209" y="8"/>
                  </a:lnTo>
                  <a:lnTo>
                    <a:pt x="20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6" name="Freeform 865"/>
            <p:cNvSpPr/>
            <p:nvPr/>
          </p:nvSpPr>
          <p:spPr bwMode="auto">
            <a:xfrm>
              <a:off x="18056792" y="3554413"/>
              <a:ext cx="331788" cy="149225"/>
            </a:xfrm>
            <a:custGeom>
              <a:avLst/>
              <a:gdLst>
                <a:gd name="T0" fmla="*/ 26 w 209"/>
                <a:gd name="T1" fmla="*/ 0 h 94"/>
                <a:gd name="T2" fmla="*/ 209 w 209"/>
                <a:gd name="T3" fmla="*/ 94 h 94"/>
                <a:gd name="T4" fmla="*/ 81 w 209"/>
                <a:gd name="T5" fmla="*/ 94 h 94"/>
                <a:gd name="T6" fmla="*/ 0 w 209"/>
                <a:gd name="T7" fmla="*/ 52 h 94"/>
                <a:gd name="T8" fmla="*/ 26 w 209"/>
                <a:gd name="T9" fmla="*/ 0 h 94"/>
              </a:gdLst>
              <a:ahLst/>
              <a:cxnLst>
                <a:cxn ang="0">
                  <a:pos x="T0" y="T1"/>
                </a:cxn>
                <a:cxn ang="0">
                  <a:pos x="T2" y="T3"/>
                </a:cxn>
                <a:cxn ang="0">
                  <a:pos x="T4" y="T5"/>
                </a:cxn>
                <a:cxn ang="0">
                  <a:pos x="T6" y="T7"/>
                </a:cxn>
                <a:cxn ang="0">
                  <a:pos x="T8" y="T9"/>
                </a:cxn>
              </a:cxnLst>
              <a:rect l="0" t="0" r="r" b="b"/>
              <a:pathLst>
                <a:path w="209" h="94">
                  <a:moveTo>
                    <a:pt x="26" y="0"/>
                  </a:moveTo>
                  <a:lnTo>
                    <a:pt x="209" y="94"/>
                  </a:lnTo>
                  <a:lnTo>
                    <a:pt x="81" y="94"/>
                  </a:lnTo>
                  <a:lnTo>
                    <a:pt x="0" y="52"/>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7" name="Freeform 866"/>
            <p:cNvSpPr>
              <a:spLocks noEditPoints="1"/>
            </p:cNvSpPr>
            <p:nvPr/>
          </p:nvSpPr>
          <p:spPr bwMode="auto">
            <a:xfrm>
              <a:off x="18056792" y="3724275"/>
              <a:ext cx="806450" cy="403225"/>
            </a:xfrm>
            <a:custGeom>
              <a:avLst/>
              <a:gdLst>
                <a:gd name="T0" fmla="*/ 102 w 508"/>
                <a:gd name="T1" fmla="*/ 100 h 254"/>
                <a:gd name="T2" fmla="*/ 102 w 508"/>
                <a:gd name="T3" fmla="*/ 155 h 254"/>
                <a:gd name="T4" fmla="*/ 306 w 508"/>
                <a:gd name="T5" fmla="*/ 155 h 254"/>
                <a:gd name="T6" fmla="*/ 306 w 508"/>
                <a:gd name="T7" fmla="*/ 100 h 254"/>
                <a:gd name="T8" fmla="*/ 102 w 508"/>
                <a:gd name="T9" fmla="*/ 100 h 254"/>
                <a:gd name="T10" fmla="*/ 0 w 508"/>
                <a:gd name="T11" fmla="*/ 0 h 254"/>
                <a:gd name="T12" fmla="*/ 408 w 508"/>
                <a:gd name="T13" fmla="*/ 0 h 254"/>
                <a:gd name="T14" fmla="*/ 408 w 508"/>
                <a:gd name="T15" fmla="*/ 50 h 254"/>
                <a:gd name="T16" fmla="*/ 508 w 508"/>
                <a:gd name="T17" fmla="*/ 50 h 254"/>
                <a:gd name="T18" fmla="*/ 508 w 508"/>
                <a:gd name="T19" fmla="*/ 204 h 254"/>
                <a:gd name="T20" fmla="*/ 408 w 508"/>
                <a:gd name="T21" fmla="*/ 204 h 254"/>
                <a:gd name="T22" fmla="*/ 408 w 508"/>
                <a:gd name="T23" fmla="*/ 254 h 254"/>
                <a:gd name="T24" fmla="*/ 0 w 508"/>
                <a:gd name="T25" fmla="*/ 254 h 254"/>
                <a:gd name="T26" fmla="*/ 0 w 508"/>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8" h="254">
                  <a:moveTo>
                    <a:pt x="102" y="100"/>
                  </a:moveTo>
                  <a:lnTo>
                    <a:pt x="102" y="155"/>
                  </a:lnTo>
                  <a:lnTo>
                    <a:pt x="306" y="155"/>
                  </a:lnTo>
                  <a:lnTo>
                    <a:pt x="306" y="100"/>
                  </a:lnTo>
                  <a:lnTo>
                    <a:pt x="102" y="100"/>
                  </a:lnTo>
                  <a:close/>
                  <a:moveTo>
                    <a:pt x="0" y="0"/>
                  </a:moveTo>
                  <a:lnTo>
                    <a:pt x="408" y="0"/>
                  </a:lnTo>
                  <a:lnTo>
                    <a:pt x="408" y="50"/>
                  </a:lnTo>
                  <a:lnTo>
                    <a:pt x="508" y="50"/>
                  </a:lnTo>
                  <a:lnTo>
                    <a:pt x="508" y="204"/>
                  </a:lnTo>
                  <a:lnTo>
                    <a:pt x="408" y="204"/>
                  </a:lnTo>
                  <a:lnTo>
                    <a:pt x="408" y="254"/>
                  </a:lnTo>
                  <a:lnTo>
                    <a:pt x="0" y="25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8" name="Freeform 867"/>
            <p:cNvSpPr/>
            <p:nvPr/>
          </p:nvSpPr>
          <p:spPr bwMode="auto">
            <a:xfrm>
              <a:off x="18036154" y="2809875"/>
              <a:ext cx="681038" cy="698500"/>
            </a:xfrm>
            <a:custGeom>
              <a:avLst/>
              <a:gdLst>
                <a:gd name="T0" fmla="*/ 183 w 429"/>
                <a:gd name="T1" fmla="*/ 0 h 440"/>
                <a:gd name="T2" fmla="*/ 193 w 429"/>
                <a:gd name="T3" fmla="*/ 5 h 440"/>
                <a:gd name="T4" fmla="*/ 199 w 429"/>
                <a:gd name="T5" fmla="*/ 18 h 440"/>
                <a:gd name="T6" fmla="*/ 199 w 429"/>
                <a:gd name="T7" fmla="*/ 34 h 440"/>
                <a:gd name="T8" fmla="*/ 196 w 429"/>
                <a:gd name="T9" fmla="*/ 52 h 440"/>
                <a:gd name="T10" fmla="*/ 201 w 429"/>
                <a:gd name="T11" fmla="*/ 68 h 440"/>
                <a:gd name="T12" fmla="*/ 212 w 429"/>
                <a:gd name="T13" fmla="*/ 87 h 440"/>
                <a:gd name="T14" fmla="*/ 235 w 429"/>
                <a:gd name="T15" fmla="*/ 105 h 440"/>
                <a:gd name="T16" fmla="*/ 261 w 429"/>
                <a:gd name="T17" fmla="*/ 123 h 440"/>
                <a:gd name="T18" fmla="*/ 282 w 429"/>
                <a:gd name="T19" fmla="*/ 147 h 440"/>
                <a:gd name="T20" fmla="*/ 298 w 429"/>
                <a:gd name="T21" fmla="*/ 168 h 440"/>
                <a:gd name="T22" fmla="*/ 311 w 429"/>
                <a:gd name="T23" fmla="*/ 186 h 440"/>
                <a:gd name="T24" fmla="*/ 319 w 429"/>
                <a:gd name="T25" fmla="*/ 199 h 440"/>
                <a:gd name="T26" fmla="*/ 322 w 429"/>
                <a:gd name="T27" fmla="*/ 204 h 440"/>
                <a:gd name="T28" fmla="*/ 324 w 429"/>
                <a:gd name="T29" fmla="*/ 207 h 440"/>
                <a:gd name="T30" fmla="*/ 327 w 429"/>
                <a:gd name="T31" fmla="*/ 210 h 440"/>
                <a:gd name="T32" fmla="*/ 332 w 429"/>
                <a:gd name="T33" fmla="*/ 215 h 440"/>
                <a:gd name="T34" fmla="*/ 337 w 429"/>
                <a:gd name="T35" fmla="*/ 220 h 440"/>
                <a:gd name="T36" fmla="*/ 424 w 429"/>
                <a:gd name="T37" fmla="*/ 306 h 440"/>
                <a:gd name="T38" fmla="*/ 429 w 429"/>
                <a:gd name="T39" fmla="*/ 314 h 440"/>
                <a:gd name="T40" fmla="*/ 429 w 429"/>
                <a:gd name="T41" fmla="*/ 322 h 440"/>
                <a:gd name="T42" fmla="*/ 429 w 429"/>
                <a:gd name="T43" fmla="*/ 330 h 440"/>
                <a:gd name="T44" fmla="*/ 424 w 429"/>
                <a:gd name="T45" fmla="*/ 335 h 440"/>
                <a:gd name="T46" fmla="*/ 327 w 429"/>
                <a:gd name="T47" fmla="*/ 435 h 440"/>
                <a:gd name="T48" fmla="*/ 319 w 429"/>
                <a:gd name="T49" fmla="*/ 437 h 440"/>
                <a:gd name="T50" fmla="*/ 311 w 429"/>
                <a:gd name="T51" fmla="*/ 440 h 440"/>
                <a:gd name="T52" fmla="*/ 303 w 429"/>
                <a:gd name="T53" fmla="*/ 437 h 440"/>
                <a:gd name="T54" fmla="*/ 298 w 429"/>
                <a:gd name="T55" fmla="*/ 435 h 440"/>
                <a:gd name="T56" fmla="*/ 290 w 429"/>
                <a:gd name="T57" fmla="*/ 427 h 440"/>
                <a:gd name="T58" fmla="*/ 282 w 429"/>
                <a:gd name="T59" fmla="*/ 422 h 440"/>
                <a:gd name="T60" fmla="*/ 275 w 429"/>
                <a:gd name="T61" fmla="*/ 416 h 440"/>
                <a:gd name="T62" fmla="*/ 264 w 429"/>
                <a:gd name="T63" fmla="*/ 414 h 440"/>
                <a:gd name="T64" fmla="*/ 254 w 429"/>
                <a:gd name="T65" fmla="*/ 411 h 440"/>
                <a:gd name="T66" fmla="*/ 97 w 429"/>
                <a:gd name="T67" fmla="*/ 411 h 440"/>
                <a:gd name="T68" fmla="*/ 89 w 429"/>
                <a:gd name="T69" fmla="*/ 411 h 440"/>
                <a:gd name="T70" fmla="*/ 81 w 429"/>
                <a:gd name="T71" fmla="*/ 406 h 440"/>
                <a:gd name="T72" fmla="*/ 73 w 429"/>
                <a:gd name="T73" fmla="*/ 401 h 440"/>
                <a:gd name="T74" fmla="*/ 70 w 429"/>
                <a:gd name="T75" fmla="*/ 393 h 440"/>
                <a:gd name="T76" fmla="*/ 2 w 429"/>
                <a:gd name="T77" fmla="*/ 207 h 440"/>
                <a:gd name="T78" fmla="*/ 0 w 429"/>
                <a:gd name="T79" fmla="*/ 189 h 440"/>
                <a:gd name="T80" fmla="*/ 5 w 429"/>
                <a:gd name="T81" fmla="*/ 176 h 440"/>
                <a:gd name="T82" fmla="*/ 15 w 429"/>
                <a:gd name="T83" fmla="*/ 165 h 440"/>
                <a:gd name="T84" fmla="*/ 34 w 429"/>
                <a:gd name="T85" fmla="*/ 162 h 440"/>
                <a:gd name="T86" fmla="*/ 165 w 429"/>
                <a:gd name="T87" fmla="*/ 162 h 440"/>
                <a:gd name="T88" fmla="*/ 167 w 429"/>
                <a:gd name="T89" fmla="*/ 136 h 440"/>
                <a:gd name="T90" fmla="*/ 162 w 429"/>
                <a:gd name="T91" fmla="*/ 121 h 440"/>
                <a:gd name="T92" fmla="*/ 154 w 429"/>
                <a:gd name="T93" fmla="*/ 110 h 440"/>
                <a:gd name="T94" fmla="*/ 144 w 429"/>
                <a:gd name="T95" fmla="*/ 94 h 440"/>
                <a:gd name="T96" fmla="*/ 138 w 429"/>
                <a:gd name="T97" fmla="*/ 76 h 440"/>
                <a:gd name="T98" fmla="*/ 136 w 429"/>
                <a:gd name="T99" fmla="*/ 52 h 440"/>
                <a:gd name="T100" fmla="*/ 138 w 429"/>
                <a:gd name="T101" fmla="*/ 45 h 440"/>
                <a:gd name="T102" fmla="*/ 141 w 429"/>
                <a:gd name="T103" fmla="*/ 34 h 440"/>
                <a:gd name="T104" fmla="*/ 146 w 429"/>
                <a:gd name="T105" fmla="*/ 24 h 440"/>
                <a:gd name="T106" fmla="*/ 152 w 429"/>
                <a:gd name="T107" fmla="*/ 16 h 440"/>
                <a:gd name="T108" fmla="*/ 167 w 429"/>
                <a:gd name="T109" fmla="*/ 3 h 440"/>
                <a:gd name="T110" fmla="*/ 183 w 429"/>
                <a:gd name="T11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440">
                  <a:moveTo>
                    <a:pt x="183" y="0"/>
                  </a:moveTo>
                  <a:lnTo>
                    <a:pt x="193" y="5"/>
                  </a:lnTo>
                  <a:lnTo>
                    <a:pt x="199" y="18"/>
                  </a:lnTo>
                  <a:lnTo>
                    <a:pt x="199" y="34"/>
                  </a:lnTo>
                  <a:lnTo>
                    <a:pt x="196" y="52"/>
                  </a:lnTo>
                  <a:lnTo>
                    <a:pt x="201" y="68"/>
                  </a:lnTo>
                  <a:lnTo>
                    <a:pt x="212" y="87"/>
                  </a:lnTo>
                  <a:lnTo>
                    <a:pt x="235" y="105"/>
                  </a:lnTo>
                  <a:lnTo>
                    <a:pt x="261" y="123"/>
                  </a:lnTo>
                  <a:lnTo>
                    <a:pt x="282" y="147"/>
                  </a:lnTo>
                  <a:lnTo>
                    <a:pt x="298" y="168"/>
                  </a:lnTo>
                  <a:lnTo>
                    <a:pt x="311" y="186"/>
                  </a:lnTo>
                  <a:lnTo>
                    <a:pt x="319" y="199"/>
                  </a:lnTo>
                  <a:lnTo>
                    <a:pt x="322" y="204"/>
                  </a:lnTo>
                  <a:lnTo>
                    <a:pt x="324" y="207"/>
                  </a:lnTo>
                  <a:lnTo>
                    <a:pt x="327" y="210"/>
                  </a:lnTo>
                  <a:lnTo>
                    <a:pt x="332" y="215"/>
                  </a:lnTo>
                  <a:lnTo>
                    <a:pt x="337" y="220"/>
                  </a:lnTo>
                  <a:lnTo>
                    <a:pt x="424" y="306"/>
                  </a:lnTo>
                  <a:lnTo>
                    <a:pt x="429" y="314"/>
                  </a:lnTo>
                  <a:lnTo>
                    <a:pt x="429" y="322"/>
                  </a:lnTo>
                  <a:lnTo>
                    <a:pt x="429" y="330"/>
                  </a:lnTo>
                  <a:lnTo>
                    <a:pt x="424" y="335"/>
                  </a:lnTo>
                  <a:lnTo>
                    <a:pt x="327" y="435"/>
                  </a:lnTo>
                  <a:lnTo>
                    <a:pt x="319" y="437"/>
                  </a:lnTo>
                  <a:lnTo>
                    <a:pt x="311" y="440"/>
                  </a:lnTo>
                  <a:lnTo>
                    <a:pt x="303" y="437"/>
                  </a:lnTo>
                  <a:lnTo>
                    <a:pt x="298" y="435"/>
                  </a:lnTo>
                  <a:lnTo>
                    <a:pt x="290" y="427"/>
                  </a:lnTo>
                  <a:lnTo>
                    <a:pt x="282" y="422"/>
                  </a:lnTo>
                  <a:lnTo>
                    <a:pt x="275" y="416"/>
                  </a:lnTo>
                  <a:lnTo>
                    <a:pt x="264" y="414"/>
                  </a:lnTo>
                  <a:lnTo>
                    <a:pt x="254" y="411"/>
                  </a:lnTo>
                  <a:lnTo>
                    <a:pt x="97" y="411"/>
                  </a:lnTo>
                  <a:lnTo>
                    <a:pt x="89" y="411"/>
                  </a:lnTo>
                  <a:lnTo>
                    <a:pt x="81" y="406"/>
                  </a:lnTo>
                  <a:lnTo>
                    <a:pt x="73" y="401"/>
                  </a:lnTo>
                  <a:lnTo>
                    <a:pt x="70" y="393"/>
                  </a:lnTo>
                  <a:lnTo>
                    <a:pt x="2" y="207"/>
                  </a:lnTo>
                  <a:lnTo>
                    <a:pt x="0" y="189"/>
                  </a:lnTo>
                  <a:lnTo>
                    <a:pt x="5" y="176"/>
                  </a:lnTo>
                  <a:lnTo>
                    <a:pt x="15" y="165"/>
                  </a:lnTo>
                  <a:lnTo>
                    <a:pt x="34" y="162"/>
                  </a:lnTo>
                  <a:lnTo>
                    <a:pt x="165" y="162"/>
                  </a:lnTo>
                  <a:lnTo>
                    <a:pt x="167" y="136"/>
                  </a:lnTo>
                  <a:lnTo>
                    <a:pt x="162" y="121"/>
                  </a:lnTo>
                  <a:lnTo>
                    <a:pt x="154" y="110"/>
                  </a:lnTo>
                  <a:lnTo>
                    <a:pt x="144" y="94"/>
                  </a:lnTo>
                  <a:lnTo>
                    <a:pt x="138" y="76"/>
                  </a:lnTo>
                  <a:lnTo>
                    <a:pt x="136" y="52"/>
                  </a:lnTo>
                  <a:lnTo>
                    <a:pt x="138" y="45"/>
                  </a:lnTo>
                  <a:lnTo>
                    <a:pt x="141" y="34"/>
                  </a:lnTo>
                  <a:lnTo>
                    <a:pt x="146" y="24"/>
                  </a:lnTo>
                  <a:lnTo>
                    <a:pt x="152" y="16"/>
                  </a:lnTo>
                  <a:lnTo>
                    <a:pt x="167" y="3"/>
                  </a:lnTo>
                  <a:lnTo>
                    <a:pt x="18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9" name="Freeform 868"/>
            <p:cNvSpPr/>
            <p:nvPr/>
          </p:nvSpPr>
          <p:spPr bwMode="auto">
            <a:xfrm>
              <a:off x="18560029" y="3349625"/>
              <a:ext cx="223838" cy="230188"/>
            </a:xfrm>
            <a:custGeom>
              <a:avLst/>
              <a:gdLst>
                <a:gd name="T0" fmla="*/ 115 w 141"/>
                <a:gd name="T1" fmla="*/ 0 h 145"/>
                <a:gd name="T2" fmla="*/ 141 w 141"/>
                <a:gd name="T3" fmla="*/ 27 h 145"/>
                <a:gd name="T4" fmla="*/ 26 w 141"/>
                <a:gd name="T5" fmla="*/ 145 h 145"/>
                <a:gd name="T6" fmla="*/ 0 w 141"/>
                <a:gd name="T7" fmla="*/ 118 h 145"/>
                <a:gd name="T8" fmla="*/ 115 w 141"/>
                <a:gd name="T9" fmla="*/ 0 h 145"/>
              </a:gdLst>
              <a:ahLst/>
              <a:cxnLst>
                <a:cxn ang="0">
                  <a:pos x="T0" y="T1"/>
                </a:cxn>
                <a:cxn ang="0">
                  <a:pos x="T2" y="T3"/>
                </a:cxn>
                <a:cxn ang="0">
                  <a:pos x="T4" y="T5"/>
                </a:cxn>
                <a:cxn ang="0">
                  <a:pos x="T6" y="T7"/>
                </a:cxn>
                <a:cxn ang="0">
                  <a:pos x="T8" y="T9"/>
                </a:cxn>
              </a:cxnLst>
              <a:rect l="0" t="0" r="r" b="b"/>
              <a:pathLst>
                <a:path w="141" h="145">
                  <a:moveTo>
                    <a:pt x="115" y="0"/>
                  </a:moveTo>
                  <a:lnTo>
                    <a:pt x="141" y="27"/>
                  </a:lnTo>
                  <a:lnTo>
                    <a:pt x="26" y="145"/>
                  </a:lnTo>
                  <a:lnTo>
                    <a:pt x="0" y="118"/>
                  </a:lnTo>
                  <a:lnTo>
                    <a:pt x="11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0" name="Freeform 869"/>
            <p:cNvSpPr>
              <a:spLocks noEditPoints="1"/>
            </p:cNvSpPr>
            <p:nvPr/>
          </p:nvSpPr>
          <p:spPr bwMode="auto">
            <a:xfrm>
              <a:off x="21722329" y="1762125"/>
              <a:ext cx="719138" cy="669925"/>
            </a:xfrm>
            <a:custGeom>
              <a:avLst/>
              <a:gdLst>
                <a:gd name="T0" fmla="*/ 228 w 453"/>
                <a:gd name="T1" fmla="*/ 233 h 422"/>
                <a:gd name="T2" fmla="*/ 215 w 453"/>
                <a:gd name="T3" fmla="*/ 236 h 422"/>
                <a:gd name="T4" fmla="*/ 207 w 453"/>
                <a:gd name="T5" fmla="*/ 239 h 422"/>
                <a:gd name="T6" fmla="*/ 197 w 453"/>
                <a:gd name="T7" fmla="*/ 246 h 422"/>
                <a:gd name="T8" fmla="*/ 191 w 453"/>
                <a:gd name="T9" fmla="*/ 254 h 422"/>
                <a:gd name="T10" fmla="*/ 186 w 453"/>
                <a:gd name="T11" fmla="*/ 265 h 422"/>
                <a:gd name="T12" fmla="*/ 186 w 453"/>
                <a:gd name="T13" fmla="*/ 275 h 422"/>
                <a:gd name="T14" fmla="*/ 186 w 453"/>
                <a:gd name="T15" fmla="*/ 286 h 422"/>
                <a:gd name="T16" fmla="*/ 191 w 453"/>
                <a:gd name="T17" fmla="*/ 294 h 422"/>
                <a:gd name="T18" fmla="*/ 197 w 453"/>
                <a:gd name="T19" fmla="*/ 301 h 422"/>
                <a:gd name="T20" fmla="*/ 204 w 453"/>
                <a:gd name="T21" fmla="*/ 309 h 422"/>
                <a:gd name="T22" fmla="*/ 210 w 453"/>
                <a:gd name="T23" fmla="*/ 312 h 422"/>
                <a:gd name="T24" fmla="*/ 210 w 453"/>
                <a:gd name="T25" fmla="*/ 375 h 422"/>
                <a:gd name="T26" fmla="*/ 244 w 453"/>
                <a:gd name="T27" fmla="*/ 375 h 422"/>
                <a:gd name="T28" fmla="*/ 244 w 453"/>
                <a:gd name="T29" fmla="*/ 312 h 422"/>
                <a:gd name="T30" fmla="*/ 252 w 453"/>
                <a:gd name="T31" fmla="*/ 309 h 422"/>
                <a:gd name="T32" fmla="*/ 259 w 453"/>
                <a:gd name="T33" fmla="*/ 301 h 422"/>
                <a:gd name="T34" fmla="*/ 265 w 453"/>
                <a:gd name="T35" fmla="*/ 294 h 422"/>
                <a:gd name="T36" fmla="*/ 267 w 453"/>
                <a:gd name="T37" fmla="*/ 286 h 422"/>
                <a:gd name="T38" fmla="*/ 267 w 453"/>
                <a:gd name="T39" fmla="*/ 275 h 422"/>
                <a:gd name="T40" fmla="*/ 267 w 453"/>
                <a:gd name="T41" fmla="*/ 265 h 422"/>
                <a:gd name="T42" fmla="*/ 262 w 453"/>
                <a:gd name="T43" fmla="*/ 254 h 422"/>
                <a:gd name="T44" fmla="*/ 257 w 453"/>
                <a:gd name="T45" fmla="*/ 246 h 422"/>
                <a:gd name="T46" fmla="*/ 249 w 453"/>
                <a:gd name="T47" fmla="*/ 239 h 422"/>
                <a:gd name="T48" fmla="*/ 239 w 453"/>
                <a:gd name="T49" fmla="*/ 236 h 422"/>
                <a:gd name="T50" fmla="*/ 228 w 453"/>
                <a:gd name="T51" fmla="*/ 233 h 422"/>
                <a:gd name="T52" fmla="*/ 228 w 453"/>
                <a:gd name="T53" fmla="*/ 233 h 422"/>
                <a:gd name="T54" fmla="*/ 113 w 453"/>
                <a:gd name="T55" fmla="*/ 55 h 422"/>
                <a:gd name="T56" fmla="*/ 108 w 453"/>
                <a:gd name="T57" fmla="*/ 55 h 422"/>
                <a:gd name="T58" fmla="*/ 102 w 453"/>
                <a:gd name="T59" fmla="*/ 60 h 422"/>
                <a:gd name="T60" fmla="*/ 100 w 453"/>
                <a:gd name="T61" fmla="*/ 68 h 422"/>
                <a:gd name="T62" fmla="*/ 100 w 453"/>
                <a:gd name="T63" fmla="*/ 181 h 422"/>
                <a:gd name="T64" fmla="*/ 354 w 453"/>
                <a:gd name="T65" fmla="*/ 181 h 422"/>
                <a:gd name="T66" fmla="*/ 354 w 453"/>
                <a:gd name="T67" fmla="*/ 68 h 422"/>
                <a:gd name="T68" fmla="*/ 354 w 453"/>
                <a:gd name="T69" fmla="*/ 60 h 422"/>
                <a:gd name="T70" fmla="*/ 348 w 453"/>
                <a:gd name="T71" fmla="*/ 55 h 422"/>
                <a:gd name="T72" fmla="*/ 341 w 453"/>
                <a:gd name="T73" fmla="*/ 55 h 422"/>
                <a:gd name="T74" fmla="*/ 113 w 453"/>
                <a:gd name="T75" fmla="*/ 55 h 422"/>
                <a:gd name="T76" fmla="*/ 113 w 453"/>
                <a:gd name="T77" fmla="*/ 0 h 422"/>
                <a:gd name="T78" fmla="*/ 341 w 453"/>
                <a:gd name="T79" fmla="*/ 0 h 422"/>
                <a:gd name="T80" fmla="*/ 367 w 453"/>
                <a:gd name="T81" fmla="*/ 5 h 422"/>
                <a:gd name="T82" fmla="*/ 388 w 453"/>
                <a:gd name="T83" fmla="*/ 21 h 422"/>
                <a:gd name="T84" fmla="*/ 403 w 453"/>
                <a:gd name="T85" fmla="*/ 42 h 422"/>
                <a:gd name="T86" fmla="*/ 409 w 453"/>
                <a:gd name="T87" fmla="*/ 68 h 422"/>
                <a:gd name="T88" fmla="*/ 409 w 453"/>
                <a:gd name="T89" fmla="*/ 181 h 422"/>
                <a:gd name="T90" fmla="*/ 453 w 453"/>
                <a:gd name="T91" fmla="*/ 181 h 422"/>
                <a:gd name="T92" fmla="*/ 453 w 453"/>
                <a:gd name="T93" fmla="*/ 422 h 422"/>
                <a:gd name="T94" fmla="*/ 0 w 453"/>
                <a:gd name="T95" fmla="*/ 422 h 422"/>
                <a:gd name="T96" fmla="*/ 0 w 453"/>
                <a:gd name="T97" fmla="*/ 181 h 422"/>
                <a:gd name="T98" fmla="*/ 47 w 453"/>
                <a:gd name="T99" fmla="*/ 181 h 422"/>
                <a:gd name="T100" fmla="*/ 47 w 453"/>
                <a:gd name="T101" fmla="*/ 68 h 422"/>
                <a:gd name="T102" fmla="*/ 53 w 453"/>
                <a:gd name="T103" fmla="*/ 42 h 422"/>
                <a:gd name="T104" fmla="*/ 66 w 453"/>
                <a:gd name="T105" fmla="*/ 21 h 422"/>
                <a:gd name="T106" fmla="*/ 87 w 453"/>
                <a:gd name="T107" fmla="*/ 5 h 422"/>
                <a:gd name="T108" fmla="*/ 113 w 453"/>
                <a:gd name="T10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3" h="422">
                  <a:moveTo>
                    <a:pt x="228" y="233"/>
                  </a:moveTo>
                  <a:lnTo>
                    <a:pt x="215" y="236"/>
                  </a:lnTo>
                  <a:lnTo>
                    <a:pt x="207" y="239"/>
                  </a:lnTo>
                  <a:lnTo>
                    <a:pt x="197" y="246"/>
                  </a:lnTo>
                  <a:lnTo>
                    <a:pt x="191" y="254"/>
                  </a:lnTo>
                  <a:lnTo>
                    <a:pt x="186" y="265"/>
                  </a:lnTo>
                  <a:lnTo>
                    <a:pt x="186" y="275"/>
                  </a:lnTo>
                  <a:lnTo>
                    <a:pt x="186" y="286"/>
                  </a:lnTo>
                  <a:lnTo>
                    <a:pt x="191" y="294"/>
                  </a:lnTo>
                  <a:lnTo>
                    <a:pt x="197" y="301"/>
                  </a:lnTo>
                  <a:lnTo>
                    <a:pt x="204" y="309"/>
                  </a:lnTo>
                  <a:lnTo>
                    <a:pt x="210" y="312"/>
                  </a:lnTo>
                  <a:lnTo>
                    <a:pt x="210" y="375"/>
                  </a:lnTo>
                  <a:lnTo>
                    <a:pt x="244" y="375"/>
                  </a:lnTo>
                  <a:lnTo>
                    <a:pt x="244" y="312"/>
                  </a:lnTo>
                  <a:lnTo>
                    <a:pt x="252" y="309"/>
                  </a:lnTo>
                  <a:lnTo>
                    <a:pt x="259" y="301"/>
                  </a:lnTo>
                  <a:lnTo>
                    <a:pt x="265" y="294"/>
                  </a:lnTo>
                  <a:lnTo>
                    <a:pt x="267" y="286"/>
                  </a:lnTo>
                  <a:lnTo>
                    <a:pt x="267" y="275"/>
                  </a:lnTo>
                  <a:lnTo>
                    <a:pt x="267" y="265"/>
                  </a:lnTo>
                  <a:lnTo>
                    <a:pt x="262" y="254"/>
                  </a:lnTo>
                  <a:lnTo>
                    <a:pt x="257" y="246"/>
                  </a:lnTo>
                  <a:lnTo>
                    <a:pt x="249" y="239"/>
                  </a:lnTo>
                  <a:lnTo>
                    <a:pt x="239" y="236"/>
                  </a:lnTo>
                  <a:lnTo>
                    <a:pt x="228" y="233"/>
                  </a:lnTo>
                  <a:lnTo>
                    <a:pt x="228" y="233"/>
                  </a:lnTo>
                  <a:close/>
                  <a:moveTo>
                    <a:pt x="113" y="55"/>
                  </a:moveTo>
                  <a:lnTo>
                    <a:pt x="108" y="55"/>
                  </a:lnTo>
                  <a:lnTo>
                    <a:pt x="102" y="60"/>
                  </a:lnTo>
                  <a:lnTo>
                    <a:pt x="100" y="68"/>
                  </a:lnTo>
                  <a:lnTo>
                    <a:pt x="100" y="181"/>
                  </a:lnTo>
                  <a:lnTo>
                    <a:pt x="354" y="181"/>
                  </a:lnTo>
                  <a:lnTo>
                    <a:pt x="354" y="68"/>
                  </a:lnTo>
                  <a:lnTo>
                    <a:pt x="354" y="60"/>
                  </a:lnTo>
                  <a:lnTo>
                    <a:pt x="348" y="55"/>
                  </a:lnTo>
                  <a:lnTo>
                    <a:pt x="341" y="55"/>
                  </a:lnTo>
                  <a:lnTo>
                    <a:pt x="113" y="55"/>
                  </a:lnTo>
                  <a:close/>
                  <a:moveTo>
                    <a:pt x="113" y="0"/>
                  </a:moveTo>
                  <a:lnTo>
                    <a:pt x="341" y="0"/>
                  </a:lnTo>
                  <a:lnTo>
                    <a:pt x="367" y="5"/>
                  </a:lnTo>
                  <a:lnTo>
                    <a:pt x="388" y="21"/>
                  </a:lnTo>
                  <a:lnTo>
                    <a:pt x="403" y="42"/>
                  </a:lnTo>
                  <a:lnTo>
                    <a:pt x="409" y="68"/>
                  </a:lnTo>
                  <a:lnTo>
                    <a:pt x="409" y="181"/>
                  </a:lnTo>
                  <a:lnTo>
                    <a:pt x="453" y="181"/>
                  </a:lnTo>
                  <a:lnTo>
                    <a:pt x="453" y="422"/>
                  </a:lnTo>
                  <a:lnTo>
                    <a:pt x="0" y="422"/>
                  </a:lnTo>
                  <a:lnTo>
                    <a:pt x="0" y="181"/>
                  </a:lnTo>
                  <a:lnTo>
                    <a:pt x="47" y="181"/>
                  </a:lnTo>
                  <a:lnTo>
                    <a:pt x="47" y="68"/>
                  </a:lnTo>
                  <a:lnTo>
                    <a:pt x="53" y="42"/>
                  </a:lnTo>
                  <a:lnTo>
                    <a:pt x="66" y="21"/>
                  </a:lnTo>
                  <a:lnTo>
                    <a:pt x="87" y="5"/>
                  </a:lnTo>
                  <a:lnTo>
                    <a:pt x="1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1" name="Freeform 870"/>
            <p:cNvSpPr/>
            <p:nvPr/>
          </p:nvSpPr>
          <p:spPr bwMode="auto">
            <a:xfrm>
              <a:off x="13554642" y="711200"/>
              <a:ext cx="161925" cy="157163"/>
            </a:xfrm>
            <a:custGeom>
              <a:avLst/>
              <a:gdLst>
                <a:gd name="T0" fmla="*/ 52 w 102"/>
                <a:gd name="T1" fmla="*/ 0 h 99"/>
                <a:gd name="T2" fmla="*/ 76 w 102"/>
                <a:gd name="T3" fmla="*/ 5 h 99"/>
                <a:gd name="T4" fmla="*/ 94 w 102"/>
                <a:gd name="T5" fmla="*/ 23 h 99"/>
                <a:gd name="T6" fmla="*/ 102 w 102"/>
                <a:gd name="T7" fmla="*/ 50 h 99"/>
                <a:gd name="T8" fmla="*/ 94 w 102"/>
                <a:gd name="T9" fmla="*/ 76 h 99"/>
                <a:gd name="T10" fmla="*/ 76 w 102"/>
                <a:gd name="T11" fmla="*/ 94 h 99"/>
                <a:gd name="T12" fmla="*/ 52 w 102"/>
                <a:gd name="T13" fmla="*/ 99 h 99"/>
                <a:gd name="T14" fmla="*/ 26 w 102"/>
                <a:gd name="T15" fmla="*/ 94 h 99"/>
                <a:gd name="T16" fmla="*/ 8 w 102"/>
                <a:gd name="T17" fmla="*/ 76 h 99"/>
                <a:gd name="T18" fmla="*/ 0 w 102"/>
                <a:gd name="T19" fmla="*/ 50 h 99"/>
                <a:gd name="T20" fmla="*/ 8 w 102"/>
                <a:gd name="T21" fmla="*/ 23 h 99"/>
                <a:gd name="T22" fmla="*/ 26 w 102"/>
                <a:gd name="T23" fmla="*/ 5 h 99"/>
                <a:gd name="T24" fmla="*/ 52 w 102"/>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9">
                  <a:moveTo>
                    <a:pt x="52" y="0"/>
                  </a:moveTo>
                  <a:lnTo>
                    <a:pt x="76" y="5"/>
                  </a:lnTo>
                  <a:lnTo>
                    <a:pt x="94" y="23"/>
                  </a:lnTo>
                  <a:lnTo>
                    <a:pt x="102" y="50"/>
                  </a:lnTo>
                  <a:lnTo>
                    <a:pt x="94" y="76"/>
                  </a:lnTo>
                  <a:lnTo>
                    <a:pt x="76" y="94"/>
                  </a:lnTo>
                  <a:lnTo>
                    <a:pt x="52" y="99"/>
                  </a:lnTo>
                  <a:lnTo>
                    <a:pt x="26" y="94"/>
                  </a:lnTo>
                  <a:lnTo>
                    <a:pt x="8" y="76"/>
                  </a:lnTo>
                  <a:lnTo>
                    <a:pt x="0" y="50"/>
                  </a:lnTo>
                  <a:lnTo>
                    <a:pt x="8" y="23"/>
                  </a:lnTo>
                  <a:lnTo>
                    <a:pt x="26" y="5"/>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2" name="Freeform 871"/>
            <p:cNvSpPr>
              <a:spLocks noEditPoints="1"/>
            </p:cNvSpPr>
            <p:nvPr/>
          </p:nvSpPr>
          <p:spPr bwMode="auto">
            <a:xfrm>
              <a:off x="12935517" y="1181100"/>
              <a:ext cx="349250" cy="352425"/>
            </a:xfrm>
            <a:custGeom>
              <a:avLst/>
              <a:gdLst>
                <a:gd name="T0" fmla="*/ 110 w 220"/>
                <a:gd name="T1" fmla="*/ 52 h 222"/>
                <a:gd name="T2" fmla="*/ 86 w 220"/>
                <a:gd name="T3" fmla="*/ 57 h 222"/>
                <a:gd name="T4" fmla="*/ 68 w 220"/>
                <a:gd name="T5" fmla="*/ 70 h 222"/>
                <a:gd name="T6" fmla="*/ 55 w 220"/>
                <a:gd name="T7" fmla="*/ 89 h 222"/>
                <a:gd name="T8" fmla="*/ 49 w 220"/>
                <a:gd name="T9" fmla="*/ 112 h 222"/>
                <a:gd name="T10" fmla="*/ 55 w 220"/>
                <a:gd name="T11" fmla="*/ 136 h 222"/>
                <a:gd name="T12" fmla="*/ 68 w 220"/>
                <a:gd name="T13" fmla="*/ 154 h 222"/>
                <a:gd name="T14" fmla="*/ 86 w 220"/>
                <a:gd name="T15" fmla="*/ 167 h 222"/>
                <a:gd name="T16" fmla="*/ 110 w 220"/>
                <a:gd name="T17" fmla="*/ 172 h 222"/>
                <a:gd name="T18" fmla="*/ 110 w 220"/>
                <a:gd name="T19" fmla="*/ 172 h 222"/>
                <a:gd name="T20" fmla="*/ 133 w 220"/>
                <a:gd name="T21" fmla="*/ 167 h 222"/>
                <a:gd name="T22" fmla="*/ 152 w 220"/>
                <a:gd name="T23" fmla="*/ 154 h 222"/>
                <a:gd name="T24" fmla="*/ 165 w 220"/>
                <a:gd name="T25" fmla="*/ 136 h 222"/>
                <a:gd name="T26" fmla="*/ 170 w 220"/>
                <a:gd name="T27" fmla="*/ 112 h 222"/>
                <a:gd name="T28" fmla="*/ 165 w 220"/>
                <a:gd name="T29" fmla="*/ 89 h 222"/>
                <a:gd name="T30" fmla="*/ 152 w 220"/>
                <a:gd name="T31" fmla="*/ 70 h 222"/>
                <a:gd name="T32" fmla="*/ 133 w 220"/>
                <a:gd name="T33" fmla="*/ 57 h 222"/>
                <a:gd name="T34" fmla="*/ 110 w 220"/>
                <a:gd name="T35" fmla="*/ 52 h 222"/>
                <a:gd name="T36" fmla="*/ 110 w 220"/>
                <a:gd name="T37" fmla="*/ 52 h 222"/>
                <a:gd name="T38" fmla="*/ 110 w 220"/>
                <a:gd name="T39" fmla="*/ 0 h 222"/>
                <a:gd name="T40" fmla="*/ 110 w 220"/>
                <a:gd name="T41" fmla="*/ 0 h 222"/>
                <a:gd name="T42" fmla="*/ 144 w 220"/>
                <a:gd name="T43" fmla="*/ 8 h 222"/>
                <a:gd name="T44" fmla="*/ 175 w 220"/>
                <a:gd name="T45" fmla="*/ 23 h 222"/>
                <a:gd name="T46" fmla="*/ 199 w 220"/>
                <a:gd name="T47" fmla="*/ 47 h 222"/>
                <a:gd name="T48" fmla="*/ 214 w 220"/>
                <a:gd name="T49" fmla="*/ 76 h 222"/>
                <a:gd name="T50" fmla="*/ 220 w 220"/>
                <a:gd name="T51" fmla="*/ 112 h 222"/>
                <a:gd name="T52" fmla="*/ 214 w 220"/>
                <a:gd name="T53" fmla="*/ 146 h 222"/>
                <a:gd name="T54" fmla="*/ 199 w 220"/>
                <a:gd name="T55" fmla="*/ 178 h 222"/>
                <a:gd name="T56" fmla="*/ 175 w 220"/>
                <a:gd name="T57" fmla="*/ 201 h 222"/>
                <a:gd name="T58" fmla="*/ 144 w 220"/>
                <a:gd name="T59" fmla="*/ 217 h 222"/>
                <a:gd name="T60" fmla="*/ 110 w 220"/>
                <a:gd name="T61" fmla="*/ 222 h 222"/>
                <a:gd name="T62" fmla="*/ 110 w 220"/>
                <a:gd name="T63" fmla="*/ 222 h 222"/>
                <a:gd name="T64" fmla="*/ 76 w 220"/>
                <a:gd name="T65" fmla="*/ 217 h 222"/>
                <a:gd name="T66" fmla="*/ 44 w 220"/>
                <a:gd name="T67" fmla="*/ 201 h 222"/>
                <a:gd name="T68" fmla="*/ 21 w 220"/>
                <a:gd name="T69" fmla="*/ 178 h 222"/>
                <a:gd name="T70" fmla="*/ 5 w 220"/>
                <a:gd name="T71" fmla="*/ 146 h 222"/>
                <a:gd name="T72" fmla="*/ 0 w 220"/>
                <a:gd name="T73" fmla="*/ 112 h 222"/>
                <a:gd name="T74" fmla="*/ 5 w 220"/>
                <a:gd name="T75" fmla="*/ 76 h 222"/>
                <a:gd name="T76" fmla="*/ 21 w 220"/>
                <a:gd name="T77" fmla="*/ 47 h 222"/>
                <a:gd name="T78" fmla="*/ 44 w 220"/>
                <a:gd name="T79" fmla="*/ 23 h 222"/>
                <a:gd name="T80" fmla="*/ 76 w 220"/>
                <a:gd name="T81" fmla="*/ 8 h 222"/>
                <a:gd name="T82" fmla="*/ 110 w 220"/>
                <a:gd name="T8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222">
                  <a:moveTo>
                    <a:pt x="110" y="52"/>
                  </a:moveTo>
                  <a:lnTo>
                    <a:pt x="86" y="57"/>
                  </a:lnTo>
                  <a:lnTo>
                    <a:pt x="68" y="70"/>
                  </a:lnTo>
                  <a:lnTo>
                    <a:pt x="55" y="89"/>
                  </a:lnTo>
                  <a:lnTo>
                    <a:pt x="49" y="112"/>
                  </a:lnTo>
                  <a:lnTo>
                    <a:pt x="55" y="136"/>
                  </a:lnTo>
                  <a:lnTo>
                    <a:pt x="68" y="154"/>
                  </a:lnTo>
                  <a:lnTo>
                    <a:pt x="86" y="167"/>
                  </a:lnTo>
                  <a:lnTo>
                    <a:pt x="110" y="172"/>
                  </a:lnTo>
                  <a:lnTo>
                    <a:pt x="110" y="172"/>
                  </a:lnTo>
                  <a:lnTo>
                    <a:pt x="133" y="167"/>
                  </a:lnTo>
                  <a:lnTo>
                    <a:pt x="152" y="154"/>
                  </a:lnTo>
                  <a:lnTo>
                    <a:pt x="165" y="136"/>
                  </a:lnTo>
                  <a:lnTo>
                    <a:pt x="170" y="112"/>
                  </a:lnTo>
                  <a:lnTo>
                    <a:pt x="165" y="89"/>
                  </a:lnTo>
                  <a:lnTo>
                    <a:pt x="152" y="70"/>
                  </a:lnTo>
                  <a:lnTo>
                    <a:pt x="133" y="57"/>
                  </a:lnTo>
                  <a:lnTo>
                    <a:pt x="110" y="52"/>
                  </a:lnTo>
                  <a:lnTo>
                    <a:pt x="110" y="52"/>
                  </a:lnTo>
                  <a:close/>
                  <a:moveTo>
                    <a:pt x="110" y="0"/>
                  </a:moveTo>
                  <a:lnTo>
                    <a:pt x="110" y="0"/>
                  </a:lnTo>
                  <a:lnTo>
                    <a:pt x="144" y="8"/>
                  </a:lnTo>
                  <a:lnTo>
                    <a:pt x="175" y="23"/>
                  </a:lnTo>
                  <a:lnTo>
                    <a:pt x="199" y="47"/>
                  </a:lnTo>
                  <a:lnTo>
                    <a:pt x="214" y="76"/>
                  </a:lnTo>
                  <a:lnTo>
                    <a:pt x="220" y="112"/>
                  </a:lnTo>
                  <a:lnTo>
                    <a:pt x="214" y="146"/>
                  </a:lnTo>
                  <a:lnTo>
                    <a:pt x="199" y="178"/>
                  </a:lnTo>
                  <a:lnTo>
                    <a:pt x="175" y="201"/>
                  </a:lnTo>
                  <a:lnTo>
                    <a:pt x="144" y="217"/>
                  </a:lnTo>
                  <a:lnTo>
                    <a:pt x="110" y="222"/>
                  </a:lnTo>
                  <a:lnTo>
                    <a:pt x="110" y="222"/>
                  </a:lnTo>
                  <a:lnTo>
                    <a:pt x="76" y="217"/>
                  </a:lnTo>
                  <a:lnTo>
                    <a:pt x="44" y="201"/>
                  </a:lnTo>
                  <a:lnTo>
                    <a:pt x="21" y="178"/>
                  </a:lnTo>
                  <a:lnTo>
                    <a:pt x="5" y="146"/>
                  </a:lnTo>
                  <a:lnTo>
                    <a:pt x="0" y="112"/>
                  </a:lnTo>
                  <a:lnTo>
                    <a:pt x="5" y="76"/>
                  </a:lnTo>
                  <a:lnTo>
                    <a:pt x="21" y="47"/>
                  </a:lnTo>
                  <a:lnTo>
                    <a:pt x="44" y="23"/>
                  </a:lnTo>
                  <a:lnTo>
                    <a:pt x="76" y="8"/>
                  </a:lnTo>
                  <a:lnTo>
                    <a:pt x="1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3" name="Freeform 872"/>
            <p:cNvSpPr/>
            <p:nvPr/>
          </p:nvSpPr>
          <p:spPr bwMode="auto">
            <a:xfrm>
              <a:off x="12905354" y="1101725"/>
              <a:ext cx="407988" cy="149225"/>
            </a:xfrm>
            <a:custGeom>
              <a:avLst/>
              <a:gdLst>
                <a:gd name="T0" fmla="*/ 129 w 257"/>
                <a:gd name="T1" fmla="*/ 0 h 94"/>
                <a:gd name="T2" fmla="*/ 165 w 257"/>
                <a:gd name="T3" fmla="*/ 5 h 94"/>
                <a:gd name="T4" fmla="*/ 199 w 257"/>
                <a:gd name="T5" fmla="*/ 18 h 94"/>
                <a:gd name="T6" fmla="*/ 231 w 257"/>
                <a:gd name="T7" fmla="*/ 39 h 94"/>
                <a:gd name="T8" fmla="*/ 254 w 257"/>
                <a:gd name="T9" fmla="*/ 65 h 94"/>
                <a:gd name="T10" fmla="*/ 257 w 257"/>
                <a:gd name="T11" fmla="*/ 73 h 94"/>
                <a:gd name="T12" fmla="*/ 257 w 257"/>
                <a:gd name="T13" fmla="*/ 78 h 94"/>
                <a:gd name="T14" fmla="*/ 254 w 257"/>
                <a:gd name="T15" fmla="*/ 86 h 94"/>
                <a:gd name="T16" fmla="*/ 249 w 257"/>
                <a:gd name="T17" fmla="*/ 89 h 94"/>
                <a:gd name="T18" fmla="*/ 244 w 257"/>
                <a:gd name="T19" fmla="*/ 92 h 94"/>
                <a:gd name="T20" fmla="*/ 239 w 257"/>
                <a:gd name="T21" fmla="*/ 92 h 94"/>
                <a:gd name="T22" fmla="*/ 231 w 257"/>
                <a:gd name="T23" fmla="*/ 89 h 94"/>
                <a:gd name="T24" fmla="*/ 226 w 257"/>
                <a:gd name="T25" fmla="*/ 86 h 94"/>
                <a:gd name="T26" fmla="*/ 199 w 257"/>
                <a:gd name="T27" fmla="*/ 58 h 94"/>
                <a:gd name="T28" fmla="*/ 168 w 257"/>
                <a:gd name="T29" fmla="*/ 39 h 94"/>
                <a:gd name="T30" fmla="*/ 129 w 257"/>
                <a:gd name="T31" fmla="*/ 34 h 94"/>
                <a:gd name="T32" fmla="*/ 92 w 257"/>
                <a:gd name="T33" fmla="*/ 39 h 94"/>
                <a:gd name="T34" fmla="*/ 58 w 257"/>
                <a:gd name="T35" fmla="*/ 58 h 94"/>
                <a:gd name="T36" fmla="*/ 32 w 257"/>
                <a:gd name="T37" fmla="*/ 86 h 94"/>
                <a:gd name="T38" fmla="*/ 27 w 257"/>
                <a:gd name="T39" fmla="*/ 89 h 94"/>
                <a:gd name="T40" fmla="*/ 24 w 257"/>
                <a:gd name="T41" fmla="*/ 92 h 94"/>
                <a:gd name="T42" fmla="*/ 16 w 257"/>
                <a:gd name="T43" fmla="*/ 94 h 94"/>
                <a:gd name="T44" fmla="*/ 14 w 257"/>
                <a:gd name="T45" fmla="*/ 92 h 94"/>
                <a:gd name="T46" fmla="*/ 8 w 257"/>
                <a:gd name="T47" fmla="*/ 89 h 94"/>
                <a:gd name="T48" fmla="*/ 3 w 257"/>
                <a:gd name="T49" fmla="*/ 86 h 94"/>
                <a:gd name="T50" fmla="*/ 0 w 257"/>
                <a:gd name="T51" fmla="*/ 78 h 94"/>
                <a:gd name="T52" fmla="*/ 0 w 257"/>
                <a:gd name="T53" fmla="*/ 73 h 94"/>
                <a:gd name="T54" fmla="*/ 3 w 257"/>
                <a:gd name="T55" fmla="*/ 65 h 94"/>
                <a:gd name="T56" fmla="*/ 27 w 257"/>
                <a:gd name="T57" fmla="*/ 39 h 94"/>
                <a:gd name="T58" fmla="*/ 58 w 257"/>
                <a:gd name="T59" fmla="*/ 18 h 94"/>
                <a:gd name="T60" fmla="*/ 92 w 257"/>
                <a:gd name="T61" fmla="*/ 5 h 94"/>
                <a:gd name="T62" fmla="*/ 129 w 257"/>
                <a:gd name="T6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7" h="94">
                  <a:moveTo>
                    <a:pt x="129" y="0"/>
                  </a:moveTo>
                  <a:lnTo>
                    <a:pt x="165" y="5"/>
                  </a:lnTo>
                  <a:lnTo>
                    <a:pt x="199" y="18"/>
                  </a:lnTo>
                  <a:lnTo>
                    <a:pt x="231" y="39"/>
                  </a:lnTo>
                  <a:lnTo>
                    <a:pt x="254" y="65"/>
                  </a:lnTo>
                  <a:lnTo>
                    <a:pt x="257" y="73"/>
                  </a:lnTo>
                  <a:lnTo>
                    <a:pt x="257" y="78"/>
                  </a:lnTo>
                  <a:lnTo>
                    <a:pt x="254" y="86"/>
                  </a:lnTo>
                  <a:lnTo>
                    <a:pt x="249" y="89"/>
                  </a:lnTo>
                  <a:lnTo>
                    <a:pt x="244" y="92"/>
                  </a:lnTo>
                  <a:lnTo>
                    <a:pt x="239" y="92"/>
                  </a:lnTo>
                  <a:lnTo>
                    <a:pt x="231" y="89"/>
                  </a:lnTo>
                  <a:lnTo>
                    <a:pt x="226" y="86"/>
                  </a:lnTo>
                  <a:lnTo>
                    <a:pt x="199" y="58"/>
                  </a:lnTo>
                  <a:lnTo>
                    <a:pt x="168" y="39"/>
                  </a:lnTo>
                  <a:lnTo>
                    <a:pt x="129" y="34"/>
                  </a:lnTo>
                  <a:lnTo>
                    <a:pt x="92" y="39"/>
                  </a:lnTo>
                  <a:lnTo>
                    <a:pt x="58" y="58"/>
                  </a:lnTo>
                  <a:lnTo>
                    <a:pt x="32" y="86"/>
                  </a:lnTo>
                  <a:lnTo>
                    <a:pt x="27" y="89"/>
                  </a:lnTo>
                  <a:lnTo>
                    <a:pt x="24" y="92"/>
                  </a:lnTo>
                  <a:lnTo>
                    <a:pt x="16" y="94"/>
                  </a:lnTo>
                  <a:lnTo>
                    <a:pt x="14" y="92"/>
                  </a:lnTo>
                  <a:lnTo>
                    <a:pt x="8" y="89"/>
                  </a:lnTo>
                  <a:lnTo>
                    <a:pt x="3" y="86"/>
                  </a:lnTo>
                  <a:lnTo>
                    <a:pt x="0" y="78"/>
                  </a:lnTo>
                  <a:lnTo>
                    <a:pt x="0" y="73"/>
                  </a:lnTo>
                  <a:lnTo>
                    <a:pt x="3" y="65"/>
                  </a:lnTo>
                  <a:lnTo>
                    <a:pt x="27" y="39"/>
                  </a:lnTo>
                  <a:lnTo>
                    <a:pt x="58" y="18"/>
                  </a:lnTo>
                  <a:lnTo>
                    <a:pt x="92" y="5"/>
                  </a:lnTo>
                  <a:lnTo>
                    <a:pt x="1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4" name="Freeform 873"/>
            <p:cNvSpPr>
              <a:spLocks noEditPoints="1"/>
            </p:cNvSpPr>
            <p:nvPr/>
          </p:nvSpPr>
          <p:spPr bwMode="auto">
            <a:xfrm>
              <a:off x="13567342" y="1181100"/>
              <a:ext cx="352425" cy="352425"/>
            </a:xfrm>
            <a:custGeom>
              <a:avLst/>
              <a:gdLst>
                <a:gd name="T0" fmla="*/ 112 w 222"/>
                <a:gd name="T1" fmla="*/ 52 h 222"/>
                <a:gd name="T2" fmla="*/ 89 w 222"/>
                <a:gd name="T3" fmla="*/ 57 h 222"/>
                <a:gd name="T4" fmla="*/ 68 w 222"/>
                <a:gd name="T5" fmla="*/ 70 h 222"/>
                <a:gd name="T6" fmla="*/ 57 w 222"/>
                <a:gd name="T7" fmla="*/ 89 h 222"/>
                <a:gd name="T8" fmla="*/ 52 w 222"/>
                <a:gd name="T9" fmla="*/ 112 h 222"/>
                <a:gd name="T10" fmla="*/ 57 w 222"/>
                <a:gd name="T11" fmla="*/ 136 h 222"/>
                <a:gd name="T12" fmla="*/ 68 w 222"/>
                <a:gd name="T13" fmla="*/ 154 h 222"/>
                <a:gd name="T14" fmla="*/ 89 w 222"/>
                <a:gd name="T15" fmla="*/ 167 h 222"/>
                <a:gd name="T16" fmla="*/ 112 w 222"/>
                <a:gd name="T17" fmla="*/ 172 h 222"/>
                <a:gd name="T18" fmla="*/ 112 w 222"/>
                <a:gd name="T19" fmla="*/ 172 h 222"/>
                <a:gd name="T20" fmla="*/ 133 w 222"/>
                <a:gd name="T21" fmla="*/ 167 h 222"/>
                <a:gd name="T22" fmla="*/ 154 w 222"/>
                <a:gd name="T23" fmla="*/ 154 h 222"/>
                <a:gd name="T24" fmla="*/ 167 w 222"/>
                <a:gd name="T25" fmla="*/ 136 h 222"/>
                <a:gd name="T26" fmla="*/ 170 w 222"/>
                <a:gd name="T27" fmla="*/ 112 h 222"/>
                <a:gd name="T28" fmla="*/ 167 w 222"/>
                <a:gd name="T29" fmla="*/ 89 h 222"/>
                <a:gd name="T30" fmla="*/ 154 w 222"/>
                <a:gd name="T31" fmla="*/ 70 h 222"/>
                <a:gd name="T32" fmla="*/ 133 w 222"/>
                <a:gd name="T33" fmla="*/ 57 h 222"/>
                <a:gd name="T34" fmla="*/ 112 w 222"/>
                <a:gd name="T35" fmla="*/ 52 h 222"/>
                <a:gd name="T36" fmla="*/ 112 w 222"/>
                <a:gd name="T37" fmla="*/ 52 h 222"/>
                <a:gd name="T38" fmla="*/ 112 w 222"/>
                <a:gd name="T39" fmla="*/ 0 h 222"/>
                <a:gd name="T40" fmla="*/ 112 w 222"/>
                <a:gd name="T41" fmla="*/ 0 h 222"/>
                <a:gd name="T42" fmla="*/ 146 w 222"/>
                <a:gd name="T43" fmla="*/ 8 h 222"/>
                <a:gd name="T44" fmla="*/ 178 w 222"/>
                <a:gd name="T45" fmla="*/ 23 h 222"/>
                <a:gd name="T46" fmla="*/ 201 w 222"/>
                <a:gd name="T47" fmla="*/ 47 h 222"/>
                <a:gd name="T48" fmla="*/ 217 w 222"/>
                <a:gd name="T49" fmla="*/ 76 h 222"/>
                <a:gd name="T50" fmla="*/ 222 w 222"/>
                <a:gd name="T51" fmla="*/ 112 h 222"/>
                <a:gd name="T52" fmla="*/ 217 w 222"/>
                <a:gd name="T53" fmla="*/ 146 h 222"/>
                <a:gd name="T54" fmla="*/ 201 w 222"/>
                <a:gd name="T55" fmla="*/ 178 h 222"/>
                <a:gd name="T56" fmla="*/ 178 w 222"/>
                <a:gd name="T57" fmla="*/ 201 h 222"/>
                <a:gd name="T58" fmla="*/ 146 w 222"/>
                <a:gd name="T59" fmla="*/ 217 h 222"/>
                <a:gd name="T60" fmla="*/ 112 w 222"/>
                <a:gd name="T61" fmla="*/ 222 h 222"/>
                <a:gd name="T62" fmla="*/ 112 w 222"/>
                <a:gd name="T63" fmla="*/ 222 h 222"/>
                <a:gd name="T64" fmla="*/ 76 w 222"/>
                <a:gd name="T65" fmla="*/ 217 h 222"/>
                <a:gd name="T66" fmla="*/ 47 w 222"/>
                <a:gd name="T67" fmla="*/ 201 h 222"/>
                <a:gd name="T68" fmla="*/ 21 w 222"/>
                <a:gd name="T69" fmla="*/ 178 h 222"/>
                <a:gd name="T70" fmla="*/ 5 w 222"/>
                <a:gd name="T71" fmla="*/ 146 h 222"/>
                <a:gd name="T72" fmla="*/ 0 w 222"/>
                <a:gd name="T73" fmla="*/ 112 h 222"/>
                <a:gd name="T74" fmla="*/ 5 w 222"/>
                <a:gd name="T75" fmla="*/ 76 h 222"/>
                <a:gd name="T76" fmla="*/ 21 w 222"/>
                <a:gd name="T77" fmla="*/ 47 h 222"/>
                <a:gd name="T78" fmla="*/ 47 w 222"/>
                <a:gd name="T79" fmla="*/ 23 h 222"/>
                <a:gd name="T80" fmla="*/ 76 w 222"/>
                <a:gd name="T81" fmla="*/ 8 h 222"/>
                <a:gd name="T82" fmla="*/ 112 w 222"/>
                <a:gd name="T8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222">
                  <a:moveTo>
                    <a:pt x="112" y="52"/>
                  </a:moveTo>
                  <a:lnTo>
                    <a:pt x="89" y="57"/>
                  </a:lnTo>
                  <a:lnTo>
                    <a:pt x="68" y="70"/>
                  </a:lnTo>
                  <a:lnTo>
                    <a:pt x="57" y="89"/>
                  </a:lnTo>
                  <a:lnTo>
                    <a:pt x="52" y="112"/>
                  </a:lnTo>
                  <a:lnTo>
                    <a:pt x="57" y="136"/>
                  </a:lnTo>
                  <a:lnTo>
                    <a:pt x="68" y="154"/>
                  </a:lnTo>
                  <a:lnTo>
                    <a:pt x="89" y="167"/>
                  </a:lnTo>
                  <a:lnTo>
                    <a:pt x="112" y="172"/>
                  </a:lnTo>
                  <a:lnTo>
                    <a:pt x="112" y="172"/>
                  </a:lnTo>
                  <a:lnTo>
                    <a:pt x="133" y="167"/>
                  </a:lnTo>
                  <a:lnTo>
                    <a:pt x="154" y="154"/>
                  </a:lnTo>
                  <a:lnTo>
                    <a:pt x="167" y="136"/>
                  </a:lnTo>
                  <a:lnTo>
                    <a:pt x="170" y="112"/>
                  </a:lnTo>
                  <a:lnTo>
                    <a:pt x="167" y="89"/>
                  </a:lnTo>
                  <a:lnTo>
                    <a:pt x="154" y="70"/>
                  </a:lnTo>
                  <a:lnTo>
                    <a:pt x="133" y="57"/>
                  </a:lnTo>
                  <a:lnTo>
                    <a:pt x="112" y="52"/>
                  </a:lnTo>
                  <a:lnTo>
                    <a:pt x="112" y="52"/>
                  </a:lnTo>
                  <a:close/>
                  <a:moveTo>
                    <a:pt x="112" y="0"/>
                  </a:moveTo>
                  <a:lnTo>
                    <a:pt x="112" y="0"/>
                  </a:lnTo>
                  <a:lnTo>
                    <a:pt x="146" y="8"/>
                  </a:lnTo>
                  <a:lnTo>
                    <a:pt x="178" y="23"/>
                  </a:lnTo>
                  <a:lnTo>
                    <a:pt x="201" y="47"/>
                  </a:lnTo>
                  <a:lnTo>
                    <a:pt x="217" y="76"/>
                  </a:lnTo>
                  <a:lnTo>
                    <a:pt x="222" y="112"/>
                  </a:lnTo>
                  <a:lnTo>
                    <a:pt x="217" y="146"/>
                  </a:lnTo>
                  <a:lnTo>
                    <a:pt x="201" y="178"/>
                  </a:lnTo>
                  <a:lnTo>
                    <a:pt x="178" y="201"/>
                  </a:lnTo>
                  <a:lnTo>
                    <a:pt x="146" y="217"/>
                  </a:lnTo>
                  <a:lnTo>
                    <a:pt x="112" y="222"/>
                  </a:lnTo>
                  <a:lnTo>
                    <a:pt x="112" y="222"/>
                  </a:lnTo>
                  <a:lnTo>
                    <a:pt x="76" y="217"/>
                  </a:lnTo>
                  <a:lnTo>
                    <a:pt x="47" y="201"/>
                  </a:lnTo>
                  <a:lnTo>
                    <a:pt x="21" y="178"/>
                  </a:lnTo>
                  <a:lnTo>
                    <a:pt x="5" y="146"/>
                  </a:lnTo>
                  <a:lnTo>
                    <a:pt x="0" y="112"/>
                  </a:lnTo>
                  <a:lnTo>
                    <a:pt x="5" y="76"/>
                  </a:lnTo>
                  <a:lnTo>
                    <a:pt x="21" y="47"/>
                  </a:lnTo>
                  <a:lnTo>
                    <a:pt x="47" y="23"/>
                  </a:lnTo>
                  <a:lnTo>
                    <a:pt x="76" y="8"/>
                  </a:lnTo>
                  <a:lnTo>
                    <a:pt x="11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5" name="Freeform 874"/>
            <p:cNvSpPr/>
            <p:nvPr/>
          </p:nvSpPr>
          <p:spPr bwMode="auto">
            <a:xfrm>
              <a:off x="13537179" y="1101725"/>
              <a:ext cx="412750" cy="149225"/>
            </a:xfrm>
            <a:custGeom>
              <a:avLst/>
              <a:gdLst>
                <a:gd name="T0" fmla="*/ 131 w 260"/>
                <a:gd name="T1" fmla="*/ 0 h 94"/>
                <a:gd name="T2" fmla="*/ 168 w 260"/>
                <a:gd name="T3" fmla="*/ 5 h 94"/>
                <a:gd name="T4" fmla="*/ 202 w 260"/>
                <a:gd name="T5" fmla="*/ 18 h 94"/>
                <a:gd name="T6" fmla="*/ 231 w 260"/>
                <a:gd name="T7" fmla="*/ 39 h 94"/>
                <a:gd name="T8" fmla="*/ 257 w 260"/>
                <a:gd name="T9" fmla="*/ 65 h 94"/>
                <a:gd name="T10" fmla="*/ 260 w 260"/>
                <a:gd name="T11" fmla="*/ 73 h 94"/>
                <a:gd name="T12" fmla="*/ 260 w 260"/>
                <a:gd name="T13" fmla="*/ 78 h 94"/>
                <a:gd name="T14" fmla="*/ 257 w 260"/>
                <a:gd name="T15" fmla="*/ 86 h 94"/>
                <a:gd name="T16" fmla="*/ 252 w 260"/>
                <a:gd name="T17" fmla="*/ 89 h 94"/>
                <a:gd name="T18" fmla="*/ 244 w 260"/>
                <a:gd name="T19" fmla="*/ 92 h 94"/>
                <a:gd name="T20" fmla="*/ 239 w 260"/>
                <a:gd name="T21" fmla="*/ 92 h 94"/>
                <a:gd name="T22" fmla="*/ 233 w 260"/>
                <a:gd name="T23" fmla="*/ 89 h 94"/>
                <a:gd name="T24" fmla="*/ 228 w 260"/>
                <a:gd name="T25" fmla="*/ 86 h 94"/>
                <a:gd name="T26" fmla="*/ 202 w 260"/>
                <a:gd name="T27" fmla="*/ 58 h 94"/>
                <a:gd name="T28" fmla="*/ 168 w 260"/>
                <a:gd name="T29" fmla="*/ 39 h 94"/>
                <a:gd name="T30" fmla="*/ 131 w 260"/>
                <a:gd name="T31" fmla="*/ 34 h 94"/>
                <a:gd name="T32" fmla="*/ 92 w 260"/>
                <a:gd name="T33" fmla="*/ 39 h 94"/>
                <a:gd name="T34" fmla="*/ 58 w 260"/>
                <a:gd name="T35" fmla="*/ 58 h 94"/>
                <a:gd name="T36" fmla="*/ 32 w 260"/>
                <a:gd name="T37" fmla="*/ 86 h 94"/>
                <a:gd name="T38" fmla="*/ 29 w 260"/>
                <a:gd name="T39" fmla="*/ 89 h 94"/>
                <a:gd name="T40" fmla="*/ 24 w 260"/>
                <a:gd name="T41" fmla="*/ 92 h 94"/>
                <a:gd name="T42" fmla="*/ 19 w 260"/>
                <a:gd name="T43" fmla="*/ 94 h 94"/>
                <a:gd name="T44" fmla="*/ 14 w 260"/>
                <a:gd name="T45" fmla="*/ 92 h 94"/>
                <a:gd name="T46" fmla="*/ 8 w 260"/>
                <a:gd name="T47" fmla="*/ 89 h 94"/>
                <a:gd name="T48" fmla="*/ 3 w 260"/>
                <a:gd name="T49" fmla="*/ 86 h 94"/>
                <a:gd name="T50" fmla="*/ 0 w 260"/>
                <a:gd name="T51" fmla="*/ 78 h 94"/>
                <a:gd name="T52" fmla="*/ 0 w 260"/>
                <a:gd name="T53" fmla="*/ 73 h 94"/>
                <a:gd name="T54" fmla="*/ 3 w 260"/>
                <a:gd name="T55" fmla="*/ 65 h 94"/>
                <a:gd name="T56" fmla="*/ 29 w 260"/>
                <a:gd name="T57" fmla="*/ 39 h 94"/>
                <a:gd name="T58" fmla="*/ 58 w 260"/>
                <a:gd name="T59" fmla="*/ 18 h 94"/>
                <a:gd name="T60" fmla="*/ 92 w 260"/>
                <a:gd name="T61" fmla="*/ 5 h 94"/>
                <a:gd name="T62" fmla="*/ 131 w 260"/>
                <a:gd name="T6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94">
                  <a:moveTo>
                    <a:pt x="131" y="0"/>
                  </a:moveTo>
                  <a:lnTo>
                    <a:pt x="168" y="5"/>
                  </a:lnTo>
                  <a:lnTo>
                    <a:pt x="202" y="18"/>
                  </a:lnTo>
                  <a:lnTo>
                    <a:pt x="231" y="39"/>
                  </a:lnTo>
                  <a:lnTo>
                    <a:pt x="257" y="65"/>
                  </a:lnTo>
                  <a:lnTo>
                    <a:pt x="260" y="73"/>
                  </a:lnTo>
                  <a:lnTo>
                    <a:pt x="260" y="78"/>
                  </a:lnTo>
                  <a:lnTo>
                    <a:pt x="257" y="86"/>
                  </a:lnTo>
                  <a:lnTo>
                    <a:pt x="252" y="89"/>
                  </a:lnTo>
                  <a:lnTo>
                    <a:pt x="244" y="92"/>
                  </a:lnTo>
                  <a:lnTo>
                    <a:pt x="239" y="92"/>
                  </a:lnTo>
                  <a:lnTo>
                    <a:pt x="233" y="89"/>
                  </a:lnTo>
                  <a:lnTo>
                    <a:pt x="228" y="86"/>
                  </a:lnTo>
                  <a:lnTo>
                    <a:pt x="202" y="58"/>
                  </a:lnTo>
                  <a:lnTo>
                    <a:pt x="168" y="39"/>
                  </a:lnTo>
                  <a:lnTo>
                    <a:pt x="131" y="34"/>
                  </a:lnTo>
                  <a:lnTo>
                    <a:pt x="92" y="39"/>
                  </a:lnTo>
                  <a:lnTo>
                    <a:pt x="58" y="58"/>
                  </a:lnTo>
                  <a:lnTo>
                    <a:pt x="32" y="86"/>
                  </a:lnTo>
                  <a:lnTo>
                    <a:pt x="29" y="89"/>
                  </a:lnTo>
                  <a:lnTo>
                    <a:pt x="24" y="92"/>
                  </a:lnTo>
                  <a:lnTo>
                    <a:pt x="19" y="94"/>
                  </a:lnTo>
                  <a:lnTo>
                    <a:pt x="14" y="92"/>
                  </a:lnTo>
                  <a:lnTo>
                    <a:pt x="8" y="89"/>
                  </a:lnTo>
                  <a:lnTo>
                    <a:pt x="3" y="86"/>
                  </a:lnTo>
                  <a:lnTo>
                    <a:pt x="0" y="78"/>
                  </a:lnTo>
                  <a:lnTo>
                    <a:pt x="0" y="73"/>
                  </a:lnTo>
                  <a:lnTo>
                    <a:pt x="3" y="65"/>
                  </a:lnTo>
                  <a:lnTo>
                    <a:pt x="29" y="39"/>
                  </a:lnTo>
                  <a:lnTo>
                    <a:pt x="58" y="18"/>
                  </a:lnTo>
                  <a:lnTo>
                    <a:pt x="92" y="5"/>
                  </a:lnTo>
                  <a:lnTo>
                    <a:pt x="1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6" name="Freeform 875"/>
            <p:cNvSpPr/>
            <p:nvPr/>
          </p:nvSpPr>
          <p:spPr bwMode="auto">
            <a:xfrm>
              <a:off x="13226029" y="801688"/>
              <a:ext cx="611188" cy="719138"/>
            </a:xfrm>
            <a:custGeom>
              <a:avLst/>
              <a:gdLst>
                <a:gd name="T0" fmla="*/ 162 w 385"/>
                <a:gd name="T1" fmla="*/ 0 h 453"/>
                <a:gd name="T2" fmla="*/ 272 w 385"/>
                <a:gd name="T3" fmla="*/ 110 h 453"/>
                <a:gd name="T4" fmla="*/ 280 w 385"/>
                <a:gd name="T5" fmla="*/ 113 h 453"/>
                <a:gd name="T6" fmla="*/ 351 w 385"/>
                <a:gd name="T7" fmla="*/ 79 h 453"/>
                <a:gd name="T8" fmla="*/ 364 w 385"/>
                <a:gd name="T9" fmla="*/ 79 h 453"/>
                <a:gd name="T10" fmla="*/ 377 w 385"/>
                <a:gd name="T11" fmla="*/ 84 h 453"/>
                <a:gd name="T12" fmla="*/ 385 w 385"/>
                <a:gd name="T13" fmla="*/ 100 h 453"/>
                <a:gd name="T14" fmla="*/ 382 w 385"/>
                <a:gd name="T15" fmla="*/ 113 h 453"/>
                <a:gd name="T16" fmla="*/ 372 w 385"/>
                <a:gd name="T17" fmla="*/ 123 h 453"/>
                <a:gd name="T18" fmla="*/ 267 w 385"/>
                <a:gd name="T19" fmla="*/ 168 h 453"/>
                <a:gd name="T20" fmla="*/ 259 w 385"/>
                <a:gd name="T21" fmla="*/ 165 h 453"/>
                <a:gd name="T22" fmla="*/ 196 w 385"/>
                <a:gd name="T23" fmla="*/ 105 h 453"/>
                <a:gd name="T24" fmla="*/ 189 w 385"/>
                <a:gd name="T25" fmla="*/ 108 h 453"/>
                <a:gd name="T26" fmla="*/ 120 w 385"/>
                <a:gd name="T27" fmla="*/ 173 h 453"/>
                <a:gd name="T28" fmla="*/ 123 w 385"/>
                <a:gd name="T29" fmla="*/ 181 h 453"/>
                <a:gd name="T30" fmla="*/ 152 w 385"/>
                <a:gd name="T31" fmla="*/ 210 h 453"/>
                <a:gd name="T32" fmla="*/ 181 w 385"/>
                <a:gd name="T33" fmla="*/ 236 h 453"/>
                <a:gd name="T34" fmla="*/ 183 w 385"/>
                <a:gd name="T35" fmla="*/ 244 h 453"/>
                <a:gd name="T36" fmla="*/ 131 w 385"/>
                <a:gd name="T37" fmla="*/ 372 h 453"/>
                <a:gd name="T38" fmla="*/ 131 w 385"/>
                <a:gd name="T39" fmla="*/ 380 h 453"/>
                <a:gd name="T40" fmla="*/ 144 w 385"/>
                <a:gd name="T41" fmla="*/ 401 h 453"/>
                <a:gd name="T42" fmla="*/ 149 w 385"/>
                <a:gd name="T43" fmla="*/ 432 h 453"/>
                <a:gd name="T44" fmla="*/ 131 w 385"/>
                <a:gd name="T45" fmla="*/ 451 h 453"/>
                <a:gd name="T46" fmla="*/ 115 w 385"/>
                <a:gd name="T47" fmla="*/ 453 h 453"/>
                <a:gd name="T48" fmla="*/ 100 w 385"/>
                <a:gd name="T49" fmla="*/ 446 h 453"/>
                <a:gd name="T50" fmla="*/ 58 w 385"/>
                <a:gd name="T51" fmla="*/ 393 h 453"/>
                <a:gd name="T52" fmla="*/ 55 w 385"/>
                <a:gd name="T53" fmla="*/ 383 h 453"/>
                <a:gd name="T54" fmla="*/ 107 w 385"/>
                <a:gd name="T55" fmla="*/ 265 h 453"/>
                <a:gd name="T56" fmla="*/ 107 w 385"/>
                <a:gd name="T57" fmla="*/ 257 h 453"/>
                <a:gd name="T58" fmla="*/ 89 w 385"/>
                <a:gd name="T59" fmla="*/ 239 h 453"/>
                <a:gd name="T60" fmla="*/ 42 w 385"/>
                <a:gd name="T61" fmla="*/ 197 h 453"/>
                <a:gd name="T62" fmla="*/ 3 w 385"/>
                <a:gd name="T63" fmla="*/ 165 h 453"/>
                <a:gd name="T64" fmla="*/ 0 w 385"/>
                <a:gd name="T65" fmla="*/ 157 h 453"/>
                <a:gd name="T66" fmla="*/ 155 w 385"/>
                <a:gd name="T67" fmla="*/ 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53">
                  <a:moveTo>
                    <a:pt x="157" y="0"/>
                  </a:moveTo>
                  <a:lnTo>
                    <a:pt x="162" y="0"/>
                  </a:lnTo>
                  <a:lnTo>
                    <a:pt x="165" y="3"/>
                  </a:lnTo>
                  <a:lnTo>
                    <a:pt x="272" y="110"/>
                  </a:lnTo>
                  <a:lnTo>
                    <a:pt x="278" y="113"/>
                  </a:lnTo>
                  <a:lnTo>
                    <a:pt x="280" y="113"/>
                  </a:lnTo>
                  <a:lnTo>
                    <a:pt x="285" y="113"/>
                  </a:lnTo>
                  <a:lnTo>
                    <a:pt x="351" y="79"/>
                  </a:lnTo>
                  <a:lnTo>
                    <a:pt x="356" y="79"/>
                  </a:lnTo>
                  <a:lnTo>
                    <a:pt x="364" y="79"/>
                  </a:lnTo>
                  <a:lnTo>
                    <a:pt x="372" y="82"/>
                  </a:lnTo>
                  <a:lnTo>
                    <a:pt x="377" y="84"/>
                  </a:lnTo>
                  <a:lnTo>
                    <a:pt x="382" y="92"/>
                  </a:lnTo>
                  <a:lnTo>
                    <a:pt x="385" y="100"/>
                  </a:lnTo>
                  <a:lnTo>
                    <a:pt x="385" y="108"/>
                  </a:lnTo>
                  <a:lnTo>
                    <a:pt x="382" y="113"/>
                  </a:lnTo>
                  <a:lnTo>
                    <a:pt x="377" y="121"/>
                  </a:lnTo>
                  <a:lnTo>
                    <a:pt x="372" y="123"/>
                  </a:lnTo>
                  <a:lnTo>
                    <a:pt x="272" y="168"/>
                  </a:lnTo>
                  <a:lnTo>
                    <a:pt x="267" y="168"/>
                  </a:lnTo>
                  <a:lnTo>
                    <a:pt x="265" y="168"/>
                  </a:lnTo>
                  <a:lnTo>
                    <a:pt x="259" y="165"/>
                  </a:lnTo>
                  <a:lnTo>
                    <a:pt x="199" y="108"/>
                  </a:lnTo>
                  <a:lnTo>
                    <a:pt x="196" y="105"/>
                  </a:lnTo>
                  <a:lnTo>
                    <a:pt x="191" y="105"/>
                  </a:lnTo>
                  <a:lnTo>
                    <a:pt x="189" y="108"/>
                  </a:lnTo>
                  <a:lnTo>
                    <a:pt x="123" y="171"/>
                  </a:lnTo>
                  <a:lnTo>
                    <a:pt x="120" y="173"/>
                  </a:lnTo>
                  <a:lnTo>
                    <a:pt x="120" y="178"/>
                  </a:lnTo>
                  <a:lnTo>
                    <a:pt x="123" y="181"/>
                  </a:lnTo>
                  <a:lnTo>
                    <a:pt x="136" y="194"/>
                  </a:lnTo>
                  <a:lnTo>
                    <a:pt x="152" y="210"/>
                  </a:lnTo>
                  <a:lnTo>
                    <a:pt x="168" y="226"/>
                  </a:lnTo>
                  <a:lnTo>
                    <a:pt x="181" y="236"/>
                  </a:lnTo>
                  <a:lnTo>
                    <a:pt x="183" y="239"/>
                  </a:lnTo>
                  <a:lnTo>
                    <a:pt x="183" y="244"/>
                  </a:lnTo>
                  <a:lnTo>
                    <a:pt x="183" y="249"/>
                  </a:lnTo>
                  <a:lnTo>
                    <a:pt x="131" y="372"/>
                  </a:lnTo>
                  <a:lnTo>
                    <a:pt x="131" y="375"/>
                  </a:lnTo>
                  <a:lnTo>
                    <a:pt x="131" y="380"/>
                  </a:lnTo>
                  <a:lnTo>
                    <a:pt x="134" y="385"/>
                  </a:lnTo>
                  <a:lnTo>
                    <a:pt x="144" y="401"/>
                  </a:lnTo>
                  <a:lnTo>
                    <a:pt x="152" y="417"/>
                  </a:lnTo>
                  <a:lnTo>
                    <a:pt x="149" y="432"/>
                  </a:lnTo>
                  <a:lnTo>
                    <a:pt x="139" y="446"/>
                  </a:lnTo>
                  <a:lnTo>
                    <a:pt x="131" y="451"/>
                  </a:lnTo>
                  <a:lnTo>
                    <a:pt x="123" y="453"/>
                  </a:lnTo>
                  <a:lnTo>
                    <a:pt x="115" y="453"/>
                  </a:lnTo>
                  <a:lnTo>
                    <a:pt x="107" y="451"/>
                  </a:lnTo>
                  <a:lnTo>
                    <a:pt x="100" y="446"/>
                  </a:lnTo>
                  <a:lnTo>
                    <a:pt x="92" y="440"/>
                  </a:lnTo>
                  <a:lnTo>
                    <a:pt x="58" y="393"/>
                  </a:lnTo>
                  <a:lnTo>
                    <a:pt x="55" y="388"/>
                  </a:lnTo>
                  <a:lnTo>
                    <a:pt x="55" y="383"/>
                  </a:lnTo>
                  <a:lnTo>
                    <a:pt x="58" y="380"/>
                  </a:lnTo>
                  <a:lnTo>
                    <a:pt x="107" y="265"/>
                  </a:lnTo>
                  <a:lnTo>
                    <a:pt x="110" y="260"/>
                  </a:lnTo>
                  <a:lnTo>
                    <a:pt x="107" y="257"/>
                  </a:lnTo>
                  <a:lnTo>
                    <a:pt x="105" y="252"/>
                  </a:lnTo>
                  <a:lnTo>
                    <a:pt x="89" y="239"/>
                  </a:lnTo>
                  <a:lnTo>
                    <a:pt x="66" y="218"/>
                  </a:lnTo>
                  <a:lnTo>
                    <a:pt x="42" y="197"/>
                  </a:lnTo>
                  <a:lnTo>
                    <a:pt x="18" y="178"/>
                  </a:lnTo>
                  <a:lnTo>
                    <a:pt x="3" y="165"/>
                  </a:lnTo>
                  <a:lnTo>
                    <a:pt x="0" y="160"/>
                  </a:lnTo>
                  <a:lnTo>
                    <a:pt x="0" y="157"/>
                  </a:lnTo>
                  <a:lnTo>
                    <a:pt x="3" y="155"/>
                  </a:lnTo>
                  <a:lnTo>
                    <a:pt x="155" y="3"/>
                  </a:lnTo>
                  <a:lnTo>
                    <a:pt x="15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7" name="Freeform 876"/>
            <p:cNvSpPr/>
            <p:nvPr/>
          </p:nvSpPr>
          <p:spPr bwMode="auto">
            <a:xfrm>
              <a:off x="10311379" y="1030288"/>
              <a:ext cx="769938" cy="644525"/>
            </a:xfrm>
            <a:custGeom>
              <a:avLst/>
              <a:gdLst>
                <a:gd name="T0" fmla="*/ 171 w 485"/>
                <a:gd name="T1" fmla="*/ 0 h 406"/>
                <a:gd name="T2" fmla="*/ 189 w 485"/>
                <a:gd name="T3" fmla="*/ 19 h 406"/>
                <a:gd name="T4" fmla="*/ 215 w 485"/>
                <a:gd name="T5" fmla="*/ 29 h 406"/>
                <a:gd name="T6" fmla="*/ 247 w 485"/>
                <a:gd name="T7" fmla="*/ 32 h 406"/>
                <a:gd name="T8" fmla="*/ 278 w 485"/>
                <a:gd name="T9" fmla="*/ 29 h 406"/>
                <a:gd name="T10" fmla="*/ 304 w 485"/>
                <a:gd name="T11" fmla="*/ 19 h 406"/>
                <a:gd name="T12" fmla="*/ 323 w 485"/>
                <a:gd name="T13" fmla="*/ 0 h 406"/>
                <a:gd name="T14" fmla="*/ 328 w 485"/>
                <a:gd name="T15" fmla="*/ 3 h 406"/>
                <a:gd name="T16" fmla="*/ 344 w 485"/>
                <a:gd name="T17" fmla="*/ 13 h 406"/>
                <a:gd name="T18" fmla="*/ 367 w 485"/>
                <a:gd name="T19" fmla="*/ 29 h 406"/>
                <a:gd name="T20" fmla="*/ 393 w 485"/>
                <a:gd name="T21" fmla="*/ 48 h 406"/>
                <a:gd name="T22" fmla="*/ 422 w 485"/>
                <a:gd name="T23" fmla="*/ 71 h 406"/>
                <a:gd name="T24" fmla="*/ 448 w 485"/>
                <a:gd name="T25" fmla="*/ 95 h 406"/>
                <a:gd name="T26" fmla="*/ 469 w 485"/>
                <a:gd name="T27" fmla="*/ 118 h 406"/>
                <a:gd name="T28" fmla="*/ 485 w 485"/>
                <a:gd name="T29" fmla="*/ 142 h 406"/>
                <a:gd name="T30" fmla="*/ 438 w 485"/>
                <a:gd name="T31" fmla="*/ 212 h 406"/>
                <a:gd name="T32" fmla="*/ 435 w 485"/>
                <a:gd name="T33" fmla="*/ 207 h 406"/>
                <a:gd name="T34" fmla="*/ 427 w 485"/>
                <a:gd name="T35" fmla="*/ 199 h 406"/>
                <a:gd name="T36" fmla="*/ 414 w 485"/>
                <a:gd name="T37" fmla="*/ 186 h 406"/>
                <a:gd name="T38" fmla="*/ 401 w 485"/>
                <a:gd name="T39" fmla="*/ 173 h 406"/>
                <a:gd name="T40" fmla="*/ 388 w 485"/>
                <a:gd name="T41" fmla="*/ 160 h 406"/>
                <a:gd name="T42" fmla="*/ 375 w 485"/>
                <a:gd name="T43" fmla="*/ 150 h 406"/>
                <a:gd name="T44" fmla="*/ 378 w 485"/>
                <a:gd name="T45" fmla="*/ 406 h 406"/>
                <a:gd name="T46" fmla="*/ 108 w 485"/>
                <a:gd name="T47" fmla="*/ 406 h 406"/>
                <a:gd name="T48" fmla="*/ 108 w 485"/>
                <a:gd name="T49" fmla="*/ 150 h 406"/>
                <a:gd name="T50" fmla="*/ 97 w 485"/>
                <a:gd name="T51" fmla="*/ 160 h 406"/>
                <a:gd name="T52" fmla="*/ 84 w 485"/>
                <a:gd name="T53" fmla="*/ 173 h 406"/>
                <a:gd name="T54" fmla="*/ 69 w 485"/>
                <a:gd name="T55" fmla="*/ 186 h 406"/>
                <a:gd name="T56" fmla="*/ 58 w 485"/>
                <a:gd name="T57" fmla="*/ 199 h 406"/>
                <a:gd name="T58" fmla="*/ 50 w 485"/>
                <a:gd name="T59" fmla="*/ 207 h 406"/>
                <a:gd name="T60" fmla="*/ 45 w 485"/>
                <a:gd name="T61" fmla="*/ 212 h 406"/>
                <a:gd name="T62" fmla="*/ 0 w 485"/>
                <a:gd name="T63" fmla="*/ 142 h 406"/>
                <a:gd name="T64" fmla="*/ 14 w 485"/>
                <a:gd name="T65" fmla="*/ 121 h 406"/>
                <a:gd name="T66" fmla="*/ 32 w 485"/>
                <a:gd name="T67" fmla="*/ 100 h 406"/>
                <a:gd name="T68" fmla="*/ 55 w 485"/>
                <a:gd name="T69" fmla="*/ 79 h 406"/>
                <a:gd name="T70" fmla="*/ 82 w 485"/>
                <a:gd name="T71" fmla="*/ 58 h 406"/>
                <a:gd name="T72" fmla="*/ 108 w 485"/>
                <a:gd name="T73" fmla="*/ 40 h 406"/>
                <a:gd name="T74" fmla="*/ 131 w 485"/>
                <a:gd name="T75" fmla="*/ 24 h 406"/>
                <a:gd name="T76" fmla="*/ 152 w 485"/>
                <a:gd name="T77" fmla="*/ 11 h 406"/>
                <a:gd name="T78" fmla="*/ 165 w 485"/>
                <a:gd name="T79" fmla="*/ 3 h 406"/>
                <a:gd name="T80" fmla="*/ 171 w 485"/>
                <a:gd name="T81"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 h="406">
                  <a:moveTo>
                    <a:pt x="171" y="0"/>
                  </a:moveTo>
                  <a:lnTo>
                    <a:pt x="189" y="19"/>
                  </a:lnTo>
                  <a:lnTo>
                    <a:pt x="215" y="29"/>
                  </a:lnTo>
                  <a:lnTo>
                    <a:pt x="247" y="32"/>
                  </a:lnTo>
                  <a:lnTo>
                    <a:pt x="278" y="29"/>
                  </a:lnTo>
                  <a:lnTo>
                    <a:pt x="304" y="19"/>
                  </a:lnTo>
                  <a:lnTo>
                    <a:pt x="323" y="0"/>
                  </a:lnTo>
                  <a:lnTo>
                    <a:pt x="328" y="3"/>
                  </a:lnTo>
                  <a:lnTo>
                    <a:pt x="344" y="13"/>
                  </a:lnTo>
                  <a:lnTo>
                    <a:pt x="367" y="29"/>
                  </a:lnTo>
                  <a:lnTo>
                    <a:pt x="393" y="48"/>
                  </a:lnTo>
                  <a:lnTo>
                    <a:pt x="422" y="71"/>
                  </a:lnTo>
                  <a:lnTo>
                    <a:pt x="448" y="95"/>
                  </a:lnTo>
                  <a:lnTo>
                    <a:pt x="469" y="118"/>
                  </a:lnTo>
                  <a:lnTo>
                    <a:pt x="485" y="142"/>
                  </a:lnTo>
                  <a:lnTo>
                    <a:pt x="438" y="212"/>
                  </a:lnTo>
                  <a:lnTo>
                    <a:pt x="435" y="207"/>
                  </a:lnTo>
                  <a:lnTo>
                    <a:pt x="427" y="199"/>
                  </a:lnTo>
                  <a:lnTo>
                    <a:pt x="414" y="186"/>
                  </a:lnTo>
                  <a:lnTo>
                    <a:pt x="401" y="173"/>
                  </a:lnTo>
                  <a:lnTo>
                    <a:pt x="388" y="160"/>
                  </a:lnTo>
                  <a:lnTo>
                    <a:pt x="375" y="150"/>
                  </a:lnTo>
                  <a:lnTo>
                    <a:pt x="378" y="406"/>
                  </a:lnTo>
                  <a:lnTo>
                    <a:pt x="108" y="406"/>
                  </a:lnTo>
                  <a:lnTo>
                    <a:pt x="108" y="150"/>
                  </a:lnTo>
                  <a:lnTo>
                    <a:pt x="97" y="160"/>
                  </a:lnTo>
                  <a:lnTo>
                    <a:pt x="84" y="173"/>
                  </a:lnTo>
                  <a:lnTo>
                    <a:pt x="69" y="186"/>
                  </a:lnTo>
                  <a:lnTo>
                    <a:pt x="58" y="199"/>
                  </a:lnTo>
                  <a:lnTo>
                    <a:pt x="50" y="207"/>
                  </a:lnTo>
                  <a:lnTo>
                    <a:pt x="45" y="212"/>
                  </a:lnTo>
                  <a:lnTo>
                    <a:pt x="0" y="142"/>
                  </a:lnTo>
                  <a:lnTo>
                    <a:pt x="14" y="121"/>
                  </a:lnTo>
                  <a:lnTo>
                    <a:pt x="32" y="100"/>
                  </a:lnTo>
                  <a:lnTo>
                    <a:pt x="55" y="79"/>
                  </a:lnTo>
                  <a:lnTo>
                    <a:pt x="82" y="58"/>
                  </a:lnTo>
                  <a:lnTo>
                    <a:pt x="108" y="40"/>
                  </a:lnTo>
                  <a:lnTo>
                    <a:pt x="131" y="24"/>
                  </a:lnTo>
                  <a:lnTo>
                    <a:pt x="152" y="11"/>
                  </a:lnTo>
                  <a:lnTo>
                    <a:pt x="165" y="3"/>
                  </a:lnTo>
                  <a:lnTo>
                    <a:pt x="17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8" name="Freeform 877"/>
            <p:cNvSpPr/>
            <p:nvPr/>
          </p:nvSpPr>
          <p:spPr bwMode="auto">
            <a:xfrm>
              <a:off x="10598717" y="1001713"/>
              <a:ext cx="212725" cy="61913"/>
            </a:xfrm>
            <a:custGeom>
              <a:avLst/>
              <a:gdLst>
                <a:gd name="T0" fmla="*/ 5 w 134"/>
                <a:gd name="T1" fmla="*/ 0 h 39"/>
                <a:gd name="T2" fmla="*/ 11 w 134"/>
                <a:gd name="T3" fmla="*/ 0 h 39"/>
                <a:gd name="T4" fmla="*/ 13 w 134"/>
                <a:gd name="T5" fmla="*/ 3 h 39"/>
                <a:gd name="T6" fmla="*/ 24 w 134"/>
                <a:gd name="T7" fmla="*/ 13 h 39"/>
                <a:gd name="T8" fmla="*/ 42 w 134"/>
                <a:gd name="T9" fmla="*/ 21 h 39"/>
                <a:gd name="T10" fmla="*/ 66 w 134"/>
                <a:gd name="T11" fmla="*/ 24 h 39"/>
                <a:gd name="T12" fmla="*/ 92 w 134"/>
                <a:gd name="T13" fmla="*/ 21 h 39"/>
                <a:gd name="T14" fmla="*/ 110 w 134"/>
                <a:gd name="T15" fmla="*/ 13 h 39"/>
                <a:gd name="T16" fmla="*/ 121 w 134"/>
                <a:gd name="T17" fmla="*/ 3 h 39"/>
                <a:gd name="T18" fmla="*/ 123 w 134"/>
                <a:gd name="T19" fmla="*/ 0 h 39"/>
                <a:gd name="T20" fmla="*/ 126 w 134"/>
                <a:gd name="T21" fmla="*/ 0 h 39"/>
                <a:gd name="T22" fmla="*/ 131 w 134"/>
                <a:gd name="T23" fmla="*/ 0 h 39"/>
                <a:gd name="T24" fmla="*/ 134 w 134"/>
                <a:gd name="T25" fmla="*/ 3 h 39"/>
                <a:gd name="T26" fmla="*/ 134 w 134"/>
                <a:gd name="T27" fmla="*/ 8 h 39"/>
                <a:gd name="T28" fmla="*/ 134 w 134"/>
                <a:gd name="T29" fmla="*/ 11 h 39"/>
                <a:gd name="T30" fmla="*/ 118 w 134"/>
                <a:gd name="T31" fmla="*/ 26 h 39"/>
                <a:gd name="T32" fmla="*/ 94 w 134"/>
                <a:gd name="T33" fmla="*/ 34 h 39"/>
                <a:gd name="T34" fmla="*/ 66 w 134"/>
                <a:gd name="T35" fmla="*/ 39 h 39"/>
                <a:gd name="T36" fmla="*/ 37 w 134"/>
                <a:gd name="T37" fmla="*/ 34 h 39"/>
                <a:gd name="T38" fmla="*/ 13 w 134"/>
                <a:gd name="T39" fmla="*/ 26 h 39"/>
                <a:gd name="T40" fmla="*/ 0 w 134"/>
                <a:gd name="T41" fmla="*/ 11 h 39"/>
                <a:gd name="T42" fmla="*/ 0 w 134"/>
                <a:gd name="T43" fmla="*/ 8 h 39"/>
                <a:gd name="T44" fmla="*/ 0 w 134"/>
                <a:gd name="T45" fmla="*/ 3 h 39"/>
                <a:gd name="T46" fmla="*/ 3 w 134"/>
                <a:gd name="T47" fmla="*/ 0 h 39"/>
                <a:gd name="T48" fmla="*/ 5 w 134"/>
                <a:gd name="T4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9">
                  <a:moveTo>
                    <a:pt x="5" y="0"/>
                  </a:moveTo>
                  <a:lnTo>
                    <a:pt x="11" y="0"/>
                  </a:lnTo>
                  <a:lnTo>
                    <a:pt x="13" y="3"/>
                  </a:lnTo>
                  <a:lnTo>
                    <a:pt x="24" y="13"/>
                  </a:lnTo>
                  <a:lnTo>
                    <a:pt x="42" y="21"/>
                  </a:lnTo>
                  <a:lnTo>
                    <a:pt x="66" y="24"/>
                  </a:lnTo>
                  <a:lnTo>
                    <a:pt x="92" y="21"/>
                  </a:lnTo>
                  <a:lnTo>
                    <a:pt x="110" y="13"/>
                  </a:lnTo>
                  <a:lnTo>
                    <a:pt x="121" y="3"/>
                  </a:lnTo>
                  <a:lnTo>
                    <a:pt x="123" y="0"/>
                  </a:lnTo>
                  <a:lnTo>
                    <a:pt x="126" y="0"/>
                  </a:lnTo>
                  <a:lnTo>
                    <a:pt x="131" y="0"/>
                  </a:lnTo>
                  <a:lnTo>
                    <a:pt x="134" y="3"/>
                  </a:lnTo>
                  <a:lnTo>
                    <a:pt x="134" y="8"/>
                  </a:lnTo>
                  <a:lnTo>
                    <a:pt x="134" y="11"/>
                  </a:lnTo>
                  <a:lnTo>
                    <a:pt x="118" y="26"/>
                  </a:lnTo>
                  <a:lnTo>
                    <a:pt x="94" y="34"/>
                  </a:lnTo>
                  <a:lnTo>
                    <a:pt x="66" y="39"/>
                  </a:lnTo>
                  <a:lnTo>
                    <a:pt x="37" y="34"/>
                  </a:lnTo>
                  <a:lnTo>
                    <a:pt x="13" y="26"/>
                  </a:lnTo>
                  <a:lnTo>
                    <a:pt x="0" y="11"/>
                  </a:lnTo>
                  <a:lnTo>
                    <a:pt x="0" y="8"/>
                  </a:lnTo>
                  <a:lnTo>
                    <a:pt x="0" y="3"/>
                  </a:lnTo>
                  <a:lnTo>
                    <a:pt x="3" y="0"/>
                  </a:lnTo>
                  <a:lnTo>
                    <a:pt x="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9" name="Freeform 878"/>
            <p:cNvSpPr/>
            <p:nvPr/>
          </p:nvSpPr>
          <p:spPr bwMode="auto">
            <a:xfrm>
              <a:off x="16123217" y="2655888"/>
              <a:ext cx="490538" cy="303213"/>
            </a:xfrm>
            <a:custGeom>
              <a:avLst/>
              <a:gdLst>
                <a:gd name="T0" fmla="*/ 58 w 309"/>
                <a:gd name="T1" fmla="*/ 0 h 191"/>
                <a:gd name="T2" fmla="*/ 252 w 309"/>
                <a:gd name="T3" fmla="*/ 0 h 191"/>
                <a:gd name="T4" fmla="*/ 275 w 309"/>
                <a:gd name="T5" fmla="*/ 5 h 191"/>
                <a:gd name="T6" fmla="*/ 293 w 309"/>
                <a:gd name="T7" fmla="*/ 19 h 191"/>
                <a:gd name="T8" fmla="*/ 304 w 309"/>
                <a:gd name="T9" fmla="*/ 37 h 191"/>
                <a:gd name="T10" fmla="*/ 309 w 309"/>
                <a:gd name="T11" fmla="*/ 60 h 191"/>
                <a:gd name="T12" fmla="*/ 309 w 309"/>
                <a:gd name="T13" fmla="*/ 191 h 191"/>
                <a:gd name="T14" fmla="*/ 262 w 309"/>
                <a:gd name="T15" fmla="*/ 191 h 191"/>
                <a:gd name="T16" fmla="*/ 262 w 309"/>
                <a:gd name="T17" fmla="*/ 60 h 191"/>
                <a:gd name="T18" fmla="*/ 262 w 309"/>
                <a:gd name="T19" fmla="*/ 55 h 191"/>
                <a:gd name="T20" fmla="*/ 259 w 309"/>
                <a:gd name="T21" fmla="*/ 50 h 191"/>
                <a:gd name="T22" fmla="*/ 257 w 309"/>
                <a:gd name="T23" fmla="*/ 47 h 191"/>
                <a:gd name="T24" fmla="*/ 252 w 309"/>
                <a:gd name="T25" fmla="*/ 47 h 191"/>
                <a:gd name="T26" fmla="*/ 58 w 309"/>
                <a:gd name="T27" fmla="*/ 47 h 191"/>
                <a:gd name="T28" fmla="*/ 52 w 309"/>
                <a:gd name="T29" fmla="*/ 50 h 191"/>
                <a:gd name="T30" fmla="*/ 47 w 309"/>
                <a:gd name="T31" fmla="*/ 53 h 191"/>
                <a:gd name="T32" fmla="*/ 47 w 309"/>
                <a:gd name="T33" fmla="*/ 60 h 191"/>
                <a:gd name="T34" fmla="*/ 47 w 309"/>
                <a:gd name="T35" fmla="*/ 134 h 191"/>
                <a:gd name="T36" fmla="*/ 0 w 309"/>
                <a:gd name="T37" fmla="*/ 134 h 191"/>
                <a:gd name="T38" fmla="*/ 0 w 309"/>
                <a:gd name="T39" fmla="*/ 60 h 191"/>
                <a:gd name="T40" fmla="*/ 5 w 309"/>
                <a:gd name="T41" fmla="*/ 37 h 191"/>
                <a:gd name="T42" fmla="*/ 16 w 309"/>
                <a:gd name="T43" fmla="*/ 19 h 191"/>
                <a:gd name="T44" fmla="*/ 34 w 309"/>
                <a:gd name="T45" fmla="*/ 5 h 191"/>
                <a:gd name="T46" fmla="*/ 58 w 309"/>
                <a:gd name="T4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9" h="191">
                  <a:moveTo>
                    <a:pt x="58" y="0"/>
                  </a:moveTo>
                  <a:lnTo>
                    <a:pt x="252" y="0"/>
                  </a:lnTo>
                  <a:lnTo>
                    <a:pt x="275" y="5"/>
                  </a:lnTo>
                  <a:lnTo>
                    <a:pt x="293" y="19"/>
                  </a:lnTo>
                  <a:lnTo>
                    <a:pt x="304" y="37"/>
                  </a:lnTo>
                  <a:lnTo>
                    <a:pt x="309" y="60"/>
                  </a:lnTo>
                  <a:lnTo>
                    <a:pt x="309" y="191"/>
                  </a:lnTo>
                  <a:lnTo>
                    <a:pt x="262" y="191"/>
                  </a:lnTo>
                  <a:lnTo>
                    <a:pt x="262" y="60"/>
                  </a:lnTo>
                  <a:lnTo>
                    <a:pt x="262" y="55"/>
                  </a:lnTo>
                  <a:lnTo>
                    <a:pt x="259" y="50"/>
                  </a:lnTo>
                  <a:lnTo>
                    <a:pt x="257" y="47"/>
                  </a:lnTo>
                  <a:lnTo>
                    <a:pt x="252" y="47"/>
                  </a:lnTo>
                  <a:lnTo>
                    <a:pt x="58" y="47"/>
                  </a:lnTo>
                  <a:lnTo>
                    <a:pt x="52" y="50"/>
                  </a:lnTo>
                  <a:lnTo>
                    <a:pt x="47" y="53"/>
                  </a:lnTo>
                  <a:lnTo>
                    <a:pt x="47" y="60"/>
                  </a:lnTo>
                  <a:lnTo>
                    <a:pt x="47" y="134"/>
                  </a:lnTo>
                  <a:lnTo>
                    <a:pt x="0" y="134"/>
                  </a:lnTo>
                  <a:lnTo>
                    <a:pt x="0" y="60"/>
                  </a:lnTo>
                  <a:lnTo>
                    <a:pt x="5" y="37"/>
                  </a:lnTo>
                  <a:lnTo>
                    <a:pt x="16" y="19"/>
                  </a:lnTo>
                  <a:lnTo>
                    <a:pt x="34" y="5"/>
                  </a:lnTo>
                  <a:lnTo>
                    <a:pt x="5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0" name="Freeform 879"/>
            <p:cNvSpPr>
              <a:spLocks noEditPoints="1"/>
            </p:cNvSpPr>
            <p:nvPr/>
          </p:nvSpPr>
          <p:spPr bwMode="auto">
            <a:xfrm>
              <a:off x="16056542" y="2979738"/>
              <a:ext cx="619125" cy="354013"/>
            </a:xfrm>
            <a:custGeom>
              <a:avLst/>
              <a:gdLst>
                <a:gd name="T0" fmla="*/ 197 w 390"/>
                <a:gd name="T1" fmla="*/ 61 h 223"/>
                <a:gd name="T2" fmla="*/ 184 w 390"/>
                <a:gd name="T3" fmla="*/ 63 h 223"/>
                <a:gd name="T4" fmla="*/ 176 w 390"/>
                <a:gd name="T5" fmla="*/ 69 h 223"/>
                <a:gd name="T6" fmla="*/ 168 w 390"/>
                <a:gd name="T7" fmla="*/ 74 h 223"/>
                <a:gd name="T8" fmla="*/ 163 w 390"/>
                <a:gd name="T9" fmla="*/ 84 h 223"/>
                <a:gd name="T10" fmla="*/ 160 w 390"/>
                <a:gd name="T11" fmla="*/ 95 h 223"/>
                <a:gd name="T12" fmla="*/ 163 w 390"/>
                <a:gd name="T13" fmla="*/ 105 h 223"/>
                <a:gd name="T14" fmla="*/ 165 w 390"/>
                <a:gd name="T15" fmla="*/ 116 h 223"/>
                <a:gd name="T16" fmla="*/ 173 w 390"/>
                <a:gd name="T17" fmla="*/ 124 h 223"/>
                <a:gd name="T18" fmla="*/ 181 w 390"/>
                <a:gd name="T19" fmla="*/ 129 h 223"/>
                <a:gd name="T20" fmla="*/ 181 w 390"/>
                <a:gd name="T21" fmla="*/ 181 h 223"/>
                <a:gd name="T22" fmla="*/ 210 w 390"/>
                <a:gd name="T23" fmla="*/ 181 h 223"/>
                <a:gd name="T24" fmla="*/ 210 w 390"/>
                <a:gd name="T25" fmla="*/ 129 h 223"/>
                <a:gd name="T26" fmla="*/ 218 w 390"/>
                <a:gd name="T27" fmla="*/ 124 h 223"/>
                <a:gd name="T28" fmla="*/ 225 w 390"/>
                <a:gd name="T29" fmla="*/ 116 h 223"/>
                <a:gd name="T30" fmla="*/ 228 w 390"/>
                <a:gd name="T31" fmla="*/ 105 h 223"/>
                <a:gd name="T32" fmla="*/ 231 w 390"/>
                <a:gd name="T33" fmla="*/ 95 h 223"/>
                <a:gd name="T34" fmla="*/ 228 w 390"/>
                <a:gd name="T35" fmla="*/ 84 h 223"/>
                <a:gd name="T36" fmla="*/ 223 w 390"/>
                <a:gd name="T37" fmla="*/ 74 h 223"/>
                <a:gd name="T38" fmla="*/ 215 w 390"/>
                <a:gd name="T39" fmla="*/ 69 h 223"/>
                <a:gd name="T40" fmla="*/ 207 w 390"/>
                <a:gd name="T41" fmla="*/ 63 h 223"/>
                <a:gd name="T42" fmla="*/ 197 w 390"/>
                <a:gd name="T43" fmla="*/ 61 h 223"/>
                <a:gd name="T44" fmla="*/ 0 w 390"/>
                <a:gd name="T45" fmla="*/ 0 h 223"/>
                <a:gd name="T46" fmla="*/ 390 w 390"/>
                <a:gd name="T47" fmla="*/ 0 h 223"/>
                <a:gd name="T48" fmla="*/ 390 w 390"/>
                <a:gd name="T49" fmla="*/ 223 h 223"/>
                <a:gd name="T50" fmla="*/ 0 w 390"/>
                <a:gd name="T51" fmla="*/ 223 h 223"/>
                <a:gd name="T52" fmla="*/ 0 w 390"/>
                <a:gd name="T5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223">
                  <a:moveTo>
                    <a:pt x="197" y="61"/>
                  </a:moveTo>
                  <a:lnTo>
                    <a:pt x="184" y="63"/>
                  </a:lnTo>
                  <a:lnTo>
                    <a:pt x="176" y="69"/>
                  </a:lnTo>
                  <a:lnTo>
                    <a:pt x="168" y="74"/>
                  </a:lnTo>
                  <a:lnTo>
                    <a:pt x="163" y="84"/>
                  </a:lnTo>
                  <a:lnTo>
                    <a:pt x="160" y="95"/>
                  </a:lnTo>
                  <a:lnTo>
                    <a:pt x="163" y="105"/>
                  </a:lnTo>
                  <a:lnTo>
                    <a:pt x="165" y="116"/>
                  </a:lnTo>
                  <a:lnTo>
                    <a:pt x="173" y="124"/>
                  </a:lnTo>
                  <a:lnTo>
                    <a:pt x="181" y="129"/>
                  </a:lnTo>
                  <a:lnTo>
                    <a:pt x="181" y="181"/>
                  </a:lnTo>
                  <a:lnTo>
                    <a:pt x="210" y="181"/>
                  </a:lnTo>
                  <a:lnTo>
                    <a:pt x="210" y="129"/>
                  </a:lnTo>
                  <a:lnTo>
                    <a:pt x="218" y="124"/>
                  </a:lnTo>
                  <a:lnTo>
                    <a:pt x="225" y="116"/>
                  </a:lnTo>
                  <a:lnTo>
                    <a:pt x="228" y="105"/>
                  </a:lnTo>
                  <a:lnTo>
                    <a:pt x="231" y="95"/>
                  </a:lnTo>
                  <a:lnTo>
                    <a:pt x="228" y="84"/>
                  </a:lnTo>
                  <a:lnTo>
                    <a:pt x="223" y="74"/>
                  </a:lnTo>
                  <a:lnTo>
                    <a:pt x="215" y="69"/>
                  </a:lnTo>
                  <a:lnTo>
                    <a:pt x="207" y="63"/>
                  </a:lnTo>
                  <a:lnTo>
                    <a:pt x="197" y="61"/>
                  </a:lnTo>
                  <a:close/>
                  <a:moveTo>
                    <a:pt x="0" y="0"/>
                  </a:moveTo>
                  <a:lnTo>
                    <a:pt x="390" y="0"/>
                  </a:lnTo>
                  <a:lnTo>
                    <a:pt x="390" y="223"/>
                  </a:lnTo>
                  <a:lnTo>
                    <a:pt x="0" y="22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1" name="Freeform 880"/>
            <p:cNvSpPr/>
            <p:nvPr/>
          </p:nvSpPr>
          <p:spPr bwMode="auto">
            <a:xfrm>
              <a:off x="10989242" y="2144713"/>
              <a:ext cx="215900" cy="254000"/>
            </a:xfrm>
            <a:custGeom>
              <a:avLst/>
              <a:gdLst>
                <a:gd name="T0" fmla="*/ 92 w 136"/>
                <a:gd name="T1" fmla="*/ 0 h 160"/>
                <a:gd name="T2" fmla="*/ 105 w 136"/>
                <a:gd name="T3" fmla="*/ 5 h 160"/>
                <a:gd name="T4" fmla="*/ 123 w 136"/>
                <a:gd name="T5" fmla="*/ 21 h 160"/>
                <a:gd name="T6" fmla="*/ 134 w 136"/>
                <a:gd name="T7" fmla="*/ 47 h 160"/>
                <a:gd name="T8" fmla="*/ 136 w 136"/>
                <a:gd name="T9" fmla="*/ 76 h 160"/>
                <a:gd name="T10" fmla="*/ 126 w 136"/>
                <a:gd name="T11" fmla="*/ 107 h 160"/>
                <a:gd name="T12" fmla="*/ 108 w 136"/>
                <a:gd name="T13" fmla="*/ 136 h 160"/>
                <a:gd name="T14" fmla="*/ 84 w 136"/>
                <a:gd name="T15" fmla="*/ 152 h 160"/>
                <a:gd name="T16" fmla="*/ 58 w 136"/>
                <a:gd name="T17" fmla="*/ 160 h 160"/>
                <a:gd name="T18" fmla="*/ 32 w 136"/>
                <a:gd name="T19" fmla="*/ 157 h 160"/>
                <a:gd name="T20" fmla="*/ 13 w 136"/>
                <a:gd name="T21" fmla="*/ 139 h 160"/>
                <a:gd name="T22" fmla="*/ 3 w 136"/>
                <a:gd name="T23" fmla="*/ 115 h 160"/>
                <a:gd name="T24" fmla="*/ 0 w 136"/>
                <a:gd name="T25" fmla="*/ 84 h 160"/>
                <a:gd name="T26" fmla="*/ 11 w 136"/>
                <a:gd name="T27" fmla="*/ 53 h 160"/>
                <a:gd name="T28" fmla="*/ 11 w 136"/>
                <a:gd name="T29" fmla="*/ 53 h 160"/>
                <a:gd name="T30" fmla="*/ 21 w 136"/>
                <a:gd name="T31" fmla="*/ 50 h 160"/>
                <a:gd name="T32" fmla="*/ 32 w 136"/>
                <a:gd name="T33" fmla="*/ 45 h 160"/>
                <a:gd name="T34" fmla="*/ 66 w 136"/>
                <a:gd name="T35" fmla="*/ 26 h 160"/>
                <a:gd name="T36" fmla="*/ 92 w 136"/>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160">
                  <a:moveTo>
                    <a:pt x="92" y="0"/>
                  </a:moveTo>
                  <a:lnTo>
                    <a:pt x="105" y="5"/>
                  </a:lnTo>
                  <a:lnTo>
                    <a:pt x="123" y="21"/>
                  </a:lnTo>
                  <a:lnTo>
                    <a:pt x="134" y="47"/>
                  </a:lnTo>
                  <a:lnTo>
                    <a:pt x="136" y="76"/>
                  </a:lnTo>
                  <a:lnTo>
                    <a:pt x="126" y="107"/>
                  </a:lnTo>
                  <a:lnTo>
                    <a:pt x="108" y="136"/>
                  </a:lnTo>
                  <a:lnTo>
                    <a:pt x="84" y="152"/>
                  </a:lnTo>
                  <a:lnTo>
                    <a:pt x="58" y="160"/>
                  </a:lnTo>
                  <a:lnTo>
                    <a:pt x="32" y="157"/>
                  </a:lnTo>
                  <a:lnTo>
                    <a:pt x="13" y="139"/>
                  </a:lnTo>
                  <a:lnTo>
                    <a:pt x="3" y="115"/>
                  </a:lnTo>
                  <a:lnTo>
                    <a:pt x="0" y="84"/>
                  </a:lnTo>
                  <a:lnTo>
                    <a:pt x="11" y="53"/>
                  </a:lnTo>
                  <a:lnTo>
                    <a:pt x="11" y="53"/>
                  </a:lnTo>
                  <a:lnTo>
                    <a:pt x="21" y="50"/>
                  </a:lnTo>
                  <a:lnTo>
                    <a:pt x="32" y="45"/>
                  </a:lnTo>
                  <a:lnTo>
                    <a:pt x="66" y="26"/>
                  </a:lnTo>
                  <a:lnTo>
                    <a:pt x="9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2" name="Freeform 881"/>
            <p:cNvSpPr/>
            <p:nvPr/>
          </p:nvSpPr>
          <p:spPr bwMode="auto">
            <a:xfrm>
              <a:off x="10693967" y="1828800"/>
              <a:ext cx="441325" cy="377825"/>
            </a:xfrm>
            <a:custGeom>
              <a:avLst/>
              <a:gdLst>
                <a:gd name="T0" fmla="*/ 103 w 278"/>
                <a:gd name="T1" fmla="*/ 0 h 238"/>
                <a:gd name="T2" fmla="*/ 144 w 278"/>
                <a:gd name="T3" fmla="*/ 5 h 238"/>
                <a:gd name="T4" fmla="*/ 186 w 278"/>
                <a:gd name="T5" fmla="*/ 18 h 238"/>
                <a:gd name="T6" fmla="*/ 226 w 278"/>
                <a:gd name="T7" fmla="*/ 42 h 238"/>
                <a:gd name="T8" fmla="*/ 254 w 278"/>
                <a:gd name="T9" fmla="*/ 73 h 238"/>
                <a:gd name="T10" fmla="*/ 273 w 278"/>
                <a:gd name="T11" fmla="*/ 110 h 238"/>
                <a:gd name="T12" fmla="*/ 278 w 278"/>
                <a:gd name="T13" fmla="*/ 147 h 238"/>
                <a:gd name="T14" fmla="*/ 270 w 278"/>
                <a:gd name="T15" fmla="*/ 181 h 238"/>
                <a:gd name="T16" fmla="*/ 265 w 278"/>
                <a:gd name="T17" fmla="*/ 191 h 238"/>
                <a:gd name="T18" fmla="*/ 257 w 278"/>
                <a:gd name="T19" fmla="*/ 199 h 238"/>
                <a:gd name="T20" fmla="*/ 239 w 278"/>
                <a:gd name="T21" fmla="*/ 217 h 238"/>
                <a:gd name="T22" fmla="*/ 212 w 278"/>
                <a:gd name="T23" fmla="*/ 231 h 238"/>
                <a:gd name="T24" fmla="*/ 210 w 278"/>
                <a:gd name="T25" fmla="*/ 231 h 238"/>
                <a:gd name="T26" fmla="*/ 173 w 278"/>
                <a:gd name="T27" fmla="*/ 238 h 238"/>
                <a:gd name="T28" fmla="*/ 131 w 278"/>
                <a:gd name="T29" fmla="*/ 233 h 238"/>
                <a:gd name="T30" fmla="*/ 92 w 278"/>
                <a:gd name="T31" fmla="*/ 220 h 238"/>
                <a:gd name="T32" fmla="*/ 53 w 278"/>
                <a:gd name="T33" fmla="*/ 197 h 238"/>
                <a:gd name="T34" fmla="*/ 24 w 278"/>
                <a:gd name="T35" fmla="*/ 165 h 238"/>
                <a:gd name="T36" fmla="*/ 6 w 278"/>
                <a:gd name="T37" fmla="*/ 128 h 238"/>
                <a:gd name="T38" fmla="*/ 0 w 278"/>
                <a:gd name="T39" fmla="*/ 92 h 238"/>
                <a:gd name="T40" fmla="*/ 8 w 278"/>
                <a:gd name="T41" fmla="*/ 58 h 238"/>
                <a:gd name="T42" fmla="*/ 21 w 278"/>
                <a:gd name="T43" fmla="*/ 37 h 238"/>
                <a:gd name="T44" fmla="*/ 42 w 278"/>
                <a:gd name="T45" fmla="*/ 21 h 238"/>
                <a:gd name="T46" fmla="*/ 66 w 278"/>
                <a:gd name="T47" fmla="*/ 8 h 238"/>
                <a:gd name="T48" fmla="*/ 103 w 278"/>
                <a:gd name="T4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 h="238">
                  <a:moveTo>
                    <a:pt x="103" y="0"/>
                  </a:moveTo>
                  <a:lnTo>
                    <a:pt x="144" y="5"/>
                  </a:lnTo>
                  <a:lnTo>
                    <a:pt x="186" y="18"/>
                  </a:lnTo>
                  <a:lnTo>
                    <a:pt x="226" y="42"/>
                  </a:lnTo>
                  <a:lnTo>
                    <a:pt x="254" y="73"/>
                  </a:lnTo>
                  <a:lnTo>
                    <a:pt x="273" y="110"/>
                  </a:lnTo>
                  <a:lnTo>
                    <a:pt x="278" y="147"/>
                  </a:lnTo>
                  <a:lnTo>
                    <a:pt x="270" y="181"/>
                  </a:lnTo>
                  <a:lnTo>
                    <a:pt x="265" y="191"/>
                  </a:lnTo>
                  <a:lnTo>
                    <a:pt x="257" y="199"/>
                  </a:lnTo>
                  <a:lnTo>
                    <a:pt x="239" y="217"/>
                  </a:lnTo>
                  <a:lnTo>
                    <a:pt x="212" y="231"/>
                  </a:lnTo>
                  <a:lnTo>
                    <a:pt x="210" y="231"/>
                  </a:lnTo>
                  <a:lnTo>
                    <a:pt x="173" y="238"/>
                  </a:lnTo>
                  <a:lnTo>
                    <a:pt x="131" y="233"/>
                  </a:lnTo>
                  <a:lnTo>
                    <a:pt x="92" y="220"/>
                  </a:lnTo>
                  <a:lnTo>
                    <a:pt x="53" y="197"/>
                  </a:lnTo>
                  <a:lnTo>
                    <a:pt x="24" y="165"/>
                  </a:lnTo>
                  <a:lnTo>
                    <a:pt x="6" y="128"/>
                  </a:lnTo>
                  <a:lnTo>
                    <a:pt x="0" y="92"/>
                  </a:lnTo>
                  <a:lnTo>
                    <a:pt x="8" y="58"/>
                  </a:lnTo>
                  <a:lnTo>
                    <a:pt x="21" y="37"/>
                  </a:lnTo>
                  <a:lnTo>
                    <a:pt x="42" y="21"/>
                  </a:lnTo>
                  <a:lnTo>
                    <a:pt x="66" y="8"/>
                  </a:lnTo>
                  <a:lnTo>
                    <a:pt x="10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3" name="Freeform 882"/>
            <p:cNvSpPr/>
            <p:nvPr/>
          </p:nvSpPr>
          <p:spPr bwMode="auto">
            <a:xfrm>
              <a:off x="11297217" y="2062163"/>
              <a:ext cx="254000" cy="198438"/>
            </a:xfrm>
            <a:custGeom>
              <a:avLst/>
              <a:gdLst>
                <a:gd name="T0" fmla="*/ 105 w 160"/>
                <a:gd name="T1" fmla="*/ 0 h 125"/>
                <a:gd name="T2" fmla="*/ 107 w 160"/>
                <a:gd name="T3" fmla="*/ 0 h 125"/>
                <a:gd name="T4" fmla="*/ 134 w 160"/>
                <a:gd name="T5" fmla="*/ 18 h 125"/>
                <a:gd name="T6" fmla="*/ 152 w 160"/>
                <a:gd name="T7" fmla="*/ 42 h 125"/>
                <a:gd name="T8" fmla="*/ 160 w 160"/>
                <a:gd name="T9" fmla="*/ 68 h 125"/>
                <a:gd name="T10" fmla="*/ 155 w 160"/>
                <a:gd name="T11" fmla="*/ 94 h 125"/>
                <a:gd name="T12" fmla="*/ 139 w 160"/>
                <a:gd name="T13" fmla="*/ 115 h 125"/>
                <a:gd name="T14" fmla="*/ 113 w 160"/>
                <a:gd name="T15" fmla="*/ 125 h 125"/>
                <a:gd name="T16" fmla="*/ 84 w 160"/>
                <a:gd name="T17" fmla="*/ 125 h 125"/>
                <a:gd name="T18" fmla="*/ 52 w 160"/>
                <a:gd name="T19" fmla="*/ 118 h 125"/>
                <a:gd name="T20" fmla="*/ 24 w 160"/>
                <a:gd name="T21" fmla="*/ 99 h 125"/>
                <a:gd name="T22" fmla="*/ 8 w 160"/>
                <a:gd name="T23" fmla="*/ 76 h 125"/>
                <a:gd name="T24" fmla="*/ 0 w 160"/>
                <a:gd name="T25" fmla="*/ 50 h 125"/>
                <a:gd name="T26" fmla="*/ 3 w 160"/>
                <a:gd name="T27" fmla="*/ 23 h 125"/>
                <a:gd name="T28" fmla="*/ 8 w 160"/>
                <a:gd name="T29" fmla="*/ 18 h 125"/>
                <a:gd name="T30" fmla="*/ 11 w 160"/>
                <a:gd name="T31" fmla="*/ 10 h 125"/>
                <a:gd name="T32" fmla="*/ 47 w 160"/>
                <a:gd name="T33" fmla="*/ 15 h 125"/>
                <a:gd name="T34" fmla="*/ 84 w 160"/>
                <a:gd name="T35" fmla="*/ 8 h 125"/>
                <a:gd name="T36" fmla="*/ 105 w 160"/>
                <a:gd name="T3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5">
                  <a:moveTo>
                    <a:pt x="105" y="0"/>
                  </a:moveTo>
                  <a:lnTo>
                    <a:pt x="107" y="0"/>
                  </a:lnTo>
                  <a:lnTo>
                    <a:pt x="134" y="18"/>
                  </a:lnTo>
                  <a:lnTo>
                    <a:pt x="152" y="42"/>
                  </a:lnTo>
                  <a:lnTo>
                    <a:pt x="160" y="68"/>
                  </a:lnTo>
                  <a:lnTo>
                    <a:pt x="155" y="94"/>
                  </a:lnTo>
                  <a:lnTo>
                    <a:pt x="139" y="115"/>
                  </a:lnTo>
                  <a:lnTo>
                    <a:pt x="113" y="125"/>
                  </a:lnTo>
                  <a:lnTo>
                    <a:pt x="84" y="125"/>
                  </a:lnTo>
                  <a:lnTo>
                    <a:pt x="52" y="118"/>
                  </a:lnTo>
                  <a:lnTo>
                    <a:pt x="24" y="99"/>
                  </a:lnTo>
                  <a:lnTo>
                    <a:pt x="8" y="76"/>
                  </a:lnTo>
                  <a:lnTo>
                    <a:pt x="0" y="50"/>
                  </a:lnTo>
                  <a:lnTo>
                    <a:pt x="3" y="23"/>
                  </a:lnTo>
                  <a:lnTo>
                    <a:pt x="8" y="18"/>
                  </a:lnTo>
                  <a:lnTo>
                    <a:pt x="11" y="10"/>
                  </a:lnTo>
                  <a:lnTo>
                    <a:pt x="47" y="15"/>
                  </a:lnTo>
                  <a:lnTo>
                    <a:pt x="84" y="8"/>
                  </a:lnTo>
                  <a:lnTo>
                    <a:pt x="10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4" name="Freeform 883"/>
            <p:cNvSpPr/>
            <p:nvPr/>
          </p:nvSpPr>
          <p:spPr bwMode="auto">
            <a:xfrm>
              <a:off x="11214667" y="1620838"/>
              <a:ext cx="373063" cy="441325"/>
            </a:xfrm>
            <a:custGeom>
              <a:avLst/>
              <a:gdLst>
                <a:gd name="T0" fmla="*/ 131 w 235"/>
                <a:gd name="T1" fmla="*/ 0 h 278"/>
                <a:gd name="T2" fmla="*/ 157 w 235"/>
                <a:gd name="T3" fmla="*/ 3 h 278"/>
                <a:gd name="T4" fmla="*/ 180 w 235"/>
                <a:gd name="T5" fmla="*/ 8 h 278"/>
                <a:gd name="T6" fmla="*/ 204 w 235"/>
                <a:gd name="T7" fmla="*/ 26 h 278"/>
                <a:gd name="T8" fmla="*/ 222 w 235"/>
                <a:gd name="T9" fmla="*/ 50 h 278"/>
                <a:gd name="T10" fmla="*/ 233 w 235"/>
                <a:gd name="T11" fmla="*/ 81 h 278"/>
                <a:gd name="T12" fmla="*/ 235 w 235"/>
                <a:gd name="T13" fmla="*/ 115 h 278"/>
                <a:gd name="T14" fmla="*/ 233 w 235"/>
                <a:gd name="T15" fmla="*/ 149 h 278"/>
                <a:gd name="T16" fmla="*/ 220 w 235"/>
                <a:gd name="T17" fmla="*/ 186 h 278"/>
                <a:gd name="T18" fmla="*/ 196 w 235"/>
                <a:gd name="T19" fmla="*/ 223 h 278"/>
                <a:gd name="T20" fmla="*/ 167 w 235"/>
                <a:gd name="T21" fmla="*/ 252 h 278"/>
                <a:gd name="T22" fmla="*/ 136 w 235"/>
                <a:gd name="T23" fmla="*/ 270 h 278"/>
                <a:gd name="T24" fmla="*/ 131 w 235"/>
                <a:gd name="T25" fmla="*/ 273 h 278"/>
                <a:gd name="T26" fmla="*/ 104 w 235"/>
                <a:gd name="T27" fmla="*/ 278 h 278"/>
                <a:gd name="T28" fmla="*/ 78 w 235"/>
                <a:gd name="T29" fmla="*/ 278 h 278"/>
                <a:gd name="T30" fmla="*/ 68 w 235"/>
                <a:gd name="T31" fmla="*/ 275 h 278"/>
                <a:gd name="T32" fmla="*/ 57 w 235"/>
                <a:gd name="T33" fmla="*/ 270 h 278"/>
                <a:gd name="T34" fmla="*/ 31 w 235"/>
                <a:gd name="T35" fmla="*/ 252 h 278"/>
                <a:gd name="T36" fmla="*/ 15 w 235"/>
                <a:gd name="T37" fmla="*/ 228 h 278"/>
                <a:gd name="T38" fmla="*/ 2 w 235"/>
                <a:gd name="T39" fmla="*/ 199 h 278"/>
                <a:gd name="T40" fmla="*/ 0 w 235"/>
                <a:gd name="T41" fmla="*/ 165 h 278"/>
                <a:gd name="T42" fmla="*/ 5 w 235"/>
                <a:gd name="T43" fmla="*/ 129 h 278"/>
                <a:gd name="T44" fmla="*/ 18 w 235"/>
                <a:gd name="T45" fmla="*/ 92 h 278"/>
                <a:gd name="T46" fmla="*/ 42 w 235"/>
                <a:gd name="T47" fmla="*/ 55 h 278"/>
                <a:gd name="T48" fmla="*/ 70 w 235"/>
                <a:gd name="T49" fmla="*/ 26 h 278"/>
                <a:gd name="T50" fmla="*/ 104 w 235"/>
                <a:gd name="T51" fmla="*/ 8 h 278"/>
                <a:gd name="T52" fmla="*/ 131 w 235"/>
                <a:gd name="T5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5" h="278">
                  <a:moveTo>
                    <a:pt x="131" y="0"/>
                  </a:moveTo>
                  <a:lnTo>
                    <a:pt x="157" y="3"/>
                  </a:lnTo>
                  <a:lnTo>
                    <a:pt x="180" y="8"/>
                  </a:lnTo>
                  <a:lnTo>
                    <a:pt x="204" y="26"/>
                  </a:lnTo>
                  <a:lnTo>
                    <a:pt x="222" y="50"/>
                  </a:lnTo>
                  <a:lnTo>
                    <a:pt x="233" y="81"/>
                  </a:lnTo>
                  <a:lnTo>
                    <a:pt x="235" y="115"/>
                  </a:lnTo>
                  <a:lnTo>
                    <a:pt x="233" y="149"/>
                  </a:lnTo>
                  <a:lnTo>
                    <a:pt x="220" y="186"/>
                  </a:lnTo>
                  <a:lnTo>
                    <a:pt x="196" y="223"/>
                  </a:lnTo>
                  <a:lnTo>
                    <a:pt x="167" y="252"/>
                  </a:lnTo>
                  <a:lnTo>
                    <a:pt x="136" y="270"/>
                  </a:lnTo>
                  <a:lnTo>
                    <a:pt x="131" y="273"/>
                  </a:lnTo>
                  <a:lnTo>
                    <a:pt x="104" y="278"/>
                  </a:lnTo>
                  <a:lnTo>
                    <a:pt x="78" y="278"/>
                  </a:lnTo>
                  <a:lnTo>
                    <a:pt x="68" y="275"/>
                  </a:lnTo>
                  <a:lnTo>
                    <a:pt x="57" y="270"/>
                  </a:lnTo>
                  <a:lnTo>
                    <a:pt x="31" y="252"/>
                  </a:lnTo>
                  <a:lnTo>
                    <a:pt x="15" y="228"/>
                  </a:lnTo>
                  <a:lnTo>
                    <a:pt x="2" y="199"/>
                  </a:lnTo>
                  <a:lnTo>
                    <a:pt x="0" y="165"/>
                  </a:lnTo>
                  <a:lnTo>
                    <a:pt x="5" y="129"/>
                  </a:lnTo>
                  <a:lnTo>
                    <a:pt x="18" y="92"/>
                  </a:lnTo>
                  <a:lnTo>
                    <a:pt x="42" y="55"/>
                  </a:lnTo>
                  <a:lnTo>
                    <a:pt x="70" y="26"/>
                  </a:lnTo>
                  <a:lnTo>
                    <a:pt x="104" y="8"/>
                  </a:lnTo>
                  <a:lnTo>
                    <a:pt x="1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5" name="Freeform 884"/>
            <p:cNvSpPr/>
            <p:nvPr/>
          </p:nvSpPr>
          <p:spPr bwMode="auto">
            <a:xfrm>
              <a:off x="11040042" y="1754188"/>
              <a:ext cx="277813" cy="560388"/>
            </a:xfrm>
            <a:custGeom>
              <a:avLst/>
              <a:gdLst>
                <a:gd name="T0" fmla="*/ 78 w 175"/>
                <a:gd name="T1" fmla="*/ 0 h 353"/>
                <a:gd name="T2" fmla="*/ 81 w 175"/>
                <a:gd name="T3" fmla="*/ 0 h 353"/>
                <a:gd name="T4" fmla="*/ 84 w 175"/>
                <a:gd name="T5" fmla="*/ 3 h 353"/>
                <a:gd name="T6" fmla="*/ 86 w 175"/>
                <a:gd name="T7" fmla="*/ 5 h 353"/>
                <a:gd name="T8" fmla="*/ 84 w 175"/>
                <a:gd name="T9" fmla="*/ 10 h 353"/>
                <a:gd name="T10" fmla="*/ 78 w 175"/>
                <a:gd name="T11" fmla="*/ 24 h 353"/>
                <a:gd name="T12" fmla="*/ 76 w 175"/>
                <a:gd name="T13" fmla="*/ 37 h 353"/>
                <a:gd name="T14" fmla="*/ 73 w 175"/>
                <a:gd name="T15" fmla="*/ 50 h 353"/>
                <a:gd name="T16" fmla="*/ 78 w 175"/>
                <a:gd name="T17" fmla="*/ 55 h 353"/>
                <a:gd name="T18" fmla="*/ 78 w 175"/>
                <a:gd name="T19" fmla="*/ 60 h 353"/>
                <a:gd name="T20" fmla="*/ 97 w 175"/>
                <a:gd name="T21" fmla="*/ 105 h 353"/>
                <a:gd name="T22" fmla="*/ 115 w 175"/>
                <a:gd name="T23" fmla="*/ 162 h 353"/>
                <a:gd name="T24" fmla="*/ 175 w 175"/>
                <a:gd name="T25" fmla="*/ 322 h 353"/>
                <a:gd name="T26" fmla="*/ 175 w 175"/>
                <a:gd name="T27" fmla="*/ 333 h 353"/>
                <a:gd name="T28" fmla="*/ 173 w 175"/>
                <a:gd name="T29" fmla="*/ 340 h 353"/>
                <a:gd name="T30" fmla="*/ 170 w 175"/>
                <a:gd name="T31" fmla="*/ 346 h 353"/>
                <a:gd name="T32" fmla="*/ 162 w 175"/>
                <a:gd name="T33" fmla="*/ 351 h 353"/>
                <a:gd name="T34" fmla="*/ 152 w 175"/>
                <a:gd name="T35" fmla="*/ 353 h 353"/>
                <a:gd name="T36" fmla="*/ 144 w 175"/>
                <a:gd name="T37" fmla="*/ 351 h 353"/>
                <a:gd name="T38" fmla="*/ 138 w 175"/>
                <a:gd name="T39" fmla="*/ 346 h 353"/>
                <a:gd name="T40" fmla="*/ 133 w 175"/>
                <a:gd name="T41" fmla="*/ 338 h 353"/>
                <a:gd name="T42" fmla="*/ 76 w 175"/>
                <a:gd name="T43" fmla="*/ 175 h 353"/>
                <a:gd name="T44" fmla="*/ 55 w 175"/>
                <a:gd name="T45" fmla="*/ 120 h 353"/>
                <a:gd name="T46" fmla="*/ 39 w 175"/>
                <a:gd name="T47" fmla="*/ 73 h 353"/>
                <a:gd name="T48" fmla="*/ 36 w 175"/>
                <a:gd name="T49" fmla="*/ 68 h 353"/>
                <a:gd name="T50" fmla="*/ 36 w 175"/>
                <a:gd name="T51" fmla="*/ 63 h 353"/>
                <a:gd name="T52" fmla="*/ 26 w 175"/>
                <a:gd name="T53" fmla="*/ 55 h 353"/>
                <a:gd name="T54" fmla="*/ 15 w 175"/>
                <a:gd name="T55" fmla="*/ 47 h 353"/>
                <a:gd name="T56" fmla="*/ 2 w 175"/>
                <a:gd name="T57" fmla="*/ 39 h 353"/>
                <a:gd name="T58" fmla="*/ 0 w 175"/>
                <a:gd name="T59" fmla="*/ 37 h 353"/>
                <a:gd name="T60" fmla="*/ 0 w 175"/>
                <a:gd name="T61" fmla="*/ 34 h 353"/>
                <a:gd name="T62" fmla="*/ 0 w 175"/>
                <a:gd name="T63" fmla="*/ 29 h 353"/>
                <a:gd name="T64" fmla="*/ 2 w 175"/>
                <a:gd name="T65" fmla="*/ 26 h 353"/>
                <a:gd name="T66" fmla="*/ 5 w 175"/>
                <a:gd name="T67" fmla="*/ 26 h 353"/>
                <a:gd name="T68" fmla="*/ 10 w 175"/>
                <a:gd name="T69" fmla="*/ 26 h 353"/>
                <a:gd name="T70" fmla="*/ 23 w 175"/>
                <a:gd name="T71" fmla="*/ 31 h 353"/>
                <a:gd name="T72" fmla="*/ 34 w 175"/>
                <a:gd name="T73" fmla="*/ 39 h 353"/>
                <a:gd name="T74" fmla="*/ 44 w 175"/>
                <a:gd name="T75" fmla="*/ 50 h 353"/>
                <a:gd name="T76" fmla="*/ 52 w 175"/>
                <a:gd name="T77" fmla="*/ 47 h 353"/>
                <a:gd name="T78" fmla="*/ 60 w 175"/>
                <a:gd name="T79" fmla="*/ 45 h 353"/>
                <a:gd name="T80" fmla="*/ 60 w 175"/>
                <a:gd name="T81" fmla="*/ 31 h 353"/>
                <a:gd name="T82" fmla="*/ 65 w 175"/>
                <a:gd name="T83" fmla="*/ 16 h 353"/>
                <a:gd name="T84" fmla="*/ 70 w 175"/>
                <a:gd name="T85" fmla="*/ 3 h 353"/>
                <a:gd name="T86" fmla="*/ 73 w 175"/>
                <a:gd name="T87" fmla="*/ 0 h 353"/>
                <a:gd name="T88" fmla="*/ 78 w 175"/>
                <a:gd name="T89"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5" h="353">
                  <a:moveTo>
                    <a:pt x="78" y="0"/>
                  </a:moveTo>
                  <a:lnTo>
                    <a:pt x="81" y="0"/>
                  </a:lnTo>
                  <a:lnTo>
                    <a:pt x="84" y="3"/>
                  </a:lnTo>
                  <a:lnTo>
                    <a:pt x="86" y="5"/>
                  </a:lnTo>
                  <a:lnTo>
                    <a:pt x="84" y="10"/>
                  </a:lnTo>
                  <a:lnTo>
                    <a:pt x="78" y="24"/>
                  </a:lnTo>
                  <a:lnTo>
                    <a:pt x="76" y="37"/>
                  </a:lnTo>
                  <a:lnTo>
                    <a:pt x="73" y="50"/>
                  </a:lnTo>
                  <a:lnTo>
                    <a:pt x="78" y="55"/>
                  </a:lnTo>
                  <a:lnTo>
                    <a:pt x="78" y="60"/>
                  </a:lnTo>
                  <a:lnTo>
                    <a:pt x="97" y="105"/>
                  </a:lnTo>
                  <a:lnTo>
                    <a:pt x="115" y="162"/>
                  </a:lnTo>
                  <a:lnTo>
                    <a:pt x="175" y="322"/>
                  </a:lnTo>
                  <a:lnTo>
                    <a:pt x="175" y="333"/>
                  </a:lnTo>
                  <a:lnTo>
                    <a:pt x="173" y="340"/>
                  </a:lnTo>
                  <a:lnTo>
                    <a:pt x="170" y="346"/>
                  </a:lnTo>
                  <a:lnTo>
                    <a:pt x="162" y="351"/>
                  </a:lnTo>
                  <a:lnTo>
                    <a:pt x="152" y="353"/>
                  </a:lnTo>
                  <a:lnTo>
                    <a:pt x="144" y="351"/>
                  </a:lnTo>
                  <a:lnTo>
                    <a:pt x="138" y="346"/>
                  </a:lnTo>
                  <a:lnTo>
                    <a:pt x="133" y="338"/>
                  </a:lnTo>
                  <a:lnTo>
                    <a:pt x="76" y="175"/>
                  </a:lnTo>
                  <a:lnTo>
                    <a:pt x="55" y="120"/>
                  </a:lnTo>
                  <a:lnTo>
                    <a:pt x="39" y="73"/>
                  </a:lnTo>
                  <a:lnTo>
                    <a:pt x="36" y="68"/>
                  </a:lnTo>
                  <a:lnTo>
                    <a:pt x="36" y="63"/>
                  </a:lnTo>
                  <a:lnTo>
                    <a:pt x="26" y="55"/>
                  </a:lnTo>
                  <a:lnTo>
                    <a:pt x="15" y="47"/>
                  </a:lnTo>
                  <a:lnTo>
                    <a:pt x="2" y="39"/>
                  </a:lnTo>
                  <a:lnTo>
                    <a:pt x="0" y="37"/>
                  </a:lnTo>
                  <a:lnTo>
                    <a:pt x="0" y="34"/>
                  </a:lnTo>
                  <a:lnTo>
                    <a:pt x="0" y="29"/>
                  </a:lnTo>
                  <a:lnTo>
                    <a:pt x="2" y="26"/>
                  </a:lnTo>
                  <a:lnTo>
                    <a:pt x="5" y="26"/>
                  </a:lnTo>
                  <a:lnTo>
                    <a:pt x="10" y="26"/>
                  </a:lnTo>
                  <a:lnTo>
                    <a:pt x="23" y="31"/>
                  </a:lnTo>
                  <a:lnTo>
                    <a:pt x="34" y="39"/>
                  </a:lnTo>
                  <a:lnTo>
                    <a:pt x="44" y="50"/>
                  </a:lnTo>
                  <a:lnTo>
                    <a:pt x="52" y="47"/>
                  </a:lnTo>
                  <a:lnTo>
                    <a:pt x="60" y="45"/>
                  </a:lnTo>
                  <a:lnTo>
                    <a:pt x="60" y="31"/>
                  </a:lnTo>
                  <a:lnTo>
                    <a:pt x="65" y="16"/>
                  </a:lnTo>
                  <a:lnTo>
                    <a:pt x="70" y="3"/>
                  </a:lnTo>
                  <a:lnTo>
                    <a:pt x="73" y="0"/>
                  </a:lnTo>
                  <a:lnTo>
                    <a:pt x="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6" name="Freeform 885"/>
            <p:cNvSpPr/>
            <p:nvPr/>
          </p:nvSpPr>
          <p:spPr bwMode="auto">
            <a:xfrm>
              <a:off x="21377842" y="2560638"/>
              <a:ext cx="523875" cy="506413"/>
            </a:xfrm>
            <a:custGeom>
              <a:avLst/>
              <a:gdLst>
                <a:gd name="T0" fmla="*/ 188 w 330"/>
                <a:gd name="T1" fmla="*/ 3 h 319"/>
                <a:gd name="T2" fmla="*/ 230 w 330"/>
                <a:gd name="T3" fmla="*/ 21 h 319"/>
                <a:gd name="T4" fmla="*/ 238 w 330"/>
                <a:gd name="T5" fmla="*/ 63 h 319"/>
                <a:gd name="T6" fmla="*/ 215 w 330"/>
                <a:gd name="T7" fmla="*/ 107 h 319"/>
                <a:gd name="T8" fmla="*/ 191 w 330"/>
                <a:gd name="T9" fmla="*/ 141 h 319"/>
                <a:gd name="T10" fmla="*/ 181 w 330"/>
                <a:gd name="T11" fmla="*/ 168 h 319"/>
                <a:gd name="T12" fmla="*/ 178 w 330"/>
                <a:gd name="T13" fmla="*/ 175 h 319"/>
                <a:gd name="T14" fmla="*/ 183 w 330"/>
                <a:gd name="T15" fmla="*/ 178 h 319"/>
                <a:gd name="T16" fmla="*/ 217 w 330"/>
                <a:gd name="T17" fmla="*/ 154 h 319"/>
                <a:gd name="T18" fmla="*/ 246 w 330"/>
                <a:gd name="T19" fmla="*/ 118 h 319"/>
                <a:gd name="T20" fmla="*/ 280 w 330"/>
                <a:gd name="T21" fmla="*/ 97 h 319"/>
                <a:gd name="T22" fmla="*/ 317 w 330"/>
                <a:gd name="T23" fmla="*/ 120 h 319"/>
                <a:gd name="T24" fmla="*/ 330 w 330"/>
                <a:gd name="T25" fmla="*/ 170 h 319"/>
                <a:gd name="T26" fmla="*/ 322 w 330"/>
                <a:gd name="T27" fmla="*/ 220 h 319"/>
                <a:gd name="T28" fmla="*/ 314 w 330"/>
                <a:gd name="T29" fmla="*/ 236 h 319"/>
                <a:gd name="T30" fmla="*/ 304 w 330"/>
                <a:gd name="T31" fmla="*/ 251 h 319"/>
                <a:gd name="T32" fmla="*/ 285 w 330"/>
                <a:gd name="T33" fmla="*/ 257 h 319"/>
                <a:gd name="T34" fmla="*/ 238 w 330"/>
                <a:gd name="T35" fmla="*/ 241 h 319"/>
                <a:gd name="T36" fmla="*/ 194 w 330"/>
                <a:gd name="T37" fmla="*/ 209 h 319"/>
                <a:gd name="T38" fmla="*/ 186 w 330"/>
                <a:gd name="T39" fmla="*/ 207 h 319"/>
                <a:gd name="T40" fmla="*/ 178 w 330"/>
                <a:gd name="T41" fmla="*/ 204 h 319"/>
                <a:gd name="T42" fmla="*/ 175 w 330"/>
                <a:gd name="T43" fmla="*/ 209 h 319"/>
                <a:gd name="T44" fmla="*/ 175 w 330"/>
                <a:gd name="T45" fmla="*/ 220 h 319"/>
                <a:gd name="T46" fmla="*/ 178 w 330"/>
                <a:gd name="T47" fmla="*/ 264 h 319"/>
                <a:gd name="T48" fmla="*/ 178 w 330"/>
                <a:gd name="T49" fmla="*/ 319 h 319"/>
                <a:gd name="T50" fmla="*/ 152 w 330"/>
                <a:gd name="T51" fmla="*/ 291 h 319"/>
                <a:gd name="T52" fmla="*/ 154 w 330"/>
                <a:gd name="T53" fmla="*/ 225 h 319"/>
                <a:gd name="T54" fmla="*/ 154 w 330"/>
                <a:gd name="T55" fmla="*/ 215 h 319"/>
                <a:gd name="T56" fmla="*/ 154 w 330"/>
                <a:gd name="T57" fmla="*/ 207 h 319"/>
                <a:gd name="T58" fmla="*/ 147 w 330"/>
                <a:gd name="T59" fmla="*/ 204 h 319"/>
                <a:gd name="T60" fmla="*/ 139 w 330"/>
                <a:gd name="T61" fmla="*/ 207 h 319"/>
                <a:gd name="T62" fmla="*/ 115 w 330"/>
                <a:gd name="T63" fmla="*/ 225 h 319"/>
                <a:gd name="T64" fmla="*/ 68 w 330"/>
                <a:gd name="T65" fmla="*/ 254 h 319"/>
                <a:gd name="T66" fmla="*/ 34 w 330"/>
                <a:gd name="T67" fmla="*/ 254 h 319"/>
                <a:gd name="T68" fmla="*/ 21 w 330"/>
                <a:gd name="T69" fmla="*/ 244 h 319"/>
                <a:gd name="T70" fmla="*/ 10 w 330"/>
                <a:gd name="T71" fmla="*/ 228 h 319"/>
                <a:gd name="T72" fmla="*/ 3 w 330"/>
                <a:gd name="T73" fmla="*/ 196 h 319"/>
                <a:gd name="T74" fmla="*/ 3 w 330"/>
                <a:gd name="T75" fmla="*/ 144 h 319"/>
                <a:gd name="T76" fmla="*/ 29 w 330"/>
                <a:gd name="T77" fmla="*/ 105 h 319"/>
                <a:gd name="T78" fmla="*/ 68 w 330"/>
                <a:gd name="T79" fmla="*/ 105 h 319"/>
                <a:gd name="T80" fmla="*/ 97 w 330"/>
                <a:gd name="T81" fmla="*/ 136 h 319"/>
                <a:gd name="T82" fmla="*/ 128 w 330"/>
                <a:gd name="T83" fmla="*/ 170 h 319"/>
                <a:gd name="T84" fmla="*/ 149 w 330"/>
                <a:gd name="T85" fmla="*/ 178 h 319"/>
                <a:gd name="T86" fmla="*/ 152 w 330"/>
                <a:gd name="T87" fmla="*/ 173 h 319"/>
                <a:gd name="T88" fmla="*/ 147 w 330"/>
                <a:gd name="T89" fmla="*/ 152 h 319"/>
                <a:gd name="T90" fmla="*/ 131 w 330"/>
                <a:gd name="T91" fmla="*/ 128 h 319"/>
                <a:gd name="T92" fmla="*/ 102 w 330"/>
                <a:gd name="T93" fmla="*/ 86 h 319"/>
                <a:gd name="T94" fmla="*/ 92 w 330"/>
                <a:gd name="T95" fmla="*/ 39 h 319"/>
                <a:gd name="T96" fmla="*/ 118 w 330"/>
                <a:gd name="T97" fmla="*/ 8 h 319"/>
                <a:gd name="T98" fmla="*/ 165 w 330"/>
                <a:gd name="T99"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 h="319">
                  <a:moveTo>
                    <a:pt x="165" y="0"/>
                  </a:moveTo>
                  <a:lnTo>
                    <a:pt x="188" y="3"/>
                  </a:lnTo>
                  <a:lnTo>
                    <a:pt x="212" y="8"/>
                  </a:lnTo>
                  <a:lnTo>
                    <a:pt x="230" y="21"/>
                  </a:lnTo>
                  <a:lnTo>
                    <a:pt x="238" y="39"/>
                  </a:lnTo>
                  <a:lnTo>
                    <a:pt x="238" y="63"/>
                  </a:lnTo>
                  <a:lnTo>
                    <a:pt x="228" y="86"/>
                  </a:lnTo>
                  <a:lnTo>
                    <a:pt x="215" y="107"/>
                  </a:lnTo>
                  <a:lnTo>
                    <a:pt x="199" y="128"/>
                  </a:lnTo>
                  <a:lnTo>
                    <a:pt x="191" y="141"/>
                  </a:lnTo>
                  <a:lnTo>
                    <a:pt x="186" y="152"/>
                  </a:lnTo>
                  <a:lnTo>
                    <a:pt x="181" y="168"/>
                  </a:lnTo>
                  <a:lnTo>
                    <a:pt x="178" y="173"/>
                  </a:lnTo>
                  <a:lnTo>
                    <a:pt x="178" y="175"/>
                  </a:lnTo>
                  <a:lnTo>
                    <a:pt x="181" y="178"/>
                  </a:lnTo>
                  <a:lnTo>
                    <a:pt x="183" y="178"/>
                  </a:lnTo>
                  <a:lnTo>
                    <a:pt x="202" y="170"/>
                  </a:lnTo>
                  <a:lnTo>
                    <a:pt x="217" y="154"/>
                  </a:lnTo>
                  <a:lnTo>
                    <a:pt x="233" y="136"/>
                  </a:lnTo>
                  <a:lnTo>
                    <a:pt x="246" y="118"/>
                  </a:lnTo>
                  <a:lnTo>
                    <a:pt x="262" y="105"/>
                  </a:lnTo>
                  <a:lnTo>
                    <a:pt x="280" y="97"/>
                  </a:lnTo>
                  <a:lnTo>
                    <a:pt x="301" y="105"/>
                  </a:lnTo>
                  <a:lnTo>
                    <a:pt x="317" y="120"/>
                  </a:lnTo>
                  <a:lnTo>
                    <a:pt x="327" y="144"/>
                  </a:lnTo>
                  <a:lnTo>
                    <a:pt x="330" y="170"/>
                  </a:lnTo>
                  <a:lnTo>
                    <a:pt x="330" y="196"/>
                  </a:lnTo>
                  <a:lnTo>
                    <a:pt x="322" y="220"/>
                  </a:lnTo>
                  <a:lnTo>
                    <a:pt x="319" y="228"/>
                  </a:lnTo>
                  <a:lnTo>
                    <a:pt x="314" y="236"/>
                  </a:lnTo>
                  <a:lnTo>
                    <a:pt x="309" y="244"/>
                  </a:lnTo>
                  <a:lnTo>
                    <a:pt x="304" y="251"/>
                  </a:lnTo>
                  <a:lnTo>
                    <a:pt x="296" y="254"/>
                  </a:lnTo>
                  <a:lnTo>
                    <a:pt x="285" y="257"/>
                  </a:lnTo>
                  <a:lnTo>
                    <a:pt x="262" y="254"/>
                  </a:lnTo>
                  <a:lnTo>
                    <a:pt x="238" y="241"/>
                  </a:lnTo>
                  <a:lnTo>
                    <a:pt x="215" y="225"/>
                  </a:lnTo>
                  <a:lnTo>
                    <a:pt x="194" y="209"/>
                  </a:lnTo>
                  <a:lnTo>
                    <a:pt x="191" y="207"/>
                  </a:lnTo>
                  <a:lnTo>
                    <a:pt x="186" y="207"/>
                  </a:lnTo>
                  <a:lnTo>
                    <a:pt x="183" y="204"/>
                  </a:lnTo>
                  <a:lnTo>
                    <a:pt x="178" y="204"/>
                  </a:lnTo>
                  <a:lnTo>
                    <a:pt x="175" y="207"/>
                  </a:lnTo>
                  <a:lnTo>
                    <a:pt x="175" y="209"/>
                  </a:lnTo>
                  <a:lnTo>
                    <a:pt x="175" y="215"/>
                  </a:lnTo>
                  <a:lnTo>
                    <a:pt x="175" y="220"/>
                  </a:lnTo>
                  <a:lnTo>
                    <a:pt x="175" y="225"/>
                  </a:lnTo>
                  <a:lnTo>
                    <a:pt x="178" y="264"/>
                  </a:lnTo>
                  <a:lnTo>
                    <a:pt x="178" y="291"/>
                  </a:lnTo>
                  <a:lnTo>
                    <a:pt x="178" y="319"/>
                  </a:lnTo>
                  <a:lnTo>
                    <a:pt x="152" y="319"/>
                  </a:lnTo>
                  <a:lnTo>
                    <a:pt x="152" y="291"/>
                  </a:lnTo>
                  <a:lnTo>
                    <a:pt x="154" y="264"/>
                  </a:lnTo>
                  <a:lnTo>
                    <a:pt x="154" y="225"/>
                  </a:lnTo>
                  <a:lnTo>
                    <a:pt x="154" y="220"/>
                  </a:lnTo>
                  <a:lnTo>
                    <a:pt x="154" y="215"/>
                  </a:lnTo>
                  <a:lnTo>
                    <a:pt x="154" y="209"/>
                  </a:lnTo>
                  <a:lnTo>
                    <a:pt x="154" y="207"/>
                  </a:lnTo>
                  <a:lnTo>
                    <a:pt x="152" y="204"/>
                  </a:lnTo>
                  <a:lnTo>
                    <a:pt x="147" y="204"/>
                  </a:lnTo>
                  <a:lnTo>
                    <a:pt x="144" y="207"/>
                  </a:lnTo>
                  <a:lnTo>
                    <a:pt x="139" y="207"/>
                  </a:lnTo>
                  <a:lnTo>
                    <a:pt x="136" y="209"/>
                  </a:lnTo>
                  <a:lnTo>
                    <a:pt x="115" y="225"/>
                  </a:lnTo>
                  <a:lnTo>
                    <a:pt x="92" y="241"/>
                  </a:lnTo>
                  <a:lnTo>
                    <a:pt x="68" y="254"/>
                  </a:lnTo>
                  <a:lnTo>
                    <a:pt x="44" y="257"/>
                  </a:lnTo>
                  <a:lnTo>
                    <a:pt x="34" y="254"/>
                  </a:lnTo>
                  <a:lnTo>
                    <a:pt x="26" y="251"/>
                  </a:lnTo>
                  <a:lnTo>
                    <a:pt x="21" y="244"/>
                  </a:lnTo>
                  <a:lnTo>
                    <a:pt x="16" y="236"/>
                  </a:lnTo>
                  <a:lnTo>
                    <a:pt x="10" y="228"/>
                  </a:lnTo>
                  <a:lnTo>
                    <a:pt x="8" y="220"/>
                  </a:lnTo>
                  <a:lnTo>
                    <a:pt x="3" y="196"/>
                  </a:lnTo>
                  <a:lnTo>
                    <a:pt x="0" y="170"/>
                  </a:lnTo>
                  <a:lnTo>
                    <a:pt x="3" y="144"/>
                  </a:lnTo>
                  <a:lnTo>
                    <a:pt x="13" y="120"/>
                  </a:lnTo>
                  <a:lnTo>
                    <a:pt x="29" y="105"/>
                  </a:lnTo>
                  <a:lnTo>
                    <a:pt x="50" y="97"/>
                  </a:lnTo>
                  <a:lnTo>
                    <a:pt x="68" y="105"/>
                  </a:lnTo>
                  <a:lnTo>
                    <a:pt x="84" y="118"/>
                  </a:lnTo>
                  <a:lnTo>
                    <a:pt x="97" y="136"/>
                  </a:lnTo>
                  <a:lnTo>
                    <a:pt x="112" y="154"/>
                  </a:lnTo>
                  <a:lnTo>
                    <a:pt x="128" y="170"/>
                  </a:lnTo>
                  <a:lnTo>
                    <a:pt x="147" y="178"/>
                  </a:lnTo>
                  <a:lnTo>
                    <a:pt x="149" y="178"/>
                  </a:lnTo>
                  <a:lnTo>
                    <a:pt x="152" y="175"/>
                  </a:lnTo>
                  <a:lnTo>
                    <a:pt x="152" y="173"/>
                  </a:lnTo>
                  <a:lnTo>
                    <a:pt x="152" y="168"/>
                  </a:lnTo>
                  <a:lnTo>
                    <a:pt x="147" y="152"/>
                  </a:lnTo>
                  <a:lnTo>
                    <a:pt x="139" y="141"/>
                  </a:lnTo>
                  <a:lnTo>
                    <a:pt x="131" y="128"/>
                  </a:lnTo>
                  <a:lnTo>
                    <a:pt x="115" y="107"/>
                  </a:lnTo>
                  <a:lnTo>
                    <a:pt x="102" y="86"/>
                  </a:lnTo>
                  <a:lnTo>
                    <a:pt x="92" y="63"/>
                  </a:lnTo>
                  <a:lnTo>
                    <a:pt x="92" y="39"/>
                  </a:lnTo>
                  <a:lnTo>
                    <a:pt x="99" y="21"/>
                  </a:lnTo>
                  <a:lnTo>
                    <a:pt x="118" y="8"/>
                  </a:lnTo>
                  <a:lnTo>
                    <a:pt x="141" y="3"/>
                  </a:lnTo>
                  <a:lnTo>
                    <a:pt x="1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7" name="Freeform 886"/>
            <p:cNvSpPr>
              <a:spLocks noEditPoints="1"/>
            </p:cNvSpPr>
            <p:nvPr/>
          </p:nvSpPr>
          <p:spPr bwMode="auto">
            <a:xfrm>
              <a:off x="18845779" y="0"/>
              <a:ext cx="752475" cy="544513"/>
            </a:xfrm>
            <a:custGeom>
              <a:avLst/>
              <a:gdLst>
                <a:gd name="T0" fmla="*/ 134 w 474"/>
                <a:gd name="T1" fmla="*/ 173 h 343"/>
                <a:gd name="T2" fmla="*/ 134 w 474"/>
                <a:gd name="T3" fmla="*/ 173 h 343"/>
                <a:gd name="T4" fmla="*/ 40 w 474"/>
                <a:gd name="T5" fmla="*/ 304 h 343"/>
                <a:gd name="T6" fmla="*/ 228 w 474"/>
                <a:gd name="T7" fmla="*/ 304 h 343"/>
                <a:gd name="T8" fmla="*/ 215 w 474"/>
                <a:gd name="T9" fmla="*/ 285 h 343"/>
                <a:gd name="T10" fmla="*/ 194 w 474"/>
                <a:gd name="T11" fmla="*/ 254 h 343"/>
                <a:gd name="T12" fmla="*/ 134 w 474"/>
                <a:gd name="T13" fmla="*/ 173 h 343"/>
                <a:gd name="T14" fmla="*/ 294 w 474"/>
                <a:gd name="T15" fmla="*/ 113 h 343"/>
                <a:gd name="T16" fmla="*/ 215 w 474"/>
                <a:gd name="T17" fmla="*/ 223 h 343"/>
                <a:gd name="T18" fmla="*/ 202 w 474"/>
                <a:gd name="T19" fmla="*/ 241 h 343"/>
                <a:gd name="T20" fmla="*/ 215 w 474"/>
                <a:gd name="T21" fmla="*/ 262 h 343"/>
                <a:gd name="T22" fmla="*/ 241 w 474"/>
                <a:gd name="T23" fmla="*/ 296 h 343"/>
                <a:gd name="T24" fmla="*/ 246 w 474"/>
                <a:gd name="T25" fmla="*/ 304 h 343"/>
                <a:gd name="T26" fmla="*/ 430 w 474"/>
                <a:gd name="T27" fmla="*/ 304 h 343"/>
                <a:gd name="T28" fmla="*/ 314 w 474"/>
                <a:gd name="T29" fmla="*/ 144 h 343"/>
                <a:gd name="T30" fmla="*/ 294 w 474"/>
                <a:gd name="T31" fmla="*/ 113 h 343"/>
                <a:gd name="T32" fmla="*/ 105 w 474"/>
                <a:gd name="T33" fmla="*/ 45 h 343"/>
                <a:gd name="T34" fmla="*/ 94 w 474"/>
                <a:gd name="T35" fmla="*/ 47 h 343"/>
                <a:gd name="T36" fmla="*/ 84 w 474"/>
                <a:gd name="T37" fmla="*/ 52 h 343"/>
                <a:gd name="T38" fmla="*/ 76 w 474"/>
                <a:gd name="T39" fmla="*/ 60 h 343"/>
                <a:gd name="T40" fmla="*/ 71 w 474"/>
                <a:gd name="T41" fmla="*/ 71 h 343"/>
                <a:gd name="T42" fmla="*/ 68 w 474"/>
                <a:gd name="T43" fmla="*/ 84 h 343"/>
                <a:gd name="T44" fmla="*/ 71 w 474"/>
                <a:gd name="T45" fmla="*/ 94 h 343"/>
                <a:gd name="T46" fmla="*/ 76 w 474"/>
                <a:gd name="T47" fmla="*/ 105 h 343"/>
                <a:gd name="T48" fmla="*/ 84 w 474"/>
                <a:gd name="T49" fmla="*/ 113 h 343"/>
                <a:gd name="T50" fmla="*/ 94 w 474"/>
                <a:gd name="T51" fmla="*/ 118 h 343"/>
                <a:gd name="T52" fmla="*/ 105 w 474"/>
                <a:gd name="T53" fmla="*/ 120 h 343"/>
                <a:gd name="T54" fmla="*/ 118 w 474"/>
                <a:gd name="T55" fmla="*/ 118 h 343"/>
                <a:gd name="T56" fmla="*/ 126 w 474"/>
                <a:gd name="T57" fmla="*/ 113 h 343"/>
                <a:gd name="T58" fmla="*/ 134 w 474"/>
                <a:gd name="T59" fmla="*/ 105 h 343"/>
                <a:gd name="T60" fmla="*/ 139 w 474"/>
                <a:gd name="T61" fmla="*/ 100 h 343"/>
                <a:gd name="T62" fmla="*/ 142 w 474"/>
                <a:gd name="T63" fmla="*/ 92 h 343"/>
                <a:gd name="T64" fmla="*/ 142 w 474"/>
                <a:gd name="T65" fmla="*/ 84 h 343"/>
                <a:gd name="T66" fmla="*/ 142 w 474"/>
                <a:gd name="T67" fmla="*/ 73 h 343"/>
                <a:gd name="T68" fmla="*/ 139 w 474"/>
                <a:gd name="T69" fmla="*/ 65 h 343"/>
                <a:gd name="T70" fmla="*/ 134 w 474"/>
                <a:gd name="T71" fmla="*/ 60 h 343"/>
                <a:gd name="T72" fmla="*/ 126 w 474"/>
                <a:gd name="T73" fmla="*/ 52 h 343"/>
                <a:gd name="T74" fmla="*/ 118 w 474"/>
                <a:gd name="T75" fmla="*/ 47 h 343"/>
                <a:gd name="T76" fmla="*/ 105 w 474"/>
                <a:gd name="T77" fmla="*/ 45 h 343"/>
                <a:gd name="T78" fmla="*/ 0 w 474"/>
                <a:gd name="T79" fmla="*/ 0 h 343"/>
                <a:gd name="T80" fmla="*/ 474 w 474"/>
                <a:gd name="T81" fmla="*/ 0 h 343"/>
                <a:gd name="T82" fmla="*/ 474 w 474"/>
                <a:gd name="T83" fmla="*/ 343 h 343"/>
                <a:gd name="T84" fmla="*/ 0 w 474"/>
                <a:gd name="T85" fmla="*/ 343 h 343"/>
                <a:gd name="T86" fmla="*/ 0 w 474"/>
                <a:gd name="T8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4" h="343">
                  <a:moveTo>
                    <a:pt x="134" y="173"/>
                  </a:moveTo>
                  <a:lnTo>
                    <a:pt x="134" y="173"/>
                  </a:lnTo>
                  <a:lnTo>
                    <a:pt x="40" y="304"/>
                  </a:lnTo>
                  <a:lnTo>
                    <a:pt x="228" y="304"/>
                  </a:lnTo>
                  <a:lnTo>
                    <a:pt x="215" y="285"/>
                  </a:lnTo>
                  <a:lnTo>
                    <a:pt x="194" y="254"/>
                  </a:lnTo>
                  <a:lnTo>
                    <a:pt x="134" y="173"/>
                  </a:lnTo>
                  <a:close/>
                  <a:moveTo>
                    <a:pt x="294" y="113"/>
                  </a:moveTo>
                  <a:lnTo>
                    <a:pt x="215" y="223"/>
                  </a:lnTo>
                  <a:lnTo>
                    <a:pt x="202" y="241"/>
                  </a:lnTo>
                  <a:lnTo>
                    <a:pt x="215" y="262"/>
                  </a:lnTo>
                  <a:lnTo>
                    <a:pt x="241" y="296"/>
                  </a:lnTo>
                  <a:lnTo>
                    <a:pt x="246" y="304"/>
                  </a:lnTo>
                  <a:lnTo>
                    <a:pt x="430" y="304"/>
                  </a:lnTo>
                  <a:lnTo>
                    <a:pt x="314" y="144"/>
                  </a:lnTo>
                  <a:lnTo>
                    <a:pt x="294" y="113"/>
                  </a:lnTo>
                  <a:close/>
                  <a:moveTo>
                    <a:pt x="105" y="45"/>
                  </a:moveTo>
                  <a:lnTo>
                    <a:pt x="94" y="47"/>
                  </a:lnTo>
                  <a:lnTo>
                    <a:pt x="84" y="52"/>
                  </a:lnTo>
                  <a:lnTo>
                    <a:pt x="76" y="60"/>
                  </a:lnTo>
                  <a:lnTo>
                    <a:pt x="71" y="71"/>
                  </a:lnTo>
                  <a:lnTo>
                    <a:pt x="68" y="84"/>
                  </a:lnTo>
                  <a:lnTo>
                    <a:pt x="71" y="94"/>
                  </a:lnTo>
                  <a:lnTo>
                    <a:pt x="76" y="105"/>
                  </a:lnTo>
                  <a:lnTo>
                    <a:pt x="84" y="113"/>
                  </a:lnTo>
                  <a:lnTo>
                    <a:pt x="94" y="118"/>
                  </a:lnTo>
                  <a:lnTo>
                    <a:pt x="105" y="120"/>
                  </a:lnTo>
                  <a:lnTo>
                    <a:pt x="118" y="118"/>
                  </a:lnTo>
                  <a:lnTo>
                    <a:pt x="126" y="113"/>
                  </a:lnTo>
                  <a:lnTo>
                    <a:pt x="134" y="105"/>
                  </a:lnTo>
                  <a:lnTo>
                    <a:pt x="139" y="100"/>
                  </a:lnTo>
                  <a:lnTo>
                    <a:pt x="142" y="92"/>
                  </a:lnTo>
                  <a:lnTo>
                    <a:pt x="142" y="84"/>
                  </a:lnTo>
                  <a:lnTo>
                    <a:pt x="142" y="73"/>
                  </a:lnTo>
                  <a:lnTo>
                    <a:pt x="139" y="65"/>
                  </a:lnTo>
                  <a:lnTo>
                    <a:pt x="134" y="60"/>
                  </a:lnTo>
                  <a:lnTo>
                    <a:pt x="126" y="52"/>
                  </a:lnTo>
                  <a:lnTo>
                    <a:pt x="118" y="47"/>
                  </a:lnTo>
                  <a:lnTo>
                    <a:pt x="105" y="45"/>
                  </a:lnTo>
                  <a:close/>
                  <a:moveTo>
                    <a:pt x="0" y="0"/>
                  </a:moveTo>
                  <a:lnTo>
                    <a:pt x="474" y="0"/>
                  </a:lnTo>
                  <a:lnTo>
                    <a:pt x="474" y="343"/>
                  </a:lnTo>
                  <a:lnTo>
                    <a:pt x="0" y="34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8" name="Freeform 887"/>
            <p:cNvSpPr/>
            <p:nvPr/>
          </p:nvSpPr>
          <p:spPr bwMode="auto">
            <a:xfrm>
              <a:off x="11987779" y="477838"/>
              <a:ext cx="269875" cy="400050"/>
            </a:xfrm>
            <a:custGeom>
              <a:avLst/>
              <a:gdLst>
                <a:gd name="T0" fmla="*/ 65 w 170"/>
                <a:gd name="T1" fmla="*/ 0 h 252"/>
                <a:gd name="T2" fmla="*/ 152 w 170"/>
                <a:gd name="T3" fmla="*/ 0 h 252"/>
                <a:gd name="T4" fmla="*/ 128 w 170"/>
                <a:gd name="T5" fmla="*/ 47 h 252"/>
                <a:gd name="T6" fmla="*/ 170 w 170"/>
                <a:gd name="T7" fmla="*/ 47 h 252"/>
                <a:gd name="T8" fmla="*/ 0 w 170"/>
                <a:gd name="T9" fmla="*/ 252 h 252"/>
                <a:gd name="T10" fmla="*/ 57 w 170"/>
                <a:gd name="T11" fmla="*/ 105 h 252"/>
                <a:gd name="T12" fmla="*/ 13 w 170"/>
                <a:gd name="T13" fmla="*/ 105 h 252"/>
                <a:gd name="T14" fmla="*/ 65 w 170"/>
                <a:gd name="T15" fmla="*/ 0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252">
                  <a:moveTo>
                    <a:pt x="65" y="0"/>
                  </a:moveTo>
                  <a:lnTo>
                    <a:pt x="152" y="0"/>
                  </a:lnTo>
                  <a:lnTo>
                    <a:pt x="128" y="47"/>
                  </a:lnTo>
                  <a:lnTo>
                    <a:pt x="170" y="47"/>
                  </a:lnTo>
                  <a:lnTo>
                    <a:pt x="0" y="252"/>
                  </a:lnTo>
                  <a:lnTo>
                    <a:pt x="57" y="105"/>
                  </a:lnTo>
                  <a:lnTo>
                    <a:pt x="13" y="105"/>
                  </a:lnTo>
                  <a:lnTo>
                    <a:pt x="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9" name="Freeform 888"/>
            <p:cNvSpPr/>
            <p:nvPr/>
          </p:nvSpPr>
          <p:spPr bwMode="auto">
            <a:xfrm>
              <a:off x="11833792" y="0"/>
              <a:ext cx="735013" cy="452438"/>
            </a:xfrm>
            <a:custGeom>
              <a:avLst/>
              <a:gdLst>
                <a:gd name="T0" fmla="*/ 186 w 463"/>
                <a:gd name="T1" fmla="*/ 0 h 285"/>
                <a:gd name="T2" fmla="*/ 230 w 463"/>
                <a:gd name="T3" fmla="*/ 8 h 285"/>
                <a:gd name="T4" fmla="*/ 270 w 463"/>
                <a:gd name="T5" fmla="*/ 29 h 285"/>
                <a:gd name="T6" fmla="*/ 301 w 463"/>
                <a:gd name="T7" fmla="*/ 58 h 285"/>
                <a:gd name="T8" fmla="*/ 322 w 463"/>
                <a:gd name="T9" fmla="*/ 97 h 285"/>
                <a:gd name="T10" fmla="*/ 330 w 463"/>
                <a:gd name="T11" fmla="*/ 141 h 285"/>
                <a:gd name="T12" fmla="*/ 353 w 463"/>
                <a:gd name="T13" fmla="*/ 126 h 285"/>
                <a:gd name="T14" fmla="*/ 382 w 463"/>
                <a:gd name="T15" fmla="*/ 120 h 285"/>
                <a:gd name="T16" fmla="*/ 414 w 463"/>
                <a:gd name="T17" fmla="*/ 128 h 285"/>
                <a:gd name="T18" fmla="*/ 440 w 463"/>
                <a:gd name="T19" fmla="*/ 147 h 285"/>
                <a:gd name="T20" fmla="*/ 458 w 463"/>
                <a:gd name="T21" fmla="*/ 173 h 285"/>
                <a:gd name="T22" fmla="*/ 463 w 463"/>
                <a:gd name="T23" fmla="*/ 204 h 285"/>
                <a:gd name="T24" fmla="*/ 458 w 463"/>
                <a:gd name="T25" fmla="*/ 236 h 285"/>
                <a:gd name="T26" fmla="*/ 440 w 463"/>
                <a:gd name="T27" fmla="*/ 262 h 285"/>
                <a:gd name="T28" fmla="*/ 414 w 463"/>
                <a:gd name="T29" fmla="*/ 280 h 285"/>
                <a:gd name="T30" fmla="*/ 382 w 463"/>
                <a:gd name="T31" fmla="*/ 285 h 285"/>
                <a:gd name="T32" fmla="*/ 50 w 463"/>
                <a:gd name="T33" fmla="*/ 285 h 285"/>
                <a:gd name="T34" fmla="*/ 26 w 463"/>
                <a:gd name="T35" fmla="*/ 280 h 285"/>
                <a:gd name="T36" fmla="*/ 8 w 463"/>
                <a:gd name="T37" fmla="*/ 262 h 285"/>
                <a:gd name="T38" fmla="*/ 0 w 463"/>
                <a:gd name="T39" fmla="*/ 236 h 285"/>
                <a:gd name="T40" fmla="*/ 8 w 463"/>
                <a:gd name="T41" fmla="*/ 209 h 285"/>
                <a:gd name="T42" fmla="*/ 23 w 463"/>
                <a:gd name="T43" fmla="*/ 194 h 285"/>
                <a:gd name="T44" fmla="*/ 50 w 463"/>
                <a:gd name="T45" fmla="*/ 186 h 285"/>
                <a:gd name="T46" fmla="*/ 44 w 463"/>
                <a:gd name="T47" fmla="*/ 144 h 285"/>
                <a:gd name="T48" fmla="*/ 50 w 463"/>
                <a:gd name="T49" fmla="*/ 100 h 285"/>
                <a:gd name="T50" fmla="*/ 71 w 463"/>
                <a:gd name="T51" fmla="*/ 60 h 285"/>
                <a:gd name="T52" fmla="*/ 102 w 463"/>
                <a:gd name="T53" fmla="*/ 29 h 285"/>
                <a:gd name="T54" fmla="*/ 141 w 463"/>
                <a:gd name="T55" fmla="*/ 8 h 285"/>
                <a:gd name="T56" fmla="*/ 186 w 463"/>
                <a:gd name="T5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3" h="285">
                  <a:moveTo>
                    <a:pt x="186" y="0"/>
                  </a:moveTo>
                  <a:lnTo>
                    <a:pt x="230" y="8"/>
                  </a:lnTo>
                  <a:lnTo>
                    <a:pt x="270" y="29"/>
                  </a:lnTo>
                  <a:lnTo>
                    <a:pt x="301" y="58"/>
                  </a:lnTo>
                  <a:lnTo>
                    <a:pt x="322" y="97"/>
                  </a:lnTo>
                  <a:lnTo>
                    <a:pt x="330" y="141"/>
                  </a:lnTo>
                  <a:lnTo>
                    <a:pt x="353" y="126"/>
                  </a:lnTo>
                  <a:lnTo>
                    <a:pt x="382" y="120"/>
                  </a:lnTo>
                  <a:lnTo>
                    <a:pt x="414" y="128"/>
                  </a:lnTo>
                  <a:lnTo>
                    <a:pt x="440" y="147"/>
                  </a:lnTo>
                  <a:lnTo>
                    <a:pt x="458" y="173"/>
                  </a:lnTo>
                  <a:lnTo>
                    <a:pt x="463" y="204"/>
                  </a:lnTo>
                  <a:lnTo>
                    <a:pt x="458" y="236"/>
                  </a:lnTo>
                  <a:lnTo>
                    <a:pt x="440" y="262"/>
                  </a:lnTo>
                  <a:lnTo>
                    <a:pt x="414" y="280"/>
                  </a:lnTo>
                  <a:lnTo>
                    <a:pt x="382" y="285"/>
                  </a:lnTo>
                  <a:lnTo>
                    <a:pt x="50" y="285"/>
                  </a:lnTo>
                  <a:lnTo>
                    <a:pt x="26" y="280"/>
                  </a:lnTo>
                  <a:lnTo>
                    <a:pt x="8" y="262"/>
                  </a:lnTo>
                  <a:lnTo>
                    <a:pt x="0" y="236"/>
                  </a:lnTo>
                  <a:lnTo>
                    <a:pt x="8" y="209"/>
                  </a:lnTo>
                  <a:lnTo>
                    <a:pt x="23" y="194"/>
                  </a:lnTo>
                  <a:lnTo>
                    <a:pt x="50" y="186"/>
                  </a:lnTo>
                  <a:lnTo>
                    <a:pt x="44" y="144"/>
                  </a:lnTo>
                  <a:lnTo>
                    <a:pt x="50" y="100"/>
                  </a:lnTo>
                  <a:lnTo>
                    <a:pt x="71" y="60"/>
                  </a:lnTo>
                  <a:lnTo>
                    <a:pt x="102" y="29"/>
                  </a:lnTo>
                  <a:lnTo>
                    <a:pt x="141" y="8"/>
                  </a:lnTo>
                  <a:lnTo>
                    <a:pt x="18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0" name="Freeform 889"/>
            <p:cNvSpPr>
              <a:spLocks noEditPoints="1"/>
            </p:cNvSpPr>
            <p:nvPr/>
          </p:nvSpPr>
          <p:spPr bwMode="auto">
            <a:xfrm>
              <a:off x="22279542" y="3171825"/>
              <a:ext cx="573088" cy="573088"/>
            </a:xfrm>
            <a:custGeom>
              <a:avLst/>
              <a:gdLst>
                <a:gd name="T0" fmla="*/ 246 w 361"/>
                <a:gd name="T1" fmla="*/ 60 h 361"/>
                <a:gd name="T2" fmla="*/ 126 w 361"/>
                <a:gd name="T3" fmla="*/ 92 h 361"/>
                <a:gd name="T4" fmla="*/ 73 w 361"/>
                <a:gd name="T5" fmla="*/ 107 h 361"/>
                <a:gd name="T6" fmla="*/ 42 w 361"/>
                <a:gd name="T7" fmla="*/ 147 h 361"/>
                <a:gd name="T8" fmla="*/ 50 w 361"/>
                <a:gd name="T9" fmla="*/ 194 h 361"/>
                <a:gd name="T10" fmla="*/ 92 w 361"/>
                <a:gd name="T11" fmla="*/ 217 h 361"/>
                <a:gd name="T12" fmla="*/ 92 w 361"/>
                <a:gd name="T13" fmla="*/ 141 h 361"/>
                <a:gd name="T14" fmla="*/ 92 w 361"/>
                <a:gd name="T15" fmla="*/ 133 h 361"/>
                <a:gd name="T16" fmla="*/ 97 w 361"/>
                <a:gd name="T17" fmla="*/ 128 h 361"/>
                <a:gd name="T18" fmla="*/ 128 w 361"/>
                <a:gd name="T19" fmla="*/ 209 h 361"/>
                <a:gd name="T20" fmla="*/ 160 w 361"/>
                <a:gd name="T21" fmla="*/ 175 h 361"/>
                <a:gd name="T22" fmla="*/ 160 w 361"/>
                <a:gd name="T23" fmla="*/ 162 h 361"/>
                <a:gd name="T24" fmla="*/ 157 w 361"/>
                <a:gd name="T25" fmla="*/ 149 h 361"/>
                <a:gd name="T26" fmla="*/ 157 w 361"/>
                <a:gd name="T27" fmla="*/ 144 h 361"/>
                <a:gd name="T28" fmla="*/ 157 w 361"/>
                <a:gd name="T29" fmla="*/ 131 h 361"/>
                <a:gd name="T30" fmla="*/ 157 w 361"/>
                <a:gd name="T31" fmla="*/ 120 h 361"/>
                <a:gd name="T32" fmla="*/ 160 w 361"/>
                <a:gd name="T33" fmla="*/ 112 h 361"/>
                <a:gd name="T34" fmla="*/ 196 w 361"/>
                <a:gd name="T35" fmla="*/ 102 h 361"/>
                <a:gd name="T36" fmla="*/ 238 w 361"/>
                <a:gd name="T37" fmla="*/ 97 h 361"/>
                <a:gd name="T38" fmla="*/ 257 w 361"/>
                <a:gd name="T39" fmla="*/ 89 h 361"/>
                <a:gd name="T40" fmla="*/ 278 w 361"/>
                <a:gd name="T41" fmla="*/ 84 h 361"/>
                <a:gd name="T42" fmla="*/ 272 w 361"/>
                <a:gd name="T43" fmla="*/ 105 h 361"/>
                <a:gd name="T44" fmla="*/ 262 w 361"/>
                <a:gd name="T45" fmla="*/ 123 h 361"/>
                <a:gd name="T46" fmla="*/ 259 w 361"/>
                <a:gd name="T47" fmla="*/ 165 h 361"/>
                <a:gd name="T48" fmla="*/ 246 w 361"/>
                <a:gd name="T49" fmla="*/ 204 h 361"/>
                <a:gd name="T50" fmla="*/ 236 w 361"/>
                <a:gd name="T51" fmla="*/ 204 h 361"/>
                <a:gd name="T52" fmla="*/ 223 w 361"/>
                <a:gd name="T53" fmla="*/ 204 h 361"/>
                <a:gd name="T54" fmla="*/ 215 w 361"/>
                <a:gd name="T55" fmla="*/ 204 h 361"/>
                <a:gd name="T56" fmla="*/ 204 w 361"/>
                <a:gd name="T57" fmla="*/ 202 h 361"/>
                <a:gd name="T58" fmla="*/ 191 w 361"/>
                <a:gd name="T59" fmla="*/ 202 h 361"/>
                <a:gd name="T60" fmla="*/ 181 w 361"/>
                <a:gd name="T61" fmla="*/ 204 h 361"/>
                <a:gd name="T62" fmla="*/ 152 w 361"/>
                <a:gd name="T63" fmla="*/ 233 h 361"/>
                <a:gd name="T64" fmla="*/ 244 w 361"/>
                <a:gd name="T65" fmla="*/ 233 h 361"/>
                <a:gd name="T66" fmla="*/ 231 w 361"/>
                <a:gd name="T67" fmla="*/ 267 h 361"/>
                <a:gd name="T68" fmla="*/ 223 w 361"/>
                <a:gd name="T69" fmla="*/ 270 h 361"/>
                <a:gd name="T70" fmla="*/ 215 w 361"/>
                <a:gd name="T71" fmla="*/ 270 h 361"/>
                <a:gd name="T72" fmla="*/ 144 w 361"/>
                <a:gd name="T73" fmla="*/ 270 h 361"/>
                <a:gd name="T74" fmla="*/ 160 w 361"/>
                <a:gd name="T75" fmla="*/ 306 h 361"/>
                <a:gd name="T76" fmla="*/ 196 w 361"/>
                <a:gd name="T77" fmla="*/ 322 h 361"/>
                <a:gd name="T78" fmla="*/ 238 w 361"/>
                <a:gd name="T79" fmla="*/ 309 h 361"/>
                <a:gd name="T80" fmla="*/ 265 w 361"/>
                <a:gd name="T81" fmla="*/ 262 h 361"/>
                <a:gd name="T82" fmla="*/ 293 w 361"/>
                <a:gd name="T83" fmla="*/ 141 h 361"/>
                <a:gd name="T84" fmla="*/ 361 w 361"/>
                <a:gd name="T85" fmla="*/ 0 h 361"/>
                <a:gd name="T86" fmla="*/ 304 w 361"/>
                <a:gd name="T87" fmla="*/ 251 h 361"/>
                <a:gd name="T88" fmla="*/ 286 w 361"/>
                <a:gd name="T89" fmla="*/ 309 h 361"/>
                <a:gd name="T90" fmla="*/ 241 w 361"/>
                <a:gd name="T91" fmla="*/ 353 h 361"/>
                <a:gd name="T92" fmla="*/ 178 w 361"/>
                <a:gd name="T93" fmla="*/ 359 h 361"/>
                <a:gd name="T94" fmla="*/ 121 w 361"/>
                <a:gd name="T95" fmla="*/ 317 h 361"/>
                <a:gd name="T96" fmla="*/ 39 w 361"/>
                <a:gd name="T97" fmla="*/ 346 h 361"/>
                <a:gd name="T98" fmla="*/ 16 w 361"/>
                <a:gd name="T99" fmla="*/ 322 h 361"/>
                <a:gd name="T100" fmla="*/ 47 w 361"/>
                <a:gd name="T101" fmla="*/ 243 h 361"/>
                <a:gd name="T102" fmla="*/ 5 w 361"/>
                <a:gd name="T103" fmla="*/ 188 h 361"/>
                <a:gd name="T104" fmla="*/ 8 w 361"/>
                <a:gd name="T105" fmla="*/ 120 h 361"/>
                <a:gd name="T106" fmla="*/ 50 w 361"/>
                <a:gd name="T107" fmla="*/ 76 h 361"/>
                <a:gd name="T108" fmla="*/ 110 w 361"/>
                <a:gd name="T109" fmla="*/ 55 h 361"/>
                <a:gd name="T110" fmla="*/ 361 w 361"/>
                <a:gd name="T111"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1" h="361">
                  <a:moveTo>
                    <a:pt x="314" y="47"/>
                  </a:moveTo>
                  <a:lnTo>
                    <a:pt x="246" y="60"/>
                  </a:lnTo>
                  <a:lnTo>
                    <a:pt x="178" y="78"/>
                  </a:lnTo>
                  <a:lnTo>
                    <a:pt x="126" y="92"/>
                  </a:lnTo>
                  <a:lnTo>
                    <a:pt x="100" y="97"/>
                  </a:lnTo>
                  <a:lnTo>
                    <a:pt x="73" y="107"/>
                  </a:lnTo>
                  <a:lnTo>
                    <a:pt x="52" y="123"/>
                  </a:lnTo>
                  <a:lnTo>
                    <a:pt x="42" y="147"/>
                  </a:lnTo>
                  <a:lnTo>
                    <a:pt x="39" y="170"/>
                  </a:lnTo>
                  <a:lnTo>
                    <a:pt x="50" y="194"/>
                  </a:lnTo>
                  <a:lnTo>
                    <a:pt x="68" y="209"/>
                  </a:lnTo>
                  <a:lnTo>
                    <a:pt x="92" y="217"/>
                  </a:lnTo>
                  <a:lnTo>
                    <a:pt x="92" y="147"/>
                  </a:lnTo>
                  <a:lnTo>
                    <a:pt x="92" y="141"/>
                  </a:lnTo>
                  <a:lnTo>
                    <a:pt x="92" y="136"/>
                  </a:lnTo>
                  <a:lnTo>
                    <a:pt x="92" y="133"/>
                  </a:lnTo>
                  <a:lnTo>
                    <a:pt x="94" y="131"/>
                  </a:lnTo>
                  <a:lnTo>
                    <a:pt x="97" y="128"/>
                  </a:lnTo>
                  <a:lnTo>
                    <a:pt x="128" y="118"/>
                  </a:lnTo>
                  <a:lnTo>
                    <a:pt x="128" y="209"/>
                  </a:lnTo>
                  <a:lnTo>
                    <a:pt x="157" y="181"/>
                  </a:lnTo>
                  <a:lnTo>
                    <a:pt x="160" y="175"/>
                  </a:lnTo>
                  <a:lnTo>
                    <a:pt x="160" y="170"/>
                  </a:lnTo>
                  <a:lnTo>
                    <a:pt x="160" y="162"/>
                  </a:lnTo>
                  <a:lnTo>
                    <a:pt x="157" y="157"/>
                  </a:lnTo>
                  <a:lnTo>
                    <a:pt x="157" y="149"/>
                  </a:lnTo>
                  <a:lnTo>
                    <a:pt x="157" y="147"/>
                  </a:lnTo>
                  <a:lnTo>
                    <a:pt x="157" y="144"/>
                  </a:lnTo>
                  <a:lnTo>
                    <a:pt x="157" y="139"/>
                  </a:lnTo>
                  <a:lnTo>
                    <a:pt x="157" y="131"/>
                  </a:lnTo>
                  <a:lnTo>
                    <a:pt x="157" y="126"/>
                  </a:lnTo>
                  <a:lnTo>
                    <a:pt x="157" y="120"/>
                  </a:lnTo>
                  <a:lnTo>
                    <a:pt x="157" y="115"/>
                  </a:lnTo>
                  <a:lnTo>
                    <a:pt x="160" y="112"/>
                  </a:lnTo>
                  <a:lnTo>
                    <a:pt x="178" y="107"/>
                  </a:lnTo>
                  <a:lnTo>
                    <a:pt x="196" y="102"/>
                  </a:lnTo>
                  <a:lnTo>
                    <a:pt x="196" y="141"/>
                  </a:lnTo>
                  <a:lnTo>
                    <a:pt x="238" y="97"/>
                  </a:lnTo>
                  <a:lnTo>
                    <a:pt x="246" y="92"/>
                  </a:lnTo>
                  <a:lnTo>
                    <a:pt x="257" y="89"/>
                  </a:lnTo>
                  <a:lnTo>
                    <a:pt x="267" y="86"/>
                  </a:lnTo>
                  <a:lnTo>
                    <a:pt x="278" y="84"/>
                  </a:lnTo>
                  <a:lnTo>
                    <a:pt x="275" y="94"/>
                  </a:lnTo>
                  <a:lnTo>
                    <a:pt x="272" y="105"/>
                  </a:lnTo>
                  <a:lnTo>
                    <a:pt x="270" y="115"/>
                  </a:lnTo>
                  <a:lnTo>
                    <a:pt x="262" y="123"/>
                  </a:lnTo>
                  <a:lnTo>
                    <a:pt x="220" y="165"/>
                  </a:lnTo>
                  <a:lnTo>
                    <a:pt x="259" y="165"/>
                  </a:lnTo>
                  <a:lnTo>
                    <a:pt x="249" y="202"/>
                  </a:lnTo>
                  <a:lnTo>
                    <a:pt x="246" y="204"/>
                  </a:lnTo>
                  <a:lnTo>
                    <a:pt x="241" y="204"/>
                  </a:lnTo>
                  <a:lnTo>
                    <a:pt x="236" y="204"/>
                  </a:lnTo>
                  <a:lnTo>
                    <a:pt x="231" y="204"/>
                  </a:lnTo>
                  <a:lnTo>
                    <a:pt x="223" y="204"/>
                  </a:lnTo>
                  <a:lnTo>
                    <a:pt x="217" y="204"/>
                  </a:lnTo>
                  <a:lnTo>
                    <a:pt x="215" y="204"/>
                  </a:lnTo>
                  <a:lnTo>
                    <a:pt x="210" y="204"/>
                  </a:lnTo>
                  <a:lnTo>
                    <a:pt x="204" y="202"/>
                  </a:lnTo>
                  <a:lnTo>
                    <a:pt x="196" y="202"/>
                  </a:lnTo>
                  <a:lnTo>
                    <a:pt x="191" y="202"/>
                  </a:lnTo>
                  <a:lnTo>
                    <a:pt x="186" y="202"/>
                  </a:lnTo>
                  <a:lnTo>
                    <a:pt x="181" y="204"/>
                  </a:lnTo>
                  <a:lnTo>
                    <a:pt x="178" y="209"/>
                  </a:lnTo>
                  <a:lnTo>
                    <a:pt x="152" y="233"/>
                  </a:lnTo>
                  <a:lnTo>
                    <a:pt x="178" y="233"/>
                  </a:lnTo>
                  <a:lnTo>
                    <a:pt x="244" y="233"/>
                  </a:lnTo>
                  <a:lnTo>
                    <a:pt x="233" y="264"/>
                  </a:lnTo>
                  <a:lnTo>
                    <a:pt x="231" y="267"/>
                  </a:lnTo>
                  <a:lnTo>
                    <a:pt x="228" y="270"/>
                  </a:lnTo>
                  <a:lnTo>
                    <a:pt x="223" y="270"/>
                  </a:lnTo>
                  <a:lnTo>
                    <a:pt x="220" y="270"/>
                  </a:lnTo>
                  <a:lnTo>
                    <a:pt x="215" y="270"/>
                  </a:lnTo>
                  <a:lnTo>
                    <a:pt x="178" y="270"/>
                  </a:lnTo>
                  <a:lnTo>
                    <a:pt x="144" y="270"/>
                  </a:lnTo>
                  <a:lnTo>
                    <a:pt x="149" y="288"/>
                  </a:lnTo>
                  <a:lnTo>
                    <a:pt x="160" y="306"/>
                  </a:lnTo>
                  <a:lnTo>
                    <a:pt x="178" y="317"/>
                  </a:lnTo>
                  <a:lnTo>
                    <a:pt x="196" y="322"/>
                  </a:lnTo>
                  <a:lnTo>
                    <a:pt x="217" y="319"/>
                  </a:lnTo>
                  <a:lnTo>
                    <a:pt x="238" y="309"/>
                  </a:lnTo>
                  <a:lnTo>
                    <a:pt x="254" y="288"/>
                  </a:lnTo>
                  <a:lnTo>
                    <a:pt x="265" y="262"/>
                  </a:lnTo>
                  <a:lnTo>
                    <a:pt x="270" y="236"/>
                  </a:lnTo>
                  <a:lnTo>
                    <a:pt x="293" y="141"/>
                  </a:lnTo>
                  <a:lnTo>
                    <a:pt x="314" y="47"/>
                  </a:lnTo>
                  <a:close/>
                  <a:moveTo>
                    <a:pt x="361" y="0"/>
                  </a:moveTo>
                  <a:lnTo>
                    <a:pt x="335" y="126"/>
                  </a:lnTo>
                  <a:lnTo>
                    <a:pt x="304" y="251"/>
                  </a:lnTo>
                  <a:lnTo>
                    <a:pt x="296" y="283"/>
                  </a:lnTo>
                  <a:lnTo>
                    <a:pt x="286" y="309"/>
                  </a:lnTo>
                  <a:lnTo>
                    <a:pt x="267" y="335"/>
                  </a:lnTo>
                  <a:lnTo>
                    <a:pt x="241" y="353"/>
                  </a:lnTo>
                  <a:lnTo>
                    <a:pt x="210" y="361"/>
                  </a:lnTo>
                  <a:lnTo>
                    <a:pt x="178" y="359"/>
                  </a:lnTo>
                  <a:lnTo>
                    <a:pt x="144" y="343"/>
                  </a:lnTo>
                  <a:lnTo>
                    <a:pt x="121" y="317"/>
                  </a:lnTo>
                  <a:lnTo>
                    <a:pt x="105" y="280"/>
                  </a:lnTo>
                  <a:lnTo>
                    <a:pt x="39" y="346"/>
                  </a:lnTo>
                  <a:lnTo>
                    <a:pt x="26" y="332"/>
                  </a:lnTo>
                  <a:lnTo>
                    <a:pt x="16" y="322"/>
                  </a:lnTo>
                  <a:lnTo>
                    <a:pt x="81" y="257"/>
                  </a:lnTo>
                  <a:lnTo>
                    <a:pt x="47" y="243"/>
                  </a:lnTo>
                  <a:lnTo>
                    <a:pt x="21" y="220"/>
                  </a:lnTo>
                  <a:lnTo>
                    <a:pt x="5" y="188"/>
                  </a:lnTo>
                  <a:lnTo>
                    <a:pt x="0" y="154"/>
                  </a:lnTo>
                  <a:lnTo>
                    <a:pt x="8" y="120"/>
                  </a:lnTo>
                  <a:lnTo>
                    <a:pt x="26" y="94"/>
                  </a:lnTo>
                  <a:lnTo>
                    <a:pt x="50" y="76"/>
                  </a:lnTo>
                  <a:lnTo>
                    <a:pt x="79" y="65"/>
                  </a:lnTo>
                  <a:lnTo>
                    <a:pt x="110" y="55"/>
                  </a:lnTo>
                  <a:lnTo>
                    <a:pt x="178" y="39"/>
                  </a:lnTo>
                  <a:lnTo>
                    <a:pt x="36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1" name="Freeform 890"/>
            <p:cNvSpPr/>
            <p:nvPr/>
          </p:nvSpPr>
          <p:spPr bwMode="auto">
            <a:xfrm>
              <a:off x="14867504" y="441325"/>
              <a:ext cx="58738" cy="190500"/>
            </a:xfrm>
            <a:custGeom>
              <a:avLst/>
              <a:gdLst>
                <a:gd name="T0" fmla="*/ 0 w 37"/>
                <a:gd name="T1" fmla="*/ 0 h 120"/>
                <a:gd name="T2" fmla="*/ 19 w 37"/>
                <a:gd name="T3" fmla="*/ 0 h 120"/>
                <a:gd name="T4" fmla="*/ 37 w 37"/>
                <a:gd name="T5" fmla="*/ 0 h 120"/>
                <a:gd name="T6" fmla="*/ 37 w 37"/>
                <a:gd name="T7" fmla="*/ 120 h 120"/>
                <a:gd name="T8" fmla="*/ 19 w 37"/>
                <a:gd name="T9" fmla="*/ 120 h 120"/>
                <a:gd name="T10" fmla="*/ 0 w 37"/>
                <a:gd name="T11" fmla="*/ 120 h 120"/>
                <a:gd name="T12" fmla="*/ 0 w 37"/>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7" h="120">
                  <a:moveTo>
                    <a:pt x="0" y="0"/>
                  </a:moveTo>
                  <a:lnTo>
                    <a:pt x="19" y="0"/>
                  </a:lnTo>
                  <a:lnTo>
                    <a:pt x="37" y="0"/>
                  </a:lnTo>
                  <a:lnTo>
                    <a:pt x="37" y="120"/>
                  </a:lnTo>
                  <a:lnTo>
                    <a:pt x="19" y="120"/>
                  </a:lnTo>
                  <a:lnTo>
                    <a:pt x="0" y="12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2" name="Freeform 891"/>
            <p:cNvSpPr/>
            <p:nvPr/>
          </p:nvSpPr>
          <p:spPr bwMode="auto">
            <a:xfrm>
              <a:off x="14618267" y="0"/>
              <a:ext cx="557213" cy="419100"/>
            </a:xfrm>
            <a:custGeom>
              <a:avLst/>
              <a:gdLst>
                <a:gd name="T0" fmla="*/ 21 w 351"/>
                <a:gd name="T1" fmla="*/ 0 h 264"/>
                <a:gd name="T2" fmla="*/ 100 w 351"/>
                <a:gd name="T3" fmla="*/ 45 h 264"/>
                <a:gd name="T4" fmla="*/ 176 w 351"/>
                <a:gd name="T5" fmla="*/ 0 h 264"/>
                <a:gd name="T6" fmla="*/ 252 w 351"/>
                <a:gd name="T7" fmla="*/ 45 h 264"/>
                <a:gd name="T8" fmla="*/ 328 w 351"/>
                <a:gd name="T9" fmla="*/ 0 h 264"/>
                <a:gd name="T10" fmla="*/ 346 w 351"/>
                <a:gd name="T11" fmla="*/ 42 h 264"/>
                <a:gd name="T12" fmla="*/ 351 w 351"/>
                <a:gd name="T13" fmla="*/ 89 h 264"/>
                <a:gd name="T14" fmla="*/ 343 w 351"/>
                <a:gd name="T15" fmla="*/ 141 h 264"/>
                <a:gd name="T16" fmla="*/ 322 w 351"/>
                <a:gd name="T17" fmla="*/ 186 h 264"/>
                <a:gd name="T18" fmla="*/ 288 w 351"/>
                <a:gd name="T19" fmla="*/ 225 h 264"/>
                <a:gd name="T20" fmla="*/ 244 w 351"/>
                <a:gd name="T21" fmla="*/ 251 h 264"/>
                <a:gd name="T22" fmla="*/ 194 w 351"/>
                <a:gd name="T23" fmla="*/ 264 h 264"/>
                <a:gd name="T24" fmla="*/ 176 w 351"/>
                <a:gd name="T25" fmla="*/ 264 h 264"/>
                <a:gd name="T26" fmla="*/ 157 w 351"/>
                <a:gd name="T27" fmla="*/ 264 h 264"/>
                <a:gd name="T28" fmla="*/ 105 w 351"/>
                <a:gd name="T29" fmla="*/ 251 h 264"/>
                <a:gd name="T30" fmla="*/ 63 w 351"/>
                <a:gd name="T31" fmla="*/ 225 h 264"/>
                <a:gd name="T32" fmla="*/ 29 w 351"/>
                <a:gd name="T33" fmla="*/ 186 h 264"/>
                <a:gd name="T34" fmla="*/ 8 w 351"/>
                <a:gd name="T35" fmla="*/ 141 h 264"/>
                <a:gd name="T36" fmla="*/ 0 w 351"/>
                <a:gd name="T37" fmla="*/ 89 h 264"/>
                <a:gd name="T38" fmla="*/ 5 w 351"/>
                <a:gd name="T39" fmla="*/ 42 h 264"/>
                <a:gd name="T40" fmla="*/ 21 w 351"/>
                <a:gd name="T4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264">
                  <a:moveTo>
                    <a:pt x="21" y="0"/>
                  </a:moveTo>
                  <a:lnTo>
                    <a:pt x="100" y="45"/>
                  </a:lnTo>
                  <a:lnTo>
                    <a:pt x="176" y="0"/>
                  </a:lnTo>
                  <a:lnTo>
                    <a:pt x="252" y="45"/>
                  </a:lnTo>
                  <a:lnTo>
                    <a:pt x="328" y="0"/>
                  </a:lnTo>
                  <a:lnTo>
                    <a:pt x="346" y="42"/>
                  </a:lnTo>
                  <a:lnTo>
                    <a:pt x="351" y="89"/>
                  </a:lnTo>
                  <a:lnTo>
                    <a:pt x="343" y="141"/>
                  </a:lnTo>
                  <a:lnTo>
                    <a:pt x="322" y="186"/>
                  </a:lnTo>
                  <a:lnTo>
                    <a:pt x="288" y="225"/>
                  </a:lnTo>
                  <a:lnTo>
                    <a:pt x="244" y="251"/>
                  </a:lnTo>
                  <a:lnTo>
                    <a:pt x="194" y="264"/>
                  </a:lnTo>
                  <a:lnTo>
                    <a:pt x="176" y="264"/>
                  </a:lnTo>
                  <a:lnTo>
                    <a:pt x="157" y="264"/>
                  </a:lnTo>
                  <a:lnTo>
                    <a:pt x="105" y="251"/>
                  </a:lnTo>
                  <a:lnTo>
                    <a:pt x="63" y="225"/>
                  </a:lnTo>
                  <a:lnTo>
                    <a:pt x="29" y="186"/>
                  </a:lnTo>
                  <a:lnTo>
                    <a:pt x="8" y="141"/>
                  </a:lnTo>
                  <a:lnTo>
                    <a:pt x="0" y="89"/>
                  </a:lnTo>
                  <a:lnTo>
                    <a:pt x="5" y="42"/>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3" name="Freeform 892"/>
            <p:cNvSpPr/>
            <p:nvPr/>
          </p:nvSpPr>
          <p:spPr bwMode="auto">
            <a:xfrm>
              <a:off x="14738917" y="452438"/>
              <a:ext cx="107950" cy="104775"/>
            </a:xfrm>
            <a:custGeom>
              <a:avLst/>
              <a:gdLst>
                <a:gd name="T0" fmla="*/ 0 w 68"/>
                <a:gd name="T1" fmla="*/ 0 h 66"/>
                <a:gd name="T2" fmla="*/ 26 w 68"/>
                <a:gd name="T3" fmla="*/ 0 h 66"/>
                <a:gd name="T4" fmla="*/ 53 w 68"/>
                <a:gd name="T5" fmla="*/ 16 h 66"/>
                <a:gd name="T6" fmla="*/ 66 w 68"/>
                <a:gd name="T7" fmla="*/ 40 h 66"/>
                <a:gd name="T8" fmla="*/ 68 w 68"/>
                <a:gd name="T9" fmla="*/ 66 h 66"/>
                <a:gd name="T10" fmla="*/ 39 w 68"/>
                <a:gd name="T11" fmla="*/ 66 h 66"/>
                <a:gd name="T12" fmla="*/ 16 w 68"/>
                <a:gd name="T13" fmla="*/ 50 h 66"/>
                <a:gd name="T14" fmla="*/ 3 w 68"/>
                <a:gd name="T15" fmla="*/ 27 h 66"/>
                <a:gd name="T16" fmla="*/ 0 w 6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6">
                  <a:moveTo>
                    <a:pt x="0" y="0"/>
                  </a:moveTo>
                  <a:lnTo>
                    <a:pt x="26" y="0"/>
                  </a:lnTo>
                  <a:lnTo>
                    <a:pt x="53" y="16"/>
                  </a:lnTo>
                  <a:lnTo>
                    <a:pt x="66" y="40"/>
                  </a:lnTo>
                  <a:lnTo>
                    <a:pt x="68" y="66"/>
                  </a:lnTo>
                  <a:lnTo>
                    <a:pt x="39" y="66"/>
                  </a:lnTo>
                  <a:lnTo>
                    <a:pt x="16" y="50"/>
                  </a:lnTo>
                  <a:lnTo>
                    <a:pt x="3" y="27"/>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4" name="Freeform 893"/>
            <p:cNvSpPr/>
            <p:nvPr/>
          </p:nvSpPr>
          <p:spPr bwMode="auto">
            <a:xfrm>
              <a:off x="14946879" y="452438"/>
              <a:ext cx="107950" cy="104775"/>
            </a:xfrm>
            <a:custGeom>
              <a:avLst/>
              <a:gdLst>
                <a:gd name="T0" fmla="*/ 68 w 68"/>
                <a:gd name="T1" fmla="*/ 0 h 66"/>
                <a:gd name="T2" fmla="*/ 66 w 68"/>
                <a:gd name="T3" fmla="*/ 27 h 66"/>
                <a:gd name="T4" fmla="*/ 52 w 68"/>
                <a:gd name="T5" fmla="*/ 50 h 66"/>
                <a:gd name="T6" fmla="*/ 26 w 68"/>
                <a:gd name="T7" fmla="*/ 66 h 66"/>
                <a:gd name="T8" fmla="*/ 0 w 68"/>
                <a:gd name="T9" fmla="*/ 66 h 66"/>
                <a:gd name="T10" fmla="*/ 3 w 68"/>
                <a:gd name="T11" fmla="*/ 40 h 66"/>
                <a:gd name="T12" fmla="*/ 16 w 68"/>
                <a:gd name="T13" fmla="*/ 16 h 66"/>
                <a:gd name="T14" fmla="*/ 39 w 68"/>
                <a:gd name="T15" fmla="*/ 0 h 66"/>
                <a:gd name="T16" fmla="*/ 68 w 6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6">
                  <a:moveTo>
                    <a:pt x="68" y="0"/>
                  </a:moveTo>
                  <a:lnTo>
                    <a:pt x="66" y="27"/>
                  </a:lnTo>
                  <a:lnTo>
                    <a:pt x="52" y="50"/>
                  </a:lnTo>
                  <a:lnTo>
                    <a:pt x="26" y="66"/>
                  </a:lnTo>
                  <a:lnTo>
                    <a:pt x="0" y="66"/>
                  </a:lnTo>
                  <a:lnTo>
                    <a:pt x="3" y="40"/>
                  </a:lnTo>
                  <a:lnTo>
                    <a:pt x="16" y="16"/>
                  </a:lnTo>
                  <a:lnTo>
                    <a:pt x="39" y="0"/>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5" name="Freeform 894"/>
            <p:cNvSpPr/>
            <p:nvPr/>
          </p:nvSpPr>
          <p:spPr bwMode="auto">
            <a:xfrm>
              <a:off x="14730979" y="652463"/>
              <a:ext cx="328613" cy="92075"/>
            </a:xfrm>
            <a:custGeom>
              <a:avLst/>
              <a:gdLst>
                <a:gd name="T0" fmla="*/ 105 w 207"/>
                <a:gd name="T1" fmla="*/ 0 h 58"/>
                <a:gd name="T2" fmla="*/ 123 w 207"/>
                <a:gd name="T3" fmla="*/ 0 h 58"/>
                <a:gd name="T4" fmla="*/ 157 w 207"/>
                <a:gd name="T5" fmla="*/ 8 h 58"/>
                <a:gd name="T6" fmla="*/ 183 w 207"/>
                <a:gd name="T7" fmla="*/ 21 h 58"/>
                <a:gd name="T8" fmla="*/ 202 w 207"/>
                <a:gd name="T9" fmla="*/ 39 h 58"/>
                <a:gd name="T10" fmla="*/ 207 w 207"/>
                <a:gd name="T11" fmla="*/ 58 h 58"/>
                <a:gd name="T12" fmla="*/ 0 w 207"/>
                <a:gd name="T13" fmla="*/ 58 h 58"/>
                <a:gd name="T14" fmla="*/ 8 w 207"/>
                <a:gd name="T15" fmla="*/ 39 h 58"/>
                <a:gd name="T16" fmla="*/ 26 w 207"/>
                <a:gd name="T17" fmla="*/ 21 h 58"/>
                <a:gd name="T18" fmla="*/ 52 w 207"/>
                <a:gd name="T19" fmla="*/ 8 h 58"/>
                <a:gd name="T20" fmla="*/ 86 w 207"/>
                <a:gd name="T21" fmla="*/ 0 h 58"/>
                <a:gd name="T22" fmla="*/ 105 w 207"/>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8">
                  <a:moveTo>
                    <a:pt x="105" y="0"/>
                  </a:moveTo>
                  <a:lnTo>
                    <a:pt x="123" y="0"/>
                  </a:lnTo>
                  <a:lnTo>
                    <a:pt x="157" y="8"/>
                  </a:lnTo>
                  <a:lnTo>
                    <a:pt x="183" y="21"/>
                  </a:lnTo>
                  <a:lnTo>
                    <a:pt x="202" y="39"/>
                  </a:lnTo>
                  <a:lnTo>
                    <a:pt x="207" y="58"/>
                  </a:lnTo>
                  <a:lnTo>
                    <a:pt x="0" y="58"/>
                  </a:lnTo>
                  <a:lnTo>
                    <a:pt x="8" y="39"/>
                  </a:lnTo>
                  <a:lnTo>
                    <a:pt x="26" y="21"/>
                  </a:lnTo>
                  <a:lnTo>
                    <a:pt x="52" y="8"/>
                  </a:lnTo>
                  <a:lnTo>
                    <a:pt x="86" y="0"/>
                  </a:lnTo>
                  <a:lnTo>
                    <a:pt x="10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6" name="Freeform 895"/>
            <p:cNvSpPr/>
            <p:nvPr/>
          </p:nvSpPr>
          <p:spPr bwMode="auto">
            <a:xfrm>
              <a:off x="17296379" y="3429000"/>
              <a:ext cx="61913" cy="323850"/>
            </a:xfrm>
            <a:custGeom>
              <a:avLst/>
              <a:gdLst>
                <a:gd name="T0" fmla="*/ 18 w 39"/>
                <a:gd name="T1" fmla="*/ 0 h 204"/>
                <a:gd name="T2" fmla="*/ 20 w 39"/>
                <a:gd name="T3" fmla="*/ 0 h 204"/>
                <a:gd name="T4" fmla="*/ 31 w 39"/>
                <a:gd name="T5" fmla="*/ 0 h 204"/>
                <a:gd name="T6" fmla="*/ 39 w 39"/>
                <a:gd name="T7" fmla="*/ 3 h 204"/>
                <a:gd name="T8" fmla="*/ 39 w 39"/>
                <a:gd name="T9" fmla="*/ 204 h 204"/>
                <a:gd name="T10" fmla="*/ 0 w 39"/>
                <a:gd name="T11" fmla="*/ 204 h 204"/>
                <a:gd name="T12" fmla="*/ 0 w 39"/>
                <a:gd name="T13" fmla="*/ 5 h 204"/>
                <a:gd name="T14" fmla="*/ 7 w 39"/>
                <a:gd name="T15" fmla="*/ 0 h 204"/>
                <a:gd name="T16" fmla="*/ 18 w 39"/>
                <a:gd name="T1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04">
                  <a:moveTo>
                    <a:pt x="18" y="0"/>
                  </a:moveTo>
                  <a:lnTo>
                    <a:pt x="20" y="0"/>
                  </a:lnTo>
                  <a:lnTo>
                    <a:pt x="31" y="0"/>
                  </a:lnTo>
                  <a:lnTo>
                    <a:pt x="39" y="3"/>
                  </a:lnTo>
                  <a:lnTo>
                    <a:pt x="39" y="204"/>
                  </a:lnTo>
                  <a:lnTo>
                    <a:pt x="0" y="204"/>
                  </a:lnTo>
                  <a:lnTo>
                    <a:pt x="0" y="5"/>
                  </a:lnTo>
                  <a:lnTo>
                    <a:pt x="7" y="0"/>
                  </a:lnTo>
                  <a:lnTo>
                    <a:pt x="1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7" name="Freeform 896"/>
            <p:cNvSpPr/>
            <p:nvPr/>
          </p:nvSpPr>
          <p:spPr bwMode="auto">
            <a:xfrm>
              <a:off x="17296379" y="2979738"/>
              <a:ext cx="61913" cy="42863"/>
            </a:xfrm>
            <a:custGeom>
              <a:avLst/>
              <a:gdLst>
                <a:gd name="T0" fmla="*/ 39 w 39"/>
                <a:gd name="T1" fmla="*/ 0 h 27"/>
                <a:gd name="T2" fmla="*/ 39 w 39"/>
                <a:gd name="T3" fmla="*/ 27 h 27"/>
                <a:gd name="T4" fmla="*/ 26 w 39"/>
                <a:gd name="T5" fmla="*/ 27 h 27"/>
                <a:gd name="T6" fmla="*/ 23 w 39"/>
                <a:gd name="T7" fmla="*/ 27 h 27"/>
                <a:gd name="T8" fmla="*/ 23 w 39"/>
                <a:gd name="T9" fmla="*/ 27 h 27"/>
                <a:gd name="T10" fmla="*/ 0 w 39"/>
                <a:gd name="T11" fmla="*/ 27 h 27"/>
                <a:gd name="T12" fmla="*/ 0 w 39"/>
                <a:gd name="T13" fmla="*/ 0 h 27"/>
                <a:gd name="T14" fmla="*/ 39 w 39"/>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7">
                  <a:moveTo>
                    <a:pt x="39" y="0"/>
                  </a:moveTo>
                  <a:lnTo>
                    <a:pt x="39" y="27"/>
                  </a:lnTo>
                  <a:lnTo>
                    <a:pt x="26" y="27"/>
                  </a:lnTo>
                  <a:lnTo>
                    <a:pt x="23" y="27"/>
                  </a:lnTo>
                  <a:lnTo>
                    <a:pt x="23" y="27"/>
                  </a:lnTo>
                  <a:lnTo>
                    <a:pt x="0" y="27"/>
                  </a:lnTo>
                  <a:lnTo>
                    <a:pt x="0" y="0"/>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8" name="Freeform 897"/>
            <p:cNvSpPr/>
            <p:nvPr/>
          </p:nvSpPr>
          <p:spPr bwMode="auto">
            <a:xfrm>
              <a:off x="17029679" y="3043238"/>
              <a:ext cx="603250" cy="444500"/>
            </a:xfrm>
            <a:custGeom>
              <a:avLst/>
              <a:gdLst>
                <a:gd name="T0" fmla="*/ 194 w 380"/>
                <a:gd name="T1" fmla="*/ 0 h 280"/>
                <a:gd name="T2" fmla="*/ 254 w 380"/>
                <a:gd name="T3" fmla="*/ 10 h 280"/>
                <a:gd name="T4" fmla="*/ 330 w 380"/>
                <a:gd name="T5" fmla="*/ 63 h 280"/>
                <a:gd name="T6" fmla="*/ 374 w 380"/>
                <a:gd name="T7" fmla="*/ 146 h 280"/>
                <a:gd name="T8" fmla="*/ 374 w 380"/>
                <a:gd name="T9" fmla="*/ 230 h 280"/>
                <a:gd name="T10" fmla="*/ 359 w 380"/>
                <a:gd name="T11" fmla="*/ 277 h 280"/>
                <a:gd name="T12" fmla="*/ 353 w 380"/>
                <a:gd name="T13" fmla="*/ 280 h 280"/>
                <a:gd name="T14" fmla="*/ 351 w 380"/>
                <a:gd name="T15" fmla="*/ 275 h 280"/>
                <a:gd name="T16" fmla="*/ 348 w 380"/>
                <a:gd name="T17" fmla="*/ 264 h 280"/>
                <a:gd name="T18" fmla="*/ 319 w 380"/>
                <a:gd name="T19" fmla="*/ 235 h 280"/>
                <a:gd name="T20" fmla="*/ 296 w 380"/>
                <a:gd name="T21" fmla="*/ 230 h 280"/>
                <a:gd name="T22" fmla="*/ 262 w 380"/>
                <a:gd name="T23" fmla="*/ 246 h 280"/>
                <a:gd name="T24" fmla="*/ 246 w 380"/>
                <a:gd name="T25" fmla="*/ 267 h 280"/>
                <a:gd name="T26" fmla="*/ 243 w 380"/>
                <a:gd name="T27" fmla="*/ 269 h 280"/>
                <a:gd name="T28" fmla="*/ 241 w 380"/>
                <a:gd name="T29" fmla="*/ 267 h 280"/>
                <a:gd name="T30" fmla="*/ 233 w 380"/>
                <a:gd name="T31" fmla="*/ 251 h 280"/>
                <a:gd name="T32" fmla="*/ 217 w 380"/>
                <a:gd name="T33" fmla="*/ 238 h 280"/>
                <a:gd name="T34" fmla="*/ 199 w 380"/>
                <a:gd name="T35" fmla="*/ 230 h 280"/>
                <a:gd name="T36" fmla="*/ 186 w 380"/>
                <a:gd name="T37" fmla="*/ 228 h 280"/>
                <a:gd name="T38" fmla="*/ 168 w 380"/>
                <a:gd name="T39" fmla="*/ 233 h 280"/>
                <a:gd name="T40" fmla="*/ 147 w 380"/>
                <a:gd name="T41" fmla="*/ 248 h 280"/>
                <a:gd name="T42" fmla="*/ 136 w 380"/>
                <a:gd name="T43" fmla="*/ 264 h 280"/>
                <a:gd name="T44" fmla="*/ 133 w 380"/>
                <a:gd name="T45" fmla="*/ 267 h 280"/>
                <a:gd name="T46" fmla="*/ 131 w 380"/>
                <a:gd name="T47" fmla="*/ 264 h 280"/>
                <a:gd name="T48" fmla="*/ 115 w 380"/>
                <a:gd name="T49" fmla="*/ 241 h 280"/>
                <a:gd name="T50" fmla="*/ 79 w 380"/>
                <a:gd name="T51" fmla="*/ 225 h 280"/>
                <a:gd name="T52" fmla="*/ 58 w 380"/>
                <a:gd name="T53" fmla="*/ 230 h 280"/>
                <a:gd name="T54" fmla="*/ 29 w 380"/>
                <a:gd name="T55" fmla="*/ 256 h 280"/>
                <a:gd name="T56" fmla="*/ 21 w 380"/>
                <a:gd name="T57" fmla="*/ 264 h 280"/>
                <a:gd name="T58" fmla="*/ 16 w 380"/>
                <a:gd name="T59" fmla="*/ 264 h 280"/>
                <a:gd name="T60" fmla="*/ 3 w 380"/>
                <a:gd name="T61" fmla="*/ 222 h 280"/>
                <a:gd name="T62" fmla="*/ 8 w 380"/>
                <a:gd name="T63" fmla="*/ 139 h 280"/>
                <a:gd name="T64" fmla="*/ 50 w 380"/>
                <a:gd name="T65" fmla="*/ 63 h 280"/>
                <a:gd name="T66" fmla="*/ 123 w 380"/>
                <a:gd name="T67" fmla="*/ 13 h 280"/>
                <a:gd name="T68" fmla="*/ 191 w 380"/>
                <a:gd name="T6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0" h="280">
                  <a:moveTo>
                    <a:pt x="191" y="0"/>
                  </a:moveTo>
                  <a:lnTo>
                    <a:pt x="194" y="0"/>
                  </a:lnTo>
                  <a:lnTo>
                    <a:pt x="207" y="0"/>
                  </a:lnTo>
                  <a:lnTo>
                    <a:pt x="254" y="10"/>
                  </a:lnTo>
                  <a:lnTo>
                    <a:pt x="296" y="31"/>
                  </a:lnTo>
                  <a:lnTo>
                    <a:pt x="330" y="63"/>
                  </a:lnTo>
                  <a:lnTo>
                    <a:pt x="359" y="102"/>
                  </a:lnTo>
                  <a:lnTo>
                    <a:pt x="374" y="146"/>
                  </a:lnTo>
                  <a:lnTo>
                    <a:pt x="380" y="193"/>
                  </a:lnTo>
                  <a:lnTo>
                    <a:pt x="374" y="230"/>
                  </a:lnTo>
                  <a:lnTo>
                    <a:pt x="364" y="267"/>
                  </a:lnTo>
                  <a:lnTo>
                    <a:pt x="359" y="277"/>
                  </a:lnTo>
                  <a:lnTo>
                    <a:pt x="356" y="280"/>
                  </a:lnTo>
                  <a:lnTo>
                    <a:pt x="353" y="280"/>
                  </a:lnTo>
                  <a:lnTo>
                    <a:pt x="353" y="280"/>
                  </a:lnTo>
                  <a:lnTo>
                    <a:pt x="351" y="275"/>
                  </a:lnTo>
                  <a:lnTo>
                    <a:pt x="348" y="269"/>
                  </a:lnTo>
                  <a:lnTo>
                    <a:pt x="348" y="264"/>
                  </a:lnTo>
                  <a:lnTo>
                    <a:pt x="335" y="246"/>
                  </a:lnTo>
                  <a:lnTo>
                    <a:pt x="319" y="235"/>
                  </a:lnTo>
                  <a:lnTo>
                    <a:pt x="298" y="230"/>
                  </a:lnTo>
                  <a:lnTo>
                    <a:pt x="296" y="230"/>
                  </a:lnTo>
                  <a:lnTo>
                    <a:pt x="278" y="235"/>
                  </a:lnTo>
                  <a:lnTo>
                    <a:pt x="262" y="246"/>
                  </a:lnTo>
                  <a:lnTo>
                    <a:pt x="249" y="262"/>
                  </a:lnTo>
                  <a:lnTo>
                    <a:pt x="246" y="267"/>
                  </a:lnTo>
                  <a:lnTo>
                    <a:pt x="246" y="269"/>
                  </a:lnTo>
                  <a:lnTo>
                    <a:pt x="243" y="269"/>
                  </a:lnTo>
                  <a:lnTo>
                    <a:pt x="243" y="269"/>
                  </a:lnTo>
                  <a:lnTo>
                    <a:pt x="241" y="267"/>
                  </a:lnTo>
                  <a:lnTo>
                    <a:pt x="238" y="262"/>
                  </a:lnTo>
                  <a:lnTo>
                    <a:pt x="233" y="251"/>
                  </a:lnTo>
                  <a:lnTo>
                    <a:pt x="225" y="243"/>
                  </a:lnTo>
                  <a:lnTo>
                    <a:pt x="217" y="238"/>
                  </a:lnTo>
                  <a:lnTo>
                    <a:pt x="207" y="233"/>
                  </a:lnTo>
                  <a:lnTo>
                    <a:pt x="199" y="230"/>
                  </a:lnTo>
                  <a:lnTo>
                    <a:pt x="188" y="228"/>
                  </a:lnTo>
                  <a:lnTo>
                    <a:pt x="186" y="228"/>
                  </a:lnTo>
                  <a:lnTo>
                    <a:pt x="175" y="230"/>
                  </a:lnTo>
                  <a:lnTo>
                    <a:pt x="168" y="233"/>
                  </a:lnTo>
                  <a:lnTo>
                    <a:pt x="154" y="238"/>
                  </a:lnTo>
                  <a:lnTo>
                    <a:pt x="147" y="248"/>
                  </a:lnTo>
                  <a:lnTo>
                    <a:pt x="139" y="259"/>
                  </a:lnTo>
                  <a:lnTo>
                    <a:pt x="136" y="264"/>
                  </a:lnTo>
                  <a:lnTo>
                    <a:pt x="133" y="267"/>
                  </a:lnTo>
                  <a:lnTo>
                    <a:pt x="133" y="267"/>
                  </a:lnTo>
                  <a:lnTo>
                    <a:pt x="131" y="267"/>
                  </a:lnTo>
                  <a:lnTo>
                    <a:pt x="131" y="264"/>
                  </a:lnTo>
                  <a:lnTo>
                    <a:pt x="128" y="259"/>
                  </a:lnTo>
                  <a:lnTo>
                    <a:pt x="115" y="241"/>
                  </a:lnTo>
                  <a:lnTo>
                    <a:pt x="99" y="230"/>
                  </a:lnTo>
                  <a:lnTo>
                    <a:pt x="79" y="225"/>
                  </a:lnTo>
                  <a:lnTo>
                    <a:pt x="76" y="225"/>
                  </a:lnTo>
                  <a:lnTo>
                    <a:pt x="58" y="230"/>
                  </a:lnTo>
                  <a:lnTo>
                    <a:pt x="39" y="241"/>
                  </a:lnTo>
                  <a:lnTo>
                    <a:pt x="29" y="256"/>
                  </a:lnTo>
                  <a:lnTo>
                    <a:pt x="26" y="262"/>
                  </a:lnTo>
                  <a:lnTo>
                    <a:pt x="21" y="264"/>
                  </a:lnTo>
                  <a:lnTo>
                    <a:pt x="18" y="267"/>
                  </a:lnTo>
                  <a:lnTo>
                    <a:pt x="16" y="264"/>
                  </a:lnTo>
                  <a:lnTo>
                    <a:pt x="13" y="256"/>
                  </a:lnTo>
                  <a:lnTo>
                    <a:pt x="3" y="222"/>
                  </a:lnTo>
                  <a:lnTo>
                    <a:pt x="0" y="186"/>
                  </a:lnTo>
                  <a:lnTo>
                    <a:pt x="8" y="139"/>
                  </a:lnTo>
                  <a:lnTo>
                    <a:pt x="24" y="97"/>
                  </a:lnTo>
                  <a:lnTo>
                    <a:pt x="50" y="63"/>
                  </a:lnTo>
                  <a:lnTo>
                    <a:pt x="84" y="31"/>
                  </a:lnTo>
                  <a:lnTo>
                    <a:pt x="123" y="13"/>
                  </a:lnTo>
                  <a:lnTo>
                    <a:pt x="168" y="0"/>
                  </a:lnTo>
                  <a:lnTo>
                    <a:pt x="19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9" name="Freeform 898"/>
            <p:cNvSpPr/>
            <p:nvPr/>
          </p:nvSpPr>
          <p:spPr bwMode="auto">
            <a:xfrm>
              <a:off x="12922817" y="3400425"/>
              <a:ext cx="233363" cy="166688"/>
            </a:xfrm>
            <a:custGeom>
              <a:avLst/>
              <a:gdLst>
                <a:gd name="T0" fmla="*/ 115 w 147"/>
                <a:gd name="T1" fmla="*/ 0 h 105"/>
                <a:gd name="T2" fmla="*/ 147 w 147"/>
                <a:gd name="T3" fmla="*/ 0 h 105"/>
                <a:gd name="T4" fmla="*/ 141 w 147"/>
                <a:gd name="T5" fmla="*/ 3 h 105"/>
                <a:gd name="T6" fmla="*/ 139 w 147"/>
                <a:gd name="T7" fmla="*/ 3 h 105"/>
                <a:gd name="T8" fmla="*/ 133 w 147"/>
                <a:gd name="T9" fmla="*/ 5 h 105"/>
                <a:gd name="T10" fmla="*/ 128 w 147"/>
                <a:gd name="T11" fmla="*/ 8 h 105"/>
                <a:gd name="T12" fmla="*/ 118 w 147"/>
                <a:gd name="T13" fmla="*/ 13 h 105"/>
                <a:gd name="T14" fmla="*/ 105 w 147"/>
                <a:gd name="T15" fmla="*/ 21 h 105"/>
                <a:gd name="T16" fmla="*/ 94 w 147"/>
                <a:gd name="T17" fmla="*/ 29 h 105"/>
                <a:gd name="T18" fmla="*/ 73 w 147"/>
                <a:gd name="T19" fmla="*/ 58 h 105"/>
                <a:gd name="T20" fmla="*/ 50 w 147"/>
                <a:gd name="T21" fmla="*/ 84 h 105"/>
                <a:gd name="T22" fmla="*/ 26 w 147"/>
                <a:gd name="T23" fmla="*/ 97 h 105"/>
                <a:gd name="T24" fmla="*/ 0 w 147"/>
                <a:gd name="T25" fmla="*/ 105 h 105"/>
                <a:gd name="T26" fmla="*/ 8 w 147"/>
                <a:gd name="T27" fmla="*/ 99 h 105"/>
                <a:gd name="T28" fmla="*/ 13 w 147"/>
                <a:gd name="T29" fmla="*/ 92 h 105"/>
                <a:gd name="T30" fmla="*/ 21 w 147"/>
                <a:gd name="T31" fmla="*/ 84 h 105"/>
                <a:gd name="T32" fmla="*/ 26 w 147"/>
                <a:gd name="T33" fmla="*/ 76 h 105"/>
                <a:gd name="T34" fmla="*/ 29 w 147"/>
                <a:gd name="T35" fmla="*/ 68 h 105"/>
                <a:gd name="T36" fmla="*/ 37 w 147"/>
                <a:gd name="T37" fmla="*/ 52 h 105"/>
                <a:gd name="T38" fmla="*/ 47 w 147"/>
                <a:gd name="T39" fmla="*/ 39 h 105"/>
                <a:gd name="T40" fmla="*/ 55 w 147"/>
                <a:gd name="T41" fmla="*/ 29 h 105"/>
                <a:gd name="T42" fmla="*/ 65 w 147"/>
                <a:gd name="T43" fmla="*/ 18 h 105"/>
                <a:gd name="T44" fmla="*/ 76 w 147"/>
                <a:gd name="T45" fmla="*/ 10 h 105"/>
                <a:gd name="T46" fmla="*/ 86 w 147"/>
                <a:gd name="T47" fmla="*/ 5 h 105"/>
                <a:gd name="T48" fmla="*/ 115 w 147"/>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05">
                  <a:moveTo>
                    <a:pt x="115" y="0"/>
                  </a:moveTo>
                  <a:lnTo>
                    <a:pt x="147" y="0"/>
                  </a:lnTo>
                  <a:lnTo>
                    <a:pt x="141" y="3"/>
                  </a:lnTo>
                  <a:lnTo>
                    <a:pt x="139" y="3"/>
                  </a:lnTo>
                  <a:lnTo>
                    <a:pt x="133" y="5"/>
                  </a:lnTo>
                  <a:lnTo>
                    <a:pt x="128" y="8"/>
                  </a:lnTo>
                  <a:lnTo>
                    <a:pt x="118" y="13"/>
                  </a:lnTo>
                  <a:lnTo>
                    <a:pt x="105" y="21"/>
                  </a:lnTo>
                  <a:lnTo>
                    <a:pt x="94" y="29"/>
                  </a:lnTo>
                  <a:lnTo>
                    <a:pt x="73" y="58"/>
                  </a:lnTo>
                  <a:lnTo>
                    <a:pt x="50" y="84"/>
                  </a:lnTo>
                  <a:lnTo>
                    <a:pt x="26" y="97"/>
                  </a:lnTo>
                  <a:lnTo>
                    <a:pt x="0" y="105"/>
                  </a:lnTo>
                  <a:lnTo>
                    <a:pt x="8" y="99"/>
                  </a:lnTo>
                  <a:lnTo>
                    <a:pt x="13" y="92"/>
                  </a:lnTo>
                  <a:lnTo>
                    <a:pt x="21" y="84"/>
                  </a:lnTo>
                  <a:lnTo>
                    <a:pt x="26" y="76"/>
                  </a:lnTo>
                  <a:lnTo>
                    <a:pt x="29" y="68"/>
                  </a:lnTo>
                  <a:lnTo>
                    <a:pt x="37" y="52"/>
                  </a:lnTo>
                  <a:lnTo>
                    <a:pt x="47" y="39"/>
                  </a:lnTo>
                  <a:lnTo>
                    <a:pt x="55" y="29"/>
                  </a:lnTo>
                  <a:lnTo>
                    <a:pt x="65" y="18"/>
                  </a:lnTo>
                  <a:lnTo>
                    <a:pt x="76" y="10"/>
                  </a:lnTo>
                  <a:lnTo>
                    <a:pt x="86" y="5"/>
                  </a:lnTo>
                  <a:lnTo>
                    <a:pt x="11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0" name="Freeform 899"/>
            <p:cNvSpPr/>
            <p:nvPr/>
          </p:nvSpPr>
          <p:spPr bwMode="auto">
            <a:xfrm>
              <a:off x="12938692" y="3405188"/>
              <a:ext cx="307975" cy="195263"/>
            </a:xfrm>
            <a:custGeom>
              <a:avLst/>
              <a:gdLst>
                <a:gd name="T0" fmla="*/ 194 w 194"/>
                <a:gd name="T1" fmla="*/ 0 h 123"/>
                <a:gd name="T2" fmla="*/ 192 w 194"/>
                <a:gd name="T3" fmla="*/ 2 h 123"/>
                <a:gd name="T4" fmla="*/ 189 w 194"/>
                <a:gd name="T5" fmla="*/ 2 h 123"/>
                <a:gd name="T6" fmla="*/ 186 w 194"/>
                <a:gd name="T7" fmla="*/ 5 h 123"/>
                <a:gd name="T8" fmla="*/ 184 w 194"/>
                <a:gd name="T9" fmla="*/ 7 h 123"/>
                <a:gd name="T10" fmla="*/ 173 w 194"/>
                <a:gd name="T11" fmla="*/ 18 h 123"/>
                <a:gd name="T12" fmla="*/ 163 w 194"/>
                <a:gd name="T13" fmla="*/ 31 h 123"/>
                <a:gd name="T14" fmla="*/ 147 w 194"/>
                <a:gd name="T15" fmla="*/ 60 h 123"/>
                <a:gd name="T16" fmla="*/ 131 w 194"/>
                <a:gd name="T17" fmla="*/ 86 h 123"/>
                <a:gd name="T18" fmla="*/ 105 w 194"/>
                <a:gd name="T19" fmla="*/ 110 h 123"/>
                <a:gd name="T20" fmla="*/ 71 w 194"/>
                <a:gd name="T21" fmla="*/ 123 h 123"/>
                <a:gd name="T22" fmla="*/ 34 w 194"/>
                <a:gd name="T23" fmla="*/ 123 h 123"/>
                <a:gd name="T24" fmla="*/ 0 w 194"/>
                <a:gd name="T25" fmla="*/ 110 h 123"/>
                <a:gd name="T26" fmla="*/ 11 w 194"/>
                <a:gd name="T27" fmla="*/ 107 h 123"/>
                <a:gd name="T28" fmla="*/ 21 w 194"/>
                <a:gd name="T29" fmla="*/ 102 h 123"/>
                <a:gd name="T30" fmla="*/ 32 w 194"/>
                <a:gd name="T31" fmla="*/ 96 h 123"/>
                <a:gd name="T32" fmla="*/ 42 w 194"/>
                <a:gd name="T33" fmla="*/ 91 h 123"/>
                <a:gd name="T34" fmla="*/ 53 w 194"/>
                <a:gd name="T35" fmla="*/ 83 h 123"/>
                <a:gd name="T36" fmla="*/ 61 w 194"/>
                <a:gd name="T37" fmla="*/ 75 h 123"/>
                <a:gd name="T38" fmla="*/ 71 w 194"/>
                <a:gd name="T39" fmla="*/ 65 h 123"/>
                <a:gd name="T40" fmla="*/ 79 w 194"/>
                <a:gd name="T41" fmla="*/ 55 h 123"/>
                <a:gd name="T42" fmla="*/ 100 w 194"/>
                <a:gd name="T43" fmla="*/ 31 h 123"/>
                <a:gd name="T44" fmla="*/ 126 w 194"/>
                <a:gd name="T45" fmla="*/ 13 h 123"/>
                <a:gd name="T46" fmla="*/ 157 w 194"/>
                <a:gd name="T47" fmla="*/ 2 h 123"/>
                <a:gd name="T48" fmla="*/ 194 w 194"/>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23">
                  <a:moveTo>
                    <a:pt x="194" y="0"/>
                  </a:moveTo>
                  <a:lnTo>
                    <a:pt x="192" y="2"/>
                  </a:lnTo>
                  <a:lnTo>
                    <a:pt x="189" y="2"/>
                  </a:lnTo>
                  <a:lnTo>
                    <a:pt x="186" y="5"/>
                  </a:lnTo>
                  <a:lnTo>
                    <a:pt x="184" y="7"/>
                  </a:lnTo>
                  <a:lnTo>
                    <a:pt x="173" y="18"/>
                  </a:lnTo>
                  <a:lnTo>
                    <a:pt x="163" y="31"/>
                  </a:lnTo>
                  <a:lnTo>
                    <a:pt x="147" y="60"/>
                  </a:lnTo>
                  <a:lnTo>
                    <a:pt x="131" y="86"/>
                  </a:lnTo>
                  <a:lnTo>
                    <a:pt x="105" y="110"/>
                  </a:lnTo>
                  <a:lnTo>
                    <a:pt x="71" y="123"/>
                  </a:lnTo>
                  <a:lnTo>
                    <a:pt x="34" y="123"/>
                  </a:lnTo>
                  <a:lnTo>
                    <a:pt x="0" y="110"/>
                  </a:lnTo>
                  <a:lnTo>
                    <a:pt x="11" y="107"/>
                  </a:lnTo>
                  <a:lnTo>
                    <a:pt x="21" y="102"/>
                  </a:lnTo>
                  <a:lnTo>
                    <a:pt x="32" y="96"/>
                  </a:lnTo>
                  <a:lnTo>
                    <a:pt x="42" y="91"/>
                  </a:lnTo>
                  <a:lnTo>
                    <a:pt x="53" y="83"/>
                  </a:lnTo>
                  <a:lnTo>
                    <a:pt x="61" y="75"/>
                  </a:lnTo>
                  <a:lnTo>
                    <a:pt x="71" y="65"/>
                  </a:lnTo>
                  <a:lnTo>
                    <a:pt x="79" y="55"/>
                  </a:lnTo>
                  <a:lnTo>
                    <a:pt x="100" y="31"/>
                  </a:lnTo>
                  <a:lnTo>
                    <a:pt x="126" y="13"/>
                  </a:lnTo>
                  <a:lnTo>
                    <a:pt x="157" y="2"/>
                  </a:lnTo>
                  <a:lnTo>
                    <a:pt x="1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1" name="Freeform 900"/>
            <p:cNvSpPr/>
            <p:nvPr/>
          </p:nvSpPr>
          <p:spPr bwMode="auto">
            <a:xfrm>
              <a:off x="12922817" y="3225800"/>
              <a:ext cx="200025" cy="141288"/>
            </a:xfrm>
            <a:custGeom>
              <a:avLst/>
              <a:gdLst>
                <a:gd name="T0" fmla="*/ 99 w 126"/>
                <a:gd name="T1" fmla="*/ 0 h 89"/>
                <a:gd name="T2" fmla="*/ 126 w 126"/>
                <a:gd name="T3" fmla="*/ 0 h 89"/>
                <a:gd name="T4" fmla="*/ 120 w 126"/>
                <a:gd name="T5" fmla="*/ 3 h 89"/>
                <a:gd name="T6" fmla="*/ 115 w 126"/>
                <a:gd name="T7" fmla="*/ 5 h 89"/>
                <a:gd name="T8" fmla="*/ 112 w 126"/>
                <a:gd name="T9" fmla="*/ 8 h 89"/>
                <a:gd name="T10" fmla="*/ 102 w 126"/>
                <a:gd name="T11" fmla="*/ 10 h 89"/>
                <a:gd name="T12" fmla="*/ 92 w 126"/>
                <a:gd name="T13" fmla="*/ 18 h 89"/>
                <a:gd name="T14" fmla="*/ 81 w 126"/>
                <a:gd name="T15" fmla="*/ 26 h 89"/>
                <a:gd name="T16" fmla="*/ 63 w 126"/>
                <a:gd name="T17" fmla="*/ 50 h 89"/>
                <a:gd name="T18" fmla="*/ 44 w 126"/>
                <a:gd name="T19" fmla="*/ 71 h 89"/>
                <a:gd name="T20" fmla="*/ 23 w 126"/>
                <a:gd name="T21" fmla="*/ 84 h 89"/>
                <a:gd name="T22" fmla="*/ 0 w 126"/>
                <a:gd name="T23" fmla="*/ 89 h 89"/>
                <a:gd name="T24" fmla="*/ 8 w 126"/>
                <a:gd name="T25" fmla="*/ 86 h 89"/>
                <a:gd name="T26" fmla="*/ 13 w 126"/>
                <a:gd name="T27" fmla="*/ 78 h 89"/>
                <a:gd name="T28" fmla="*/ 18 w 126"/>
                <a:gd name="T29" fmla="*/ 73 h 89"/>
                <a:gd name="T30" fmla="*/ 23 w 126"/>
                <a:gd name="T31" fmla="*/ 65 h 89"/>
                <a:gd name="T32" fmla="*/ 26 w 126"/>
                <a:gd name="T33" fmla="*/ 58 h 89"/>
                <a:gd name="T34" fmla="*/ 34 w 126"/>
                <a:gd name="T35" fmla="*/ 47 h 89"/>
                <a:gd name="T36" fmla="*/ 42 w 126"/>
                <a:gd name="T37" fmla="*/ 34 h 89"/>
                <a:gd name="T38" fmla="*/ 47 w 126"/>
                <a:gd name="T39" fmla="*/ 24 h 89"/>
                <a:gd name="T40" fmla="*/ 55 w 126"/>
                <a:gd name="T41" fmla="*/ 16 h 89"/>
                <a:gd name="T42" fmla="*/ 65 w 126"/>
                <a:gd name="T43" fmla="*/ 10 h 89"/>
                <a:gd name="T44" fmla="*/ 76 w 126"/>
                <a:gd name="T45" fmla="*/ 5 h 89"/>
                <a:gd name="T46" fmla="*/ 99 w 126"/>
                <a:gd name="T4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89">
                  <a:moveTo>
                    <a:pt x="99" y="0"/>
                  </a:moveTo>
                  <a:lnTo>
                    <a:pt x="126" y="0"/>
                  </a:lnTo>
                  <a:lnTo>
                    <a:pt x="120" y="3"/>
                  </a:lnTo>
                  <a:lnTo>
                    <a:pt x="115" y="5"/>
                  </a:lnTo>
                  <a:lnTo>
                    <a:pt x="112" y="8"/>
                  </a:lnTo>
                  <a:lnTo>
                    <a:pt x="102" y="10"/>
                  </a:lnTo>
                  <a:lnTo>
                    <a:pt x="92" y="18"/>
                  </a:lnTo>
                  <a:lnTo>
                    <a:pt x="81" y="26"/>
                  </a:lnTo>
                  <a:lnTo>
                    <a:pt x="63" y="50"/>
                  </a:lnTo>
                  <a:lnTo>
                    <a:pt x="44" y="71"/>
                  </a:lnTo>
                  <a:lnTo>
                    <a:pt x="23" y="84"/>
                  </a:lnTo>
                  <a:lnTo>
                    <a:pt x="0" y="89"/>
                  </a:lnTo>
                  <a:lnTo>
                    <a:pt x="8" y="86"/>
                  </a:lnTo>
                  <a:lnTo>
                    <a:pt x="13" y="78"/>
                  </a:lnTo>
                  <a:lnTo>
                    <a:pt x="18" y="73"/>
                  </a:lnTo>
                  <a:lnTo>
                    <a:pt x="23" y="65"/>
                  </a:lnTo>
                  <a:lnTo>
                    <a:pt x="26" y="58"/>
                  </a:lnTo>
                  <a:lnTo>
                    <a:pt x="34" y="47"/>
                  </a:lnTo>
                  <a:lnTo>
                    <a:pt x="42" y="34"/>
                  </a:lnTo>
                  <a:lnTo>
                    <a:pt x="47" y="24"/>
                  </a:lnTo>
                  <a:lnTo>
                    <a:pt x="55" y="16"/>
                  </a:lnTo>
                  <a:lnTo>
                    <a:pt x="65" y="10"/>
                  </a:lnTo>
                  <a:lnTo>
                    <a:pt x="76" y="5"/>
                  </a:lnTo>
                  <a:lnTo>
                    <a:pt x="9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2" name="Freeform 901"/>
            <p:cNvSpPr/>
            <p:nvPr/>
          </p:nvSpPr>
          <p:spPr bwMode="auto">
            <a:xfrm>
              <a:off x="12938692" y="3230563"/>
              <a:ext cx="261938" cy="165100"/>
            </a:xfrm>
            <a:custGeom>
              <a:avLst/>
              <a:gdLst>
                <a:gd name="T0" fmla="*/ 165 w 165"/>
                <a:gd name="T1" fmla="*/ 0 h 104"/>
                <a:gd name="T2" fmla="*/ 163 w 165"/>
                <a:gd name="T3" fmla="*/ 2 h 104"/>
                <a:gd name="T4" fmla="*/ 160 w 165"/>
                <a:gd name="T5" fmla="*/ 2 h 104"/>
                <a:gd name="T6" fmla="*/ 157 w 165"/>
                <a:gd name="T7" fmla="*/ 5 h 104"/>
                <a:gd name="T8" fmla="*/ 157 w 165"/>
                <a:gd name="T9" fmla="*/ 7 h 104"/>
                <a:gd name="T10" fmla="*/ 147 w 165"/>
                <a:gd name="T11" fmla="*/ 15 h 104"/>
                <a:gd name="T12" fmla="*/ 139 w 165"/>
                <a:gd name="T13" fmla="*/ 28 h 104"/>
                <a:gd name="T14" fmla="*/ 126 w 165"/>
                <a:gd name="T15" fmla="*/ 52 h 104"/>
                <a:gd name="T16" fmla="*/ 110 w 165"/>
                <a:gd name="T17" fmla="*/ 75 h 104"/>
                <a:gd name="T18" fmla="*/ 89 w 165"/>
                <a:gd name="T19" fmla="*/ 94 h 104"/>
                <a:gd name="T20" fmla="*/ 61 w 165"/>
                <a:gd name="T21" fmla="*/ 104 h 104"/>
                <a:gd name="T22" fmla="*/ 29 w 165"/>
                <a:gd name="T23" fmla="*/ 104 h 104"/>
                <a:gd name="T24" fmla="*/ 0 w 165"/>
                <a:gd name="T25" fmla="*/ 94 h 104"/>
                <a:gd name="T26" fmla="*/ 8 w 165"/>
                <a:gd name="T27" fmla="*/ 91 h 104"/>
                <a:gd name="T28" fmla="*/ 19 w 165"/>
                <a:gd name="T29" fmla="*/ 89 h 104"/>
                <a:gd name="T30" fmla="*/ 27 w 165"/>
                <a:gd name="T31" fmla="*/ 83 h 104"/>
                <a:gd name="T32" fmla="*/ 34 w 165"/>
                <a:gd name="T33" fmla="*/ 78 h 104"/>
                <a:gd name="T34" fmla="*/ 47 w 165"/>
                <a:gd name="T35" fmla="*/ 70 h 104"/>
                <a:gd name="T36" fmla="*/ 58 w 165"/>
                <a:gd name="T37" fmla="*/ 60 h 104"/>
                <a:gd name="T38" fmla="*/ 66 w 165"/>
                <a:gd name="T39" fmla="*/ 47 h 104"/>
                <a:gd name="T40" fmla="*/ 76 w 165"/>
                <a:gd name="T41" fmla="*/ 36 h 104"/>
                <a:gd name="T42" fmla="*/ 84 w 165"/>
                <a:gd name="T43" fmla="*/ 26 h 104"/>
                <a:gd name="T44" fmla="*/ 95 w 165"/>
                <a:gd name="T45" fmla="*/ 18 h 104"/>
                <a:gd name="T46" fmla="*/ 108 w 165"/>
                <a:gd name="T47" fmla="*/ 10 h 104"/>
                <a:gd name="T48" fmla="*/ 137 w 165"/>
                <a:gd name="T49" fmla="*/ 2 h 104"/>
                <a:gd name="T50" fmla="*/ 165 w 165"/>
                <a:gd name="T5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04">
                  <a:moveTo>
                    <a:pt x="165" y="0"/>
                  </a:moveTo>
                  <a:lnTo>
                    <a:pt x="163" y="2"/>
                  </a:lnTo>
                  <a:lnTo>
                    <a:pt x="160" y="2"/>
                  </a:lnTo>
                  <a:lnTo>
                    <a:pt x="157" y="5"/>
                  </a:lnTo>
                  <a:lnTo>
                    <a:pt x="157" y="7"/>
                  </a:lnTo>
                  <a:lnTo>
                    <a:pt x="147" y="15"/>
                  </a:lnTo>
                  <a:lnTo>
                    <a:pt x="139" y="28"/>
                  </a:lnTo>
                  <a:lnTo>
                    <a:pt x="126" y="52"/>
                  </a:lnTo>
                  <a:lnTo>
                    <a:pt x="110" y="75"/>
                  </a:lnTo>
                  <a:lnTo>
                    <a:pt x="89" y="94"/>
                  </a:lnTo>
                  <a:lnTo>
                    <a:pt x="61" y="104"/>
                  </a:lnTo>
                  <a:lnTo>
                    <a:pt x="29" y="104"/>
                  </a:lnTo>
                  <a:lnTo>
                    <a:pt x="0" y="94"/>
                  </a:lnTo>
                  <a:lnTo>
                    <a:pt x="8" y="91"/>
                  </a:lnTo>
                  <a:lnTo>
                    <a:pt x="19" y="89"/>
                  </a:lnTo>
                  <a:lnTo>
                    <a:pt x="27" y="83"/>
                  </a:lnTo>
                  <a:lnTo>
                    <a:pt x="34" y="78"/>
                  </a:lnTo>
                  <a:lnTo>
                    <a:pt x="47" y="70"/>
                  </a:lnTo>
                  <a:lnTo>
                    <a:pt x="58" y="60"/>
                  </a:lnTo>
                  <a:lnTo>
                    <a:pt x="66" y="47"/>
                  </a:lnTo>
                  <a:lnTo>
                    <a:pt x="76" y="36"/>
                  </a:lnTo>
                  <a:lnTo>
                    <a:pt x="84" y="26"/>
                  </a:lnTo>
                  <a:lnTo>
                    <a:pt x="95" y="18"/>
                  </a:lnTo>
                  <a:lnTo>
                    <a:pt x="108" y="10"/>
                  </a:lnTo>
                  <a:lnTo>
                    <a:pt x="137" y="2"/>
                  </a:lnTo>
                  <a:lnTo>
                    <a:pt x="1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3" name="Freeform 902"/>
            <p:cNvSpPr/>
            <p:nvPr/>
          </p:nvSpPr>
          <p:spPr bwMode="auto">
            <a:xfrm>
              <a:off x="12665642" y="3400425"/>
              <a:ext cx="231775" cy="166688"/>
            </a:xfrm>
            <a:custGeom>
              <a:avLst/>
              <a:gdLst>
                <a:gd name="T0" fmla="*/ 31 w 146"/>
                <a:gd name="T1" fmla="*/ 0 h 105"/>
                <a:gd name="T2" fmla="*/ 60 w 146"/>
                <a:gd name="T3" fmla="*/ 5 h 105"/>
                <a:gd name="T4" fmla="*/ 70 w 146"/>
                <a:gd name="T5" fmla="*/ 10 h 105"/>
                <a:gd name="T6" fmla="*/ 81 w 146"/>
                <a:gd name="T7" fmla="*/ 18 h 105"/>
                <a:gd name="T8" fmla="*/ 91 w 146"/>
                <a:gd name="T9" fmla="*/ 29 h 105"/>
                <a:gd name="T10" fmla="*/ 99 w 146"/>
                <a:gd name="T11" fmla="*/ 39 h 105"/>
                <a:gd name="T12" fmla="*/ 110 w 146"/>
                <a:gd name="T13" fmla="*/ 52 h 105"/>
                <a:gd name="T14" fmla="*/ 117 w 146"/>
                <a:gd name="T15" fmla="*/ 68 h 105"/>
                <a:gd name="T16" fmla="*/ 123 w 146"/>
                <a:gd name="T17" fmla="*/ 76 h 105"/>
                <a:gd name="T18" fmla="*/ 125 w 146"/>
                <a:gd name="T19" fmla="*/ 84 h 105"/>
                <a:gd name="T20" fmla="*/ 133 w 146"/>
                <a:gd name="T21" fmla="*/ 92 h 105"/>
                <a:gd name="T22" fmla="*/ 138 w 146"/>
                <a:gd name="T23" fmla="*/ 99 h 105"/>
                <a:gd name="T24" fmla="*/ 146 w 146"/>
                <a:gd name="T25" fmla="*/ 105 h 105"/>
                <a:gd name="T26" fmla="*/ 120 w 146"/>
                <a:gd name="T27" fmla="*/ 97 h 105"/>
                <a:gd name="T28" fmla="*/ 96 w 146"/>
                <a:gd name="T29" fmla="*/ 84 h 105"/>
                <a:gd name="T30" fmla="*/ 73 w 146"/>
                <a:gd name="T31" fmla="*/ 58 h 105"/>
                <a:gd name="T32" fmla="*/ 52 w 146"/>
                <a:gd name="T33" fmla="*/ 29 h 105"/>
                <a:gd name="T34" fmla="*/ 41 w 146"/>
                <a:gd name="T35" fmla="*/ 21 h 105"/>
                <a:gd name="T36" fmla="*/ 28 w 146"/>
                <a:gd name="T37" fmla="*/ 13 h 105"/>
                <a:gd name="T38" fmla="*/ 18 w 146"/>
                <a:gd name="T39" fmla="*/ 8 h 105"/>
                <a:gd name="T40" fmla="*/ 13 w 146"/>
                <a:gd name="T41" fmla="*/ 5 h 105"/>
                <a:gd name="T42" fmla="*/ 7 w 146"/>
                <a:gd name="T43" fmla="*/ 3 h 105"/>
                <a:gd name="T44" fmla="*/ 5 w 146"/>
                <a:gd name="T45" fmla="*/ 3 h 105"/>
                <a:gd name="T46" fmla="*/ 0 w 146"/>
                <a:gd name="T47" fmla="*/ 0 h 105"/>
                <a:gd name="T48" fmla="*/ 31 w 146"/>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 h="105">
                  <a:moveTo>
                    <a:pt x="31" y="0"/>
                  </a:moveTo>
                  <a:lnTo>
                    <a:pt x="60" y="5"/>
                  </a:lnTo>
                  <a:lnTo>
                    <a:pt x="70" y="10"/>
                  </a:lnTo>
                  <a:lnTo>
                    <a:pt x="81" y="18"/>
                  </a:lnTo>
                  <a:lnTo>
                    <a:pt x="91" y="29"/>
                  </a:lnTo>
                  <a:lnTo>
                    <a:pt x="99" y="39"/>
                  </a:lnTo>
                  <a:lnTo>
                    <a:pt x="110" y="52"/>
                  </a:lnTo>
                  <a:lnTo>
                    <a:pt x="117" y="68"/>
                  </a:lnTo>
                  <a:lnTo>
                    <a:pt x="123" y="76"/>
                  </a:lnTo>
                  <a:lnTo>
                    <a:pt x="125" y="84"/>
                  </a:lnTo>
                  <a:lnTo>
                    <a:pt x="133" y="92"/>
                  </a:lnTo>
                  <a:lnTo>
                    <a:pt x="138" y="99"/>
                  </a:lnTo>
                  <a:lnTo>
                    <a:pt x="146" y="105"/>
                  </a:lnTo>
                  <a:lnTo>
                    <a:pt x="120" y="97"/>
                  </a:lnTo>
                  <a:lnTo>
                    <a:pt x="96" y="84"/>
                  </a:lnTo>
                  <a:lnTo>
                    <a:pt x="73" y="58"/>
                  </a:lnTo>
                  <a:lnTo>
                    <a:pt x="52" y="29"/>
                  </a:lnTo>
                  <a:lnTo>
                    <a:pt x="41" y="21"/>
                  </a:lnTo>
                  <a:lnTo>
                    <a:pt x="28" y="13"/>
                  </a:lnTo>
                  <a:lnTo>
                    <a:pt x="18" y="8"/>
                  </a:lnTo>
                  <a:lnTo>
                    <a:pt x="13" y="5"/>
                  </a:lnTo>
                  <a:lnTo>
                    <a:pt x="7" y="3"/>
                  </a:lnTo>
                  <a:lnTo>
                    <a:pt x="5" y="3"/>
                  </a:lnTo>
                  <a:lnTo>
                    <a:pt x="0" y="0"/>
                  </a:lnTo>
                  <a:lnTo>
                    <a:pt x="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4" name="Freeform 903"/>
            <p:cNvSpPr/>
            <p:nvPr/>
          </p:nvSpPr>
          <p:spPr bwMode="auto">
            <a:xfrm>
              <a:off x="12573567" y="3405188"/>
              <a:ext cx="307975" cy="195263"/>
            </a:xfrm>
            <a:custGeom>
              <a:avLst/>
              <a:gdLst>
                <a:gd name="T0" fmla="*/ 0 w 194"/>
                <a:gd name="T1" fmla="*/ 0 h 123"/>
                <a:gd name="T2" fmla="*/ 37 w 194"/>
                <a:gd name="T3" fmla="*/ 2 h 123"/>
                <a:gd name="T4" fmla="*/ 68 w 194"/>
                <a:gd name="T5" fmla="*/ 13 h 123"/>
                <a:gd name="T6" fmla="*/ 94 w 194"/>
                <a:gd name="T7" fmla="*/ 31 h 123"/>
                <a:gd name="T8" fmla="*/ 118 w 194"/>
                <a:gd name="T9" fmla="*/ 55 h 123"/>
                <a:gd name="T10" fmla="*/ 126 w 194"/>
                <a:gd name="T11" fmla="*/ 65 h 123"/>
                <a:gd name="T12" fmla="*/ 133 w 194"/>
                <a:gd name="T13" fmla="*/ 75 h 123"/>
                <a:gd name="T14" fmla="*/ 141 w 194"/>
                <a:gd name="T15" fmla="*/ 83 h 123"/>
                <a:gd name="T16" fmla="*/ 152 w 194"/>
                <a:gd name="T17" fmla="*/ 91 h 123"/>
                <a:gd name="T18" fmla="*/ 162 w 194"/>
                <a:gd name="T19" fmla="*/ 96 h 123"/>
                <a:gd name="T20" fmla="*/ 173 w 194"/>
                <a:gd name="T21" fmla="*/ 102 h 123"/>
                <a:gd name="T22" fmla="*/ 183 w 194"/>
                <a:gd name="T23" fmla="*/ 107 h 123"/>
                <a:gd name="T24" fmla="*/ 194 w 194"/>
                <a:gd name="T25" fmla="*/ 110 h 123"/>
                <a:gd name="T26" fmla="*/ 160 w 194"/>
                <a:gd name="T27" fmla="*/ 123 h 123"/>
                <a:gd name="T28" fmla="*/ 123 w 194"/>
                <a:gd name="T29" fmla="*/ 123 h 123"/>
                <a:gd name="T30" fmla="*/ 89 w 194"/>
                <a:gd name="T31" fmla="*/ 110 h 123"/>
                <a:gd name="T32" fmla="*/ 65 w 194"/>
                <a:gd name="T33" fmla="*/ 86 h 123"/>
                <a:gd name="T34" fmla="*/ 47 w 194"/>
                <a:gd name="T35" fmla="*/ 60 h 123"/>
                <a:gd name="T36" fmla="*/ 31 w 194"/>
                <a:gd name="T37" fmla="*/ 31 h 123"/>
                <a:gd name="T38" fmla="*/ 21 w 194"/>
                <a:gd name="T39" fmla="*/ 18 h 123"/>
                <a:gd name="T40" fmla="*/ 10 w 194"/>
                <a:gd name="T41" fmla="*/ 7 h 123"/>
                <a:gd name="T42" fmla="*/ 8 w 194"/>
                <a:gd name="T43" fmla="*/ 5 h 123"/>
                <a:gd name="T44" fmla="*/ 5 w 194"/>
                <a:gd name="T45" fmla="*/ 2 h 123"/>
                <a:gd name="T46" fmla="*/ 3 w 194"/>
                <a:gd name="T47" fmla="*/ 2 h 123"/>
                <a:gd name="T48" fmla="*/ 0 w 194"/>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23">
                  <a:moveTo>
                    <a:pt x="0" y="0"/>
                  </a:moveTo>
                  <a:lnTo>
                    <a:pt x="37" y="2"/>
                  </a:lnTo>
                  <a:lnTo>
                    <a:pt x="68" y="13"/>
                  </a:lnTo>
                  <a:lnTo>
                    <a:pt x="94" y="31"/>
                  </a:lnTo>
                  <a:lnTo>
                    <a:pt x="118" y="55"/>
                  </a:lnTo>
                  <a:lnTo>
                    <a:pt x="126" y="65"/>
                  </a:lnTo>
                  <a:lnTo>
                    <a:pt x="133" y="75"/>
                  </a:lnTo>
                  <a:lnTo>
                    <a:pt x="141" y="83"/>
                  </a:lnTo>
                  <a:lnTo>
                    <a:pt x="152" y="91"/>
                  </a:lnTo>
                  <a:lnTo>
                    <a:pt x="162" y="96"/>
                  </a:lnTo>
                  <a:lnTo>
                    <a:pt x="173" y="102"/>
                  </a:lnTo>
                  <a:lnTo>
                    <a:pt x="183" y="107"/>
                  </a:lnTo>
                  <a:lnTo>
                    <a:pt x="194" y="110"/>
                  </a:lnTo>
                  <a:lnTo>
                    <a:pt x="160" y="123"/>
                  </a:lnTo>
                  <a:lnTo>
                    <a:pt x="123" y="123"/>
                  </a:lnTo>
                  <a:lnTo>
                    <a:pt x="89" y="110"/>
                  </a:lnTo>
                  <a:lnTo>
                    <a:pt x="65" y="86"/>
                  </a:lnTo>
                  <a:lnTo>
                    <a:pt x="47" y="60"/>
                  </a:lnTo>
                  <a:lnTo>
                    <a:pt x="31" y="31"/>
                  </a:lnTo>
                  <a:lnTo>
                    <a:pt x="21" y="18"/>
                  </a:lnTo>
                  <a:lnTo>
                    <a:pt x="10" y="7"/>
                  </a:lnTo>
                  <a:lnTo>
                    <a:pt x="8" y="5"/>
                  </a:lnTo>
                  <a:lnTo>
                    <a:pt x="5" y="2"/>
                  </a:lnTo>
                  <a:lnTo>
                    <a:pt x="3" y="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5" name="Freeform 904"/>
            <p:cNvSpPr/>
            <p:nvPr/>
          </p:nvSpPr>
          <p:spPr bwMode="auto">
            <a:xfrm>
              <a:off x="12697392" y="3225800"/>
              <a:ext cx="200025" cy="141288"/>
            </a:xfrm>
            <a:custGeom>
              <a:avLst/>
              <a:gdLst>
                <a:gd name="T0" fmla="*/ 27 w 126"/>
                <a:gd name="T1" fmla="*/ 0 h 89"/>
                <a:gd name="T2" fmla="*/ 50 w 126"/>
                <a:gd name="T3" fmla="*/ 5 h 89"/>
                <a:gd name="T4" fmla="*/ 61 w 126"/>
                <a:gd name="T5" fmla="*/ 10 h 89"/>
                <a:gd name="T6" fmla="*/ 71 w 126"/>
                <a:gd name="T7" fmla="*/ 16 h 89"/>
                <a:gd name="T8" fmla="*/ 79 w 126"/>
                <a:gd name="T9" fmla="*/ 24 h 89"/>
                <a:gd name="T10" fmla="*/ 87 w 126"/>
                <a:gd name="T11" fmla="*/ 34 h 89"/>
                <a:gd name="T12" fmla="*/ 95 w 126"/>
                <a:gd name="T13" fmla="*/ 47 h 89"/>
                <a:gd name="T14" fmla="*/ 100 w 126"/>
                <a:gd name="T15" fmla="*/ 58 h 89"/>
                <a:gd name="T16" fmla="*/ 105 w 126"/>
                <a:gd name="T17" fmla="*/ 65 h 89"/>
                <a:gd name="T18" fmla="*/ 108 w 126"/>
                <a:gd name="T19" fmla="*/ 73 h 89"/>
                <a:gd name="T20" fmla="*/ 113 w 126"/>
                <a:gd name="T21" fmla="*/ 78 h 89"/>
                <a:gd name="T22" fmla="*/ 118 w 126"/>
                <a:gd name="T23" fmla="*/ 86 h 89"/>
                <a:gd name="T24" fmla="*/ 126 w 126"/>
                <a:gd name="T25" fmla="*/ 89 h 89"/>
                <a:gd name="T26" fmla="*/ 103 w 126"/>
                <a:gd name="T27" fmla="*/ 84 h 89"/>
                <a:gd name="T28" fmla="*/ 82 w 126"/>
                <a:gd name="T29" fmla="*/ 71 h 89"/>
                <a:gd name="T30" fmla="*/ 63 w 126"/>
                <a:gd name="T31" fmla="*/ 50 h 89"/>
                <a:gd name="T32" fmla="*/ 45 w 126"/>
                <a:gd name="T33" fmla="*/ 26 h 89"/>
                <a:gd name="T34" fmla="*/ 35 w 126"/>
                <a:gd name="T35" fmla="*/ 18 h 89"/>
                <a:gd name="T36" fmla="*/ 27 w 126"/>
                <a:gd name="T37" fmla="*/ 10 h 89"/>
                <a:gd name="T38" fmla="*/ 16 w 126"/>
                <a:gd name="T39" fmla="*/ 8 h 89"/>
                <a:gd name="T40" fmla="*/ 11 w 126"/>
                <a:gd name="T41" fmla="*/ 5 h 89"/>
                <a:gd name="T42" fmla="*/ 6 w 126"/>
                <a:gd name="T43" fmla="*/ 3 h 89"/>
                <a:gd name="T44" fmla="*/ 0 w 126"/>
                <a:gd name="T45" fmla="*/ 0 h 89"/>
                <a:gd name="T46" fmla="*/ 27 w 126"/>
                <a:gd name="T4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89">
                  <a:moveTo>
                    <a:pt x="27" y="0"/>
                  </a:moveTo>
                  <a:lnTo>
                    <a:pt x="50" y="5"/>
                  </a:lnTo>
                  <a:lnTo>
                    <a:pt x="61" y="10"/>
                  </a:lnTo>
                  <a:lnTo>
                    <a:pt x="71" y="16"/>
                  </a:lnTo>
                  <a:lnTo>
                    <a:pt x="79" y="24"/>
                  </a:lnTo>
                  <a:lnTo>
                    <a:pt x="87" y="34"/>
                  </a:lnTo>
                  <a:lnTo>
                    <a:pt x="95" y="47"/>
                  </a:lnTo>
                  <a:lnTo>
                    <a:pt x="100" y="58"/>
                  </a:lnTo>
                  <a:lnTo>
                    <a:pt x="105" y="65"/>
                  </a:lnTo>
                  <a:lnTo>
                    <a:pt x="108" y="73"/>
                  </a:lnTo>
                  <a:lnTo>
                    <a:pt x="113" y="78"/>
                  </a:lnTo>
                  <a:lnTo>
                    <a:pt x="118" y="86"/>
                  </a:lnTo>
                  <a:lnTo>
                    <a:pt x="126" y="89"/>
                  </a:lnTo>
                  <a:lnTo>
                    <a:pt x="103" y="84"/>
                  </a:lnTo>
                  <a:lnTo>
                    <a:pt x="82" y="71"/>
                  </a:lnTo>
                  <a:lnTo>
                    <a:pt x="63" y="50"/>
                  </a:lnTo>
                  <a:lnTo>
                    <a:pt x="45" y="26"/>
                  </a:lnTo>
                  <a:lnTo>
                    <a:pt x="35" y="18"/>
                  </a:lnTo>
                  <a:lnTo>
                    <a:pt x="27" y="10"/>
                  </a:lnTo>
                  <a:lnTo>
                    <a:pt x="16" y="8"/>
                  </a:lnTo>
                  <a:lnTo>
                    <a:pt x="11" y="5"/>
                  </a:lnTo>
                  <a:lnTo>
                    <a:pt x="6" y="3"/>
                  </a:lnTo>
                  <a:lnTo>
                    <a:pt x="0" y="0"/>
                  </a:lnTo>
                  <a:lnTo>
                    <a:pt x="2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6" name="Freeform 905"/>
            <p:cNvSpPr/>
            <p:nvPr/>
          </p:nvSpPr>
          <p:spPr bwMode="auto">
            <a:xfrm>
              <a:off x="12619604" y="3230563"/>
              <a:ext cx="261938" cy="165100"/>
            </a:xfrm>
            <a:custGeom>
              <a:avLst/>
              <a:gdLst>
                <a:gd name="T0" fmla="*/ 0 w 165"/>
                <a:gd name="T1" fmla="*/ 0 h 104"/>
                <a:gd name="T2" fmla="*/ 31 w 165"/>
                <a:gd name="T3" fmla="*/ 2 h 104"/>
                <a:gd name="T4" fmla="*/ 57 w 165"/>
                <a:gd name="T5" fmla="*/ 10 h 104"/>
                <a:gd name="T6" fmla="*/ 70 w 165"/>
                <a:gd name="T7" fmla="*/ 18 h 104"/>
                <a:gd name="T8" fmla="*/ 81 w 165"/>
                <a:gd name="T9" fmla="*/ 26 h 104"/>
                <a:gd name="T10" fmla="*/ 89 w 165"/>
                <a:gd name="T11" fmla="*/ 36 h 104"/>
                <a:gd name="T12" fmla="*/ 99 w 165"/>
                <a:gd name="T13" fmla="*/ 47 h 104"/>
                <a:gd name="T14" fmla="*/ 107 w 165"/>
                <a:gd name="T15" fmla="*/ 60 h 104"/>
                <a:gd name="T16" fmla="*/ 118 w 165"/>
                <a:gd name="T17" fmla="*/ 70 h 104"/>
                <a:gd name="T18" fmla="*/ 131 w 165"/>
                <a:gd name="T19" fmla="*/ 78 h 104"/>
                <a:gd name="T20" fmla="*/ 139 w 165"/>
                <a:gd name="T21" fmla="*/ 83 h 104"/>
                <a:gd name="T22" fmla="*/ 146 w 165"/>
                <a:gd name="T23" fmla="*/ 89 h 104"/>
                <a:gd name="T24" fmla="*/ 157 w 165"/>
                <a:gd name="T25" fmla="*/ 91 h 104"/>
                <a:gd name="T26" fmla="*/ 165 w 165"/>
                <a:gd name="T27" fmla="*/ 94 h 104"/>
                <a:gd name="T28" fmla="*/ 136 w 165"/>
                <a:gd name="T29" fmla="*/ 104 h 104"/>
                <a:gd name="T30" fmla="*/ 104 w 165"/>
                <a:gd name="T31" fmla="*/ 104 h 104"/>
                <a:gd name="T32" fmla="*/ 76 w 165"/>
                <a:gd name="T33" fmla="*/ 94 h 104"/>
                <a:gd name="T34" fmla="*/ 55 w 165"/>
                <a:gd name="T35" fmla="*/ 75 h 104"/>
                <a:gd name="T36" fmla="*/ 39 w 165"/>
                <a:gd name="T37" fmla="*/ 52 h 104"/>
                <a:gd name="T38" fmla="*/ 26 w 165"/>
                <a:gd name="T39" fmla="*/ 28 h 104"/>
                <a:gd name="T40" fmla="*/ 18 w 165"/>
                <a:gd name="T41" fmla="*/ 15 h 104"/>
                <a:gd name="T42" fmla="*/ 8 w 165"/>
                <a:gd name="T43" fmla="*/ 7 h 104"/>
                <a:gd name="T44" fmla="*/ 8 w 165"/>
                <a:gd name="T45" fmla="*/ 5 h 104"/>
                <a:gd name="T46" fmla="*/ 5 w 165"/>
                <a:gd name="T47" fmla="*/ 2 h 104"/>
                <a:gd name="T48" fmla="*/ 2 w 165"/>
                <a:gd name="T49" fmla="*/ 2 h 104"/>
                <a:gd name="T50" fmla="*/ 0 w 165"/>
                <a:gd name="T5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04">
                  <a:moveTo>
                    <a:pt x="0" y="0"/>
                  </a:moveTo>
                  <a:lnTo>
                    <a:pt x="31" y="2"/>
                  </a:lnTo>
                  <a:lnTo>
                    <a:pt x="57" y="10"/>
                  </a:lnTo>
                  <a:lnTo>
                    <a:pt x="70" y="18"/>
                  </a:lnTo>
                  <a:lnTo>
                    <a:pt x="81" y="26"/>
                  </a:lnTo>
                  <a:lnTo>
                    <a:pt x="89" y="36"/>
                  </a:lnTo>
                  <a:lnTo>
                    <a:pt x="99" y="47"/>
                  </a:lnTo>
                  <a:lnTo>
                    <a:pt x="107" y="60"/>
                  </a:lnTo>
                  <a:lnTo>
                    <a:pt x="118" y="70"/>
                  </a:lnTo>
                  <a:lnTo>
                    <a:pt x="131" y="78"/>
                  </a:lnTo>
                  <a:lnTo>
                    <a:pt x="139" y="83"/>
                  </a:lnTo>
                  <a:lnTo>
                    <a:pt x="146" y="89"/>
                  </a:lnTo>
                  <a:lnTo>
                    <a:pt x="157" y="91"/>
                  </a:lnTo>
                  <a:lnTo>
                    <a:pt x="165" y="94"/>
                  </a:lnTo>
                  <a:lnTo>
                    <a:pt x="136" y="104"/>
                  </a:lnTo>
                  <a:lnTo>
                    <a:pt x="104" y="104"/>
                  </a:lnTo>
                  <a:lnTo>
                    <a:pt x="76" y="94"/>
                  </a:lnTo>
                  <a:lnTo>
                    <a:pt x="55" y="75"/>
                  </a:lnTo>
                  <a:lnTo>
                    <a:pt x="39" y="52"/>
                  </a:lnTo>
                  <a:lnTo>
                    <a:pt x="26" y="28"/>
                  </a:lnTo>
                  <a:lnTo>
                    <a:pt x="18" y="15"/>
                  </a:lnTo>
                  <a:lnTo>
                    <a:pt x="8" y="7"/>
                  </a:lnTo>
                  <a:lnTo>
                    <a:pt x="8" y="5"/>
                  </a:lnTo>
                  <a:lnTo>
                    <a:pt x="5" y="2"/>
                  </a:lnTo>
                  <a:lnTo>
                    <a:pt x="2" y="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7" name="Freeform 906"/>
            <p:cNvSpPr/>
            <p:nvPr/>
          </p:nvSpPr>
          <p:spPr bwMode="auto">
            <a:xfrm>
              <a:off x="12910117" y="3100388"/>
              <a:ext cx="103188" cy="225425"/>
            </a:xfrm>
            <a:custGeom>
              <a:avLst/>
              <a:gdLst>
                <a:gd name="T0" fmla="*/ 58 w 65"/>
                <a:gd name="T1" fmla="*/ 0 h 142"/>
                <a:gd name="T2" fmla="*/ 63 w 65"/>
                <a:gd name="T3" fmla="*/ 27 h 142"/>
                <a:gd name="T4" fmla="*/ 65 w 65"/>
                <a:gd name="T5" fmla="*/ 50 h 142"/>
                <a:gd name="T6" fmla="*/ 60 w 65"/>
                <a:gd name="T7" fmla="*/ 66 h 142"/>
                <a:gd name="T8" fmla="*/ 55 w 65"/>
                <a:gd name="T9" fmla="*/ 79 h 142"/>
                <a:gd name="T10" fmla="*/ 45 w 65"/>
                <a:gd name="T11" fmla="*/ 92 h 142"/>
                <a:gd name="T12" fmla="*/ 34 w 65"/>
                <a:gd name="T13" fmla="*/ 100 h 142"/>
                <a:gd name="T14" fmla="*/ 24 w 65"/>
                <a:gd name="T15" fmla="*/ 110 h 142"/>
                <a:gd name="T16" fmla="*/ 18 w 65"/>
                <a:gd name="T17" fmla="*/ 116 h 142"/>
                <a:gd name="T18" fmla="*/ 11 w 65"/>
                <a:gd name="T19" fmla="*/ 121 h 142"/>
                <a:gd name="T20" fmla="*/ 5 w 65"/>
                <a:gd name="T21" fmla="*/ 129 h 142"/>
                <a:gd name="T22" fmla="*/ 0 w 65"/>
                <a:gd name="T23" fmla="*/ 134 h 142"/>
                <a:gd name="T24" fmla="*/ 0 w 65"/>
                <a:gd name="T25" fmla="*/ 142 h 142"/>
                <a:gd name="T26" fmla="*/ 0 w 65"/>
                <a:gd name="T27" fmla="*/ 118 h 142"/>
                <a:gd name="T28" fmla="*/ 8 w 65"/>
                <a:gd name="T29" fmla="*/ 97 h 142"/>
                <a:gd name="T30" fmla="*/ 24 w 65"/>
                <a:gd name="T31" fmla="*/ 71 h 142"/>
                <a:gd name="T32" fmla="*/ 42 w 65"/>
                <a:gd name="T33" fmla="*/ 48 h 142"/>
                <a:gd name="T34" fmla="*/ 50 w 65"/>
                <a:gd name="T35" fmla="*/ 37 h 142"/>
                <a:gd name="T36" fmla="*/ 52 w 65"/>
                <a:gd name="T37" fmla="*/ 27 h 142"/>
                <a:gd name="T38" fmla="*/ 55 w 65"/>
                <a:gd name="T39" fmla="*/ 16 h 142"/>
                <a:gd name="T40" fmla="*/ 58 w 65"/>
                <a:gd name="T41" fmla="*/ 11 h 142"/>
                <a:gd name="T42" fmla="*/ 58 w 65"/>
                <a:gd name="T43" fmla="*/ 6 h 142"/>
                <a:gd name="T44" fmla="*/ 58 w 65"/>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42">
                  <a:moveTo>
                    <a:pt x="58" y="0"/>
                  </a:moveTo>
                  <a:lnTo>
                    <a:pt x="63" y="27"/>
                  </a:lnTo>
                  <a:lnTo>
                    <a:pt x="65" y="50"/>
                  </a:lnTo>
                  <a:lnTo>
                    <a:pt x="60" y="66"/>
                  </a:lnTo>
                  <a:lnTo>
                    <a:pt x="55" y="79"/>
                  </a:lnTo>
                  <a:lnTo>
                    <a:pt x="45" y="92"/>
                  </a:lnTo>
                  <a:lnTo>
                    <a:pt x="34" y="100"/>
                  </a:lnTo>
                  <a:lnTo>
                    <a:pt x="24" y="110"/>
                  </a:lnTo>
                  <a:lnTo>
                    <a:pt x="18" y="116"/>
                  </a:lnTo>
                  <a:lnTo>
                    <a:pt x="11" y="121"/>
                  </a:lnTo>
                  <a:lnTo>
                    <a:pt x="5" y="129"/>
                  </a:lnTo>
                  <a:lnTo>
                    <a:pt x="0" y="134"/>
                  </a:lnTo>
                  <a:lnTo>
                    <a:pt x="0" y="142"/>
                  </a:lnTo>
                  <a:lnTo>
                    <a:pt x="0" y="118"/>
                  </a:lnTo>
                  <a:lnTo>
                    <a:pt x="8" y="97"/>
                  </a:lnTo>
                  <a:lnTo>
                    <a:pt x="24" y="71"/>
                  </a:lnTo>
                  <a:lnTo>
                    <a:pt x="42" y="48"/>
                  </a:lnTo>
                  <a:lnTo>
                    <a:pt x="50" y="37"/>
                  </a:lnTo>
                  <a:lnTo>
                    <a:pt x="52" y="27"/>
                  </a:lnTo>
                  <a:lnTo>
                    <a:pt x="55" y="16"/>
                  </a:lnTo>
                  <a:lnTo>
                    <a:pt x="58" y="11"/>
                  </a:lnTo>
                  <a:lnTo>
                    <a:pt x="58" y="6"/>
                  </a:lnTo>
                  <a:lnTo>
                    <a:pt x="5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8" name="Freeform 907"/>
            <p:cNvSpPr/>
            <p:nvPr/>
          </p:nvSpPr>
          <p:spPr bwMode="auto">
            <a:xfrm>
              <a:off x="12851379" y="3025775"/>
              <a:ext cx="138113" cy="292100"/>
            </a:xfrm>
            <a:custGeom>
              <a:avLst/>
              <a:gdLst>
                <a:gd name="T0" fmla="*/ 79 w 87"/>
                <a:gd name="T1" fmla="*/ 0 h 184"/>
                <a:gd name="T2" fmla="*/ 87 w 87"/>
                <a:gd name="T3" fmla="*/ 32 h 184"/>
                <a:gd name="T4" fmla="*/ 82 w 87"/>
                <a:gd name="T5" fmla="*/ 60 h 184"/>
                <a:gd name="T6" fmla="*/ 71 w 87"/>
                <a:gd name="T7" fmla="*/ 87 h 184"/>
                <a:gd name="T8" fmla="*/ 55 w 87"/>
                <a:gd name="T9" fmla="*/ 108 h 184"/>
                <a:gd name="T10" fmla="*/ 48 w 87"/>
                <a:gd name="T11" fmla="*/ 121 h 184"/>
                <a:gd name="T12" fmla="*/ 37 w 87"/>
                <a:gd name="T13" fmla="*/ 131 h 184"/>
                <a:gd name="T14" fmla="*/ 32 w 87"/>
                <a:gd name="T15" fmla="*/ 144 h 184"/>
                <a:gd name="T16" fmla="*/ 29 w 87"/>
                <a:gd name="T17" fmla="*/ 155 h 184"/>
                <a:gd name="T18" fmla="*/ 27 w 87"/>
                <a:gd name="T19" fmla="*/ 165 h 184"/>
                <a:gd name="T20" fmla="*/ 24 w 87"/>
                <a:gd name="T21" fmla="*/ 173 h 184"/>
                <a:gd name="T22" fmla="*/ 24 w 87"/>
                <a:gd name="T23" fmla="*/ 184 h 184"/>
                <a:gd name="T24" fmla="*/ 8 w 87"/>
                <a:gd name="T25" fmla="*/ 157 h 184"/>
                <a:gd name="T26" fmla="*/ 0 w 87"/>
                <a:gd name="T27" fmla="*/ 126 h 184"/>
                <a:gd name="T28" fmla="*/ 6 w 87"/>
                <a:gd name="T29" fmla="*/ 95 h 184"/>
                <a:gd name="T30" fmla="*/ 19 w 87"/>
                <a:gd name="T31" fmla="*/ 71 h 184"/>
                <a:gd name="T32" fmla="*/ 37 w 87"/>
                <a:gd name="T33" fmla="*/ 50 h 184"/>
                <a:gd name="T34" fmla="*/ 58 w 87"/>
                <a:gd name="T35" fmla="*/ 32 h 184"/>
                <a:gd name="T36" fmla="*/ 68 w 87"/>
                <a:gd name="T37" fmla="*/ 24 h 184"/>
                <a:gd name="T38" fmla="*/ 76 w 87"/>
                <a:gd name="T39" fmla="*/ 11 h 184"/>
                <a:gd name="T40" fmla="*/ 76 w 87"/>
                <a:gd name="T41" fmla="*/ 11 h 184"/>
                <a:gd name="T42" fmla="*/ 79 w 87"/>
                <a:gd name="T43" fmla="*/ 5 h 184"/>
                <a:gd name="T44" fmla="*/ 79 w 87"/>
                <a:gd name="T45" fmla="*/ 3 h 184"/>
                <a:gd name="T46" fmla="*/ 79 w 87"/>
                <a:gd name="T4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184">
                  <a:moveTo>
                    <a:pt x="79" y="0"/>
                  </a:moveTo>
                  <a:lnTo>
                    <a:pt x="87" y="32"/>
                  </a:lnTo>
                  <a:lnTo>
                    <a:pt x="82" y="60"/>
                  </a:lnTo>
                  <a:lnTo>
                    <a:pt x="71" y="87"/>
                  </a:lnTo>
                  <a:lnTo>
                    <a:pt x="55" y="108"/>
                  </a:lnTo>
                  <a:lnTo>
                    <a:pt x="48" y="121"/>
                  </a:lnTo>
                  <a:lnTo>
                    <a:pt x="37" y="131"/>
                  </a:lnTo>
                  <a:lnTo>
                    <a:pt x="32" y="144"/>
                  </a:lnTo>
                  <a:lnTo>
                    <a:pt x="29" y="155"/>
                  </a:lnTo>
                  <a:lnTo>
                    <a:pt x="27" y="165"/>
                  </a:lnTo>
                  <a:lnTo>
                    <a:pt x="24" y="173"/>
                  </a:lnTo>
                  <a:lnTo>
                    <a:pt x="24" y="184"/>
                  </a:lnTo>
                  <a:lnTo>
                    <a:pt x="8" y="157"/>
                  </a:lnTo>
                  <a:lnTo>
                    <a:pt x="0" y="126"/>
                  </a:lnTo>
                  <a:lnTo>
                    <a:pt x="6" y="95"/>
                  </a:lnTo>
                  <a:lnTo>
                    <a:pt x="19" y="71"/>
                  </a:lnTo>
                  <a:lnTo>
                    <a:pt x="37" y="50"/>
                  </a:lnTo>
                  <a:lnTo>
                    <a:pt x="58" y="32"/>
                  </a:lnTo>
                  <a:lnTo>
                    <a:pt x="68" y="24"/>
                  </a:lnTo>
                  <a:lnTo>
                    <a:pt x="76" y="11"/>
                  </a:lnTo>
                  <a:lnTo>
                    <a:pt x="76" y="11"/>
                  </a:lnTo>
                  <a:lnTo>
                    <a:pt x="79" y="5"/>
                  </a:lnTo>
                  <a:lnTo>
                    <a:pt x="79" y="3"/>
                  </a:lnTo>
                  <a:lnTo>
                    <a:pt x="7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9" name="Freeform 908"/>
            <p:cNvSpPr>
              <a:spLocks noEditPoints="1"/>
            </p:cNvSpPr>
            <p:nvPr/>
          </p:nvSpPr>
          <p:spPr bwMode="auto">
            <a:xfrm>
              <a:off x="14792892" y="2032000"/>
              <a:ext cx="690563" cy="346075"/>
            </a:xfrm>
            <a:custGeom>
              <a:avLst/>
              <a:gdLst>
                <a:gd name="T0" fmla="*/ 364 w 435"/>
                <a:gd name="T1" fmla="*/ 34 h 218"/>
                <a:gd name="T2" fmla="*/ 364 w 435"/>
                <a:gd name="T3" fmla="*/ 34 h 218"/>
                <a:gd name="T4" fmla="*/ 359 w 435"/>
                <a:gd name="T5" fmla="*/ 79 h 218"/>
                <a:gd name="T6" fmla="*/ 346 w 435"/>
                <a:gd name="T7" fmla="*/ 118 h 218"/>
                <a:gd name="T8" fmla="*/ 351 w 435"/>
                <a:gd name="T9" fmla="*/ 121 h 218"/>
                <a:gd name="T10" fmla="*/ 359 w 435"/>
                <a:gd name="T11" fmla="*/ 121 h 218"/>
                <a:gd name="T12" fmla="*/ 367 w 435"/>
                <a:gd name="T13" fmla="*/ 121 h 218"/>
                <a:gd name="T14" fmla="*/ 375 w 435"/>
                <a:gd name="T15" fmla="*/ 118 h 218"/>
                <a:gd name="T16" fmla="*/ 383 w 435"/>
                <a:gd name="T17" fmla="*/ 113 h 218"/>
                <a:gd name="T18" fmla="*/ 390 w 435"/>
                <a:gd name="T19" fmla="*/ 105 h 218"/>
                <a:gd name="T20" fmla="*/ 396 w 435"/>
                <a:gd name="T21" fmla="*/ 97 h 218"/>
                <a:gd name="T22" fmla="*/ 401 w 435"/>
                <a:gd name="T23" fmla="*/ 87 h 218"/>
                <a:gd name="T24" fmla="*/ 403 w 435"/>
                <a:gd name="T25" fmla="*/ 76 h 218"/>
                <a:gd name="T26" fmla="*/ 401 w 435"/>
                <a:gd name="T27" fmla="*/ 66 h 218"/>
                <a:gd name="T28" fmla="*/ 396 w 435"/>
                <a:gd name="T29" fmla="*/ 55 h 218"/>
                <a:gd name="T30" fmla="*/ 390 w 435"/>
                <a:gd name="T31" fmla="*/ 48 h 218"/>
                <a:gd name="T32" fmla="*/ 383 w 435"/>
                <a:gd name="T33" fmla="*/ 42 h 218"/>
                <a:gd name="T34" fmla="*/ 375 w 435"/>
                <a:gd name="T35" fmla="*/ 37 h 218"/>
                <a:gd name="T36" fmla="*/ 364 w 435"/>
                <a:gd name="T37" fmla="*/ 34 h 218"/>
                <a:gd name="T38" fmla="*/ 3 w 435"/>
                <a:gd name="T39" fmla="*/ 0 h 218"/>
                <a:gd name="T40" fmla="*/ 362 w 435"/>
                <a:gd name="T41" fmla="*/ 0 h 218"/>
                <a:gd name="T42" fmla="*/ 362 w 435"/>
                <a:gd name="T43" fmla="*/ 0 h 218"/>
                <a:gd name="T44" fmla="*/ 375 w 435"/>
                <a:gd name="T45" fmla="*/ 0 h 218"/>
                <a:gd name="T46" fmla="*/ 398 w 435"/>
                <a:gd name="T47" fmla="*/ 11 h 218"/>
                <a:gd name="T48" fmla="*/ 417 w 435"/>
                <a:gd name="T49" fmla="*/ 29 h 218"/>
                <a:gd name="T50" fmla="*/ 430 w 435"/>
                <a:gd name="T51" fmla="*/ 50 h 218"/>
                <a:gd name="T52" fmla="*/ 435 w 435"/>
                <a:gd name="T53" fmla="*/ 76 h 218"/>
                <a:gd name="T54" fmla="*/ 430 w 435"/>
                <a:gd name="T55" fmla="*/ 103 h 218"/>
                <a:gd name="T56" fmla="*/ 417 w 435"/>
                <a:gd name="T57" fmla="*/ 126 h 218"/>
                <a:gd name="T58" fmla="*/ 398 w 435"/>
                <a:gd name="T59" fmla="*/ 144 h 218"/>
                <a:gd name="T60" fmla="*/ 375 w 435"/>
                <a:gd name="T61" fmla="*/ 152 h 218"/>
                <a:gd name="T62" fmla="*/ 359 w 435"/>
                <a:gd name="T63" fmla="*/ 155 h 218"/>
                <a:gd name="T64" fmla="*/ 341 w 435"/>
                <a:gd name="T65" fmla="*/ 152 h 218"/>
                <a:gd name="T66" fmla="*/ 328 w 435"/>
                <a:gd name="T67" fmla="*/ 147 h 218"/>
                <a:gd name="T68" fmla="*/ 299 w 435"/>
                <a:gd name="T69" fmla="*/ 176 h 218"/>
                <a:gd name="T70" fmla="*/ 265 w 435"/>
                <a:gd name="T71" fmla="*/ 197 h 218"/>
                <a:gd name="T72" fmla="*/ 225 w 435"/>
                <a:gd name="T73" fmla="*/ 213 h 218"/>
                <a:gd name="T74" fmla="*/ 184 w 435"/>
                <a:gd name="T75" fmla="*/ 218 h 218"/>
                <a:gd name="T76" fmla="*/ 134 w 435"/>
                <a:gd name="T77" fmla="*/ 210 h 218"/>
                <a:gd name="T78" fmla="*/ 92 w 435"/>
                <a:gd name="T79" fmla="*/ 192 h 218"/>
                <a:gd name="T80" fmla="*/ 55 w 435"/>
                <a:gd name="T81" fmla="*/ 163 h 218"/>
                <a:gd name="T82" fmla="*/ 26 w 435"/>
                <a:gd name="T83" fmla="*/ 126 h 218"/>
                <a:gd name="T84" fmla="*/ 8 w 435"/>
                <a:gd name="T85" fmla="*/ 82 h 218"/>
                <a:gd name="T86" fmla="*/ 0 w 435"/>
                <a:gd name="T87" fmla="*/ 34 h 218"/>
                <a:gd name="T88" fmla="*/ 3 w 435"/>
                <a:gd name="T89" fmla="*/ 16 h 218"/>
                <a:gd name="T90" fmla="*/ 3 w 435"/>
                <a:gd name="T9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218">
                  <a:moveTo>
                    <a:pt x="364" y="34"/>
                  </a:moveTo>
                  <a:lnTo>
                    <a:pt x="364" y="34"/>
                  </a:lnTo>
                  <a:lnTo>
                    <a:pt x="359" y="79"/>
                  </a:lnTo>
                  <a:lnTo>
                    <a:pt x="346" y="118"/>
                  </a:lnTo>
                  <a:lnTo>
                    <a:pt x="351" y="121"/>
                  </a:lnTo>
                  <a:lnTo>
                    <a:pt x="359" y="121"/>
                  </a:lnTo>
                  <a:lnTo>
                    <a:pt x="367" y="121"/>
                  </a:lnTo>
                  <a:lnTo>
                    <a:pt x="375" y="118"/>
                  </a:lnTo>
                  <a:lnTo>
                    <a:pt x="383" y="113"/>
                  </a:lnTo>
                  <a:lnTo>
                    <a:pt x="390" y="105"/>
                  </a:lnTo>
                  <a:lnTo>
                    <a:pt x="396" y="97"/>
                  </a:lnTo>
                  <a:lnTo>
                    <a:pt x="401" y="87"/>
                  </a:lnTo>
                  <a:lnTo>
                    <a:pt x="403" y="76"/>
                  </a:lnTo>
                  <a:lnTo>
                    <a:pt x="401" y="66"/>
                  </a:lnTo>
                  <a:lnTo>
                    <a:pt x="396" y="55"/>
                  </a:lnTo>
                  <a:lnTo>
                    <a:pt x="390" y="48"/>
                  </a:lnTo>
                  <a:lnTo>
                    <a:pt x="383" y="42"/>
                  </a:lnTo>
                  <a:lnTo>
                    <a:pt x="375" y="37"/>
                  </a:lnTo>
                  <a:lnTo>
                    <a:pt x="364" y="34"/>
                  </a:lnTo>
                  <a:close/>
                  <a:moveTo>
                    <a:pt x="3" y="0"/>
                  </a:moveTo>
                  <a:lnTo>
                    <a:pt x="362" y="0"/>
                  </a:lnTo>
                  <a:lnTo>
                    <a:pt x="362" y="0"/>
                  </a:lnTo>
                  <a:lnTo>
                    <a:pt x="375" y="0"/>
                  </a:lnTo>
                  <a:lnTo>
                    <a:pt x="398" y="11"/>
                  </a:lnTo>
                  <a:lnTo>
                    <a:pt x="417" y="29"/>
                  </a:lnTo>
                  <a:lnTo>
                    <a:pt x="430" y="50"/>
                  </a:lnTo>
                  <a:lnTo>
                    <a:pt x="435" y="76"/>
                  </a:lnTo>
                  <a:lnTo>
                    <a:pt x="430" y="103"/>
                  </a:lnTo>
                  <a:lnTo>
                    <a:pt x="417" y="126"/>
                  </a:lnTo>
                  <a:lnTo>
                    <a:pt x="398" y="144"/>
                  </a:lnTo>
                  <a:lnTo>
                    <a:pt x="375" y="152"/>
                  </a:lnTo>
                  <a:lnTo>
                    <a:pt x="359" y="155"/>
                  </a:lnTo>
                  <a:lnTo>
                    <a:pt x="341" y="152"/>
                  </a:lnTo>
                  <a:lnTo>
                    <a:pt x="328" y="147"/>
                  </a:lnTo>
                  <a:lnTo>
                    <a:pt x="299" y="176"/>
                  </a:lnTo>
                  <a:lnTo>
                    <a:pt x="265" y="197"/>
                  </a:lnTo>
                  <a:lnTo>
                    <a:pt x="225" y="213"/>
                  </a:lnTo>
                  <a:lnTo>
                    <a:pt x="184" y="218"/>
                  </a:lnTo>
                  <a:lnTo>
                    <a:pt x="134" y="210"/>
                  </a:lnTo>
                  <a:lnTo>
                    <a:pt x="92" y="192"/>
                  </a:lnTo>
                  <a:lnTo>
                    <a:pt x="55" y="163"/>
                  </a:lnTo>
                  <a:lnTo>
                    <a:pt x="26" y="126"/>
                  </a:lnTo>
                  <a:lnTo>
                    <a:pt x="8" y="82"/>
                  </a:lnTo>
                  <a:lnTo>
                    <a:pt x="0" y="34"/>
                  </a:lnTo>
                  <a:lnTo>
                    <a:pt x="3" y="16"/>
                  </a:lnTo>
                  <a:lnTo>
                    <a:pt x="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0" name="Rectangle 909"/>
            <p:cNvSpPr>
              <a:spLocks noChangeArrowheads="1"/>
            </p:cNvSpPr>
            <p:nvPr/>
          </p:nvSpPr>
          <p:spPr bwMode="auto">
            <a:xfrm>
              <a:off x="14792892" y="2406650"/>
              <a:ext cx="623888"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1" name="Freeform 910"/>
            <p:cNvSpPr/>
            <p:nvPr/>
          </p:nvSpPr>
          <p:spPr bwMode="auto">
            <a:xfrm>
              <a:off x="14942117" y="1746250"/>
              <a:ext cx="100013" cy="257175"/>
            </a:xfrm>
            <a:custGeom>
              <a:avLst/>
              <a:gdLst>
                <a:gd name="T0" fmla="*/ 29 w 63"/>
                <a:gd name="T1" fmla="*/ 0 h 162"/>
                <a:gd name="T2" fmla="*/ 37 w 63"/>
                <a:gd name="T3" fmla="*/ 0 h 162"/>
                <a:gd name="T4" fmla="*/ 42 w 63"/>
                <a:gd name="T5" fmla="*/ 2 h 162"/>
                <a:gd name="T6" fmla="*/ 48 w 63"/>
                <a:gd name="T7" fmla="*/ 5 h 162"/>
                <a:gd name="T8" fmla="*/ 50 w 63"/>
                <a:gd name="T9" fmla="*/ 10 h 162"/>
                <a:gd name="T10" fmla="*/ 50 w 63"/>
                <a:gd name="T11" fmla="*/ 15 h 162"/>
                <a:gd name="T12" fmla="*/ 50 w 63"/>
                <a:gd name="T13" fmla="*/ 23 h 162"/>
                <a:gd name="T14" fmla="*/ 48 w 63"/>
                <a:gd name="T15" fmla="*/ 29 h 162"/>
                <a:gd name="T16" fmla="*/ 42 w 63"/>
                <a:gd name="T17" fmla="*/ 34 h 162"/>
                <a:gd name="T18" fmla="*/ 40 w 63"/>
                <a:gd name="T19" fmla="*/ 36 h 162"/>
                <a:gd name="T20" fmla="*/ 37 w 63"/>
                <a:gd name="T21" fmla="*/ 42 h 162"/>
                <a:gd name="T22" fmla="*/ 37 w 63"/>
                <a:gd name="T23" fmla="*/ 47 h 162"/>
                <a:gd name="T24" fmla="*/ 40 w 63"/>
                <a:gd name="T25" fmla="*/ 52 h 162"/>
                <a:gd name="T26" fmla="*/ 42 w 63"/>
                <a:gd name="T27" fmla="*/ 57 h 162"/>
                <a:gd name="T28" fmla="*/ 42 w 63"/>
                <a:gd name="T29" fmla="*/ 60 h 162"/>
                <a:gd name="T30" fmla="*/ 50 w 63"/>
                <a:gd name="T31" fmla="*/ 73 h 162"/>
                <a:gd name="T32" fmla="*/ 55 w 63"/>
                <a:gd name="T33" fmla="*/ 86 h 162"/>
                <a:gd name="T34" fmla="*/ 61 w 63"/>
                <a:gd name="T35" fmla="*/ 99 h 162"/>
                <a:gd name="T36" fmla="*/ 63 w 63"/>
                <a:gd name="T37" fmla="*/ 118 h 162"/>
                <a:gd name="T38" fmla="*/ 58 w 63"/>
                <a:gd name="T39" fmla="*/ 136 h 162"/>
                <a:gd name="T40" fmla="*/ 48 w 63"/>
                <a:gd name="T41" fmla="*/ 152 h 162"/>
                <a:gd name="T42" fmla="*/ 32 w 63"/>
                <a:gd name="T43" fmla="*/ 159 h 162"/>
                <a:gd name="T44" fmla="*/ 24 w 63"/>
                <a:gd name="T45" fmla="*/ 162 h 162"/>
                <a:gd name="T46" fmla="*/ 19 w 63"/>
                <a:gd name="T47" fmla="*/ 159 h 162"/>
                <a:gd name="T48" fmla="*/ 14 w 63"/>
                <a:gd name="T49" fmla="*/ 157 h 162"/>
                <a:gd name="T50" fmla="*/ 11 w 63"/>
                <a:gd name="T51" fmla="*/ 152 h 162"/>
                <a:gd name="T52" fmla="*/ 8 w 63"/>
                <a:gd name="T53" fmla="*/ 146 h 162"/>
                <a:gd name="T54" fmla="*/ 8 w 63"/>
                <a:gd name="T55" fmla="*/ 139 h 162"/>
                <a:gd name="T56" fmla="*/ 11 w 63"/>
                <a:gd name="T57" fmla="*/ 133 h 162"/>
                <a:gd name="T58" fmla="*/ 16 w 63"/>
                <a:gd name="T59" fmla="*/ 128 h 162"/>
                <a:gd name="T60" fmla="*/ 21 w 63"/>
                <a:gd name="T61" fmla="*/ 125 h 162"/>
                <a:gd name="T62" fmla="*/ 27 w 63"/>
                <a:gd name="T63" fmla="*/ 118 h 162"/>
                <a:gd name="T64" fmla="*/ 24 w 63"/>
                <a:gd name="T65" fmla="*/ 107 h 162"/>
                <a:gd name="T66" fmla="*/ 21 w 63"/>
                <a:gd name="T67" fmla="*/ 97 h 162"/>
                <a:gd name="T68" fmla="*/ 14 w 63"/>
                <a:gd name="T69" fmla="*/ 84 h 162"/>
                <a:gd name="T70" fmla="*/ 8 w 63"/>
                <a:gd name="T71" fmla="*/ 70 h 162"/>
                <a:gd name="T72" fmla="*/ 6 w 63"/>
                <a:gd name="T73" fmla="*/ 65 h 162"/>
                <a:gd name="T74" fmla="*/ 0 w 63"/>
                <a:gd name="T75" fmla="*/ 42 h 162"/>
                <a:gd name="T76" fmla="*/ 6 w 63"/>
                <a:gd name="T77" fmla="*/ 18 h 162"/>
                <a:gd name="T78" fmla="*/ 24 w 63"/>
                <a:gd name="T79" fmla="*/ 2 h 162"/>
                <a:gd name="T80" fmla="*/ 29 w 63"/>
                <a:gd name="T8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162">
                  <a:moveTo>
                    <a:pt x="29" y="0"/>
                  </a:moveTo>
                  <a:lnTo>
                    <a:pt x="37" y="0"/>
                  </a:lnTo>
                  <a:lnTo>
                    <a:pt x="42" y="2"/>
                  </a:lnTo>
                  <a:lnTo>
                    <a:pt x="48" y="5"/>
                  </a:lnTo>
                  <a:lnTo>
                    <a:pt x="50" y="10"/>
                  </a:lnTo>
                  <a:lnTo>
                    <a:pt x="50" y="15"/>
                  </a:lnTo>
                  <a:lnTo>
                    <a:pt x="50" y="23"/>
                  </a:lnTo>
                  <a:lnTo>
                    <a:pt x="48" y="29"/>
                  </a:lnTo>
                  <a:lnTo>
                    <a:pt x="42" y="34"/>
                  </a:lnTo>
                  <a:lnTo>
                    <a:pt x="40" y="36"/>
                  </a:lnTo>
                  <a:lnTo>
                    <a:pt x="37" y="42"/>
                  </a:lnTo>
                  <a:lnTo>
                    <a:pt x="37" y="47"/>
                  </a:lnTo>
                  <a:lnTo>
                    <a:pt x="40" y="52"/>
                  </a:lnTo>
                  <a:lnTo>
                    <a:pt x="42" y="57"/>
                  </a:lnTo>
                  <a:lnTo>
                    <a:pt x="42" y="60"/>
                  </a:lnTo>
                  <a:lnTo>
                    <a:pt x="50" y="73"/>
                  </a:lnTo>
                  <a:lnTo>
                    <a:pt x="55" y="86"/>
                  </a:lnTo>
                  <a:lnTo>
                    <a:pt x="61" y="99"/>
                  </a:lnTo>
                  <a:lnTo>
                    <a:pt x="63" y="118"/>
                  </a:lnTo>
                  <a:lnTo>
                    <a:pt x="58" y="136"/>
                  </a:lnTo>
                  <a:lnTo>
                    <a:pt x="48" y="152"/>
                  </a:lnTo>
                  <a:lnTo>
                    <a:pt x="32" y="159"/>
                  </a:lnTo>
                  <a:lnTo>
                    <a:pt x="24" y="162"/>
                  </a:lnTo>
                  <a:lnTo>
                    <a:pt x="19" y="159"/>
                  </a:lnTo>
                  <a:lnTo>
                    <a:pt x="14" y="157"/>
                  </a:lnTo>
                  <a:lnTo>
                    <a:pt x="11" y="152"/>
                  </a:lnTo>
                  <a:lnTo>
                    <a:pt x="8" y="146"/>
                  </a:lnTo>
                  <a:lnTo>
                    <a:pt x="8" y="139"/>
                  </a:lnTo>
                  <a:lnTo>
                    <a:pt x="11" y="133"/>
                  </a:lnTo>
                  <a:lnTo>
                    <a:pt x="16" y="128"/>
                  </a:lnTo>
                  <a:lnTo>
                    <a:pt x="21" y="125"/>
                  </a:lnTo>
                  <a:lnTo>
                    <a:pt x="27" y="118"/>
                  </a:lnTo>
                  <a:lnTo>
                    <a:pt x="24" y="107"/>
                  </a:lnTo>
                  <a:lnTo>
                    <a:pt x="21" y="97"/>
                  </a:lnTo>
                  <a:lnTo>
                    <a:pt x="14" y="84"/>
                  </a:lnTo>
                  <a:lnTo>
                    <a:pt x="8" y="70"/>
                  </a:lnTo>
                  <a:lnTo>
                    <a:pt x="6" y="65"/>
                  </a:lnTo>
                  <a:lnTo>
                    <a:pt x="0" y="42"/>
                  </a:lnTo>
                  <a:lnTo>
                    <a:pt x="6" y="18"/>
                  </a:lnTo>
                  <a:lnTo>
                    <a:pt x="24" y="2"/>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2" name="Freeform 911"/>
            <p:cNvSpPr/>
            <p:nvPr/>
          </p:nvSpPr>
          <p:spPr bwMode="auto">
            <a:xfrm>
              <a:off x="15105629" y="1746250"/>
              <a:ext cx="98425" cy="257175"/>
            </a:xfrm>
            <a:custGeom>
              <a:avLst/>
              <a:gdLst>
                <a:gd name="T0" fmla="*/ 28 w 62"/>
                <a:gd name="T1" fmla="*/ 0 h 162"/>
                <a:gd name="T2" fmla="*/ 36 w 62"/>
                <a:gd name="T3" fmla="*/ 0 h 162"/>
                <a:gd name="T4" fmla="*/ 41 w 62"/>
                <a:gd name="T5" fmla="*/ 2 h 162"/>
                <a:gd name="T6" fmla="*/ 47 w 62"/>
                <a:gd name="T7" fmla="*/ 5 h 162"/>
                <a:gd name="T8" fmla="*/ 49 w 62"/>
                <a:gd name="T9" fmla="*/ 10 h 162"/>
                <a:gd name="T10" fmla="*/ 49 w 62"/>
                <a:gd name="T11" fmla="*/ 15 h 162"/>
                <a:gd name="T12" fmla="*/ 49 w 62"/>
                <a:gd name="T13" fmla="*/ 23 h 162"/>
                <a:gd name="T14" fmla="*/ 47 w 62"/>
                <a:gd name="T15" fmla="*/ 29 h 162"/>
                <a:gd name="T16" fmla="*/ 41 w 62"/>
                <a:gd name="T17" fmla="*/ 34 h 162"/>
                <a:gd name="T18" fmla="*/ 39 w 62"/>
                <a:gd name="T19" fmla="*/ 36 h 162"/>
                <a:gd name="T20" fmla="*/ 36 w 62"/>
                <a:gd name="T21" fmla="*/ 42 h 162"/>
                <a:gd name="T22" fmla="*/ 36 w 62"/>
                <a:gd name="T23" fmla="*/ 47 h 162"/>
                <a:gd name="T24" fmla="*/ 39 w 62"/>
                <a:gd name="T25" fmla="*/ 52 h 162"/>
                <a:gd name="T26" fmla="*/ 41 w 62"/>
                <a:gd name="T27" fmla="*/ 57 h 162"/>
                <a:gd name="T28" fmla="*/ 44 w 62"/>
                <a:gd name="T29" fmla="*/ 60 h 162"/>
                <a:gd name="T30" fmla="*/ 49 w 62"/>
                <a:gd name="T31" fmla="*/ 73 h 162"/>
                <a:gd name="T32" fmla="*/ 55 w 62"/>
                <a:gd name="T33" fmla="*/ 86 h 162"/>
                <a:gd name="T34" fmla="*/ 60 w 62"/>
                <a:gd name="T35" fmla="*/ 99 h 162"/>
                <a:gd name="T36" fmla="*/ 62 w 62"/>
                <a:gd name="T37" fmla="*/ 118 h 162"/>
                <a:gd name="T38" fmla="*/ 57 w 62"/>
                <a:gd name="T39" fmla="*/ 136 h 162"/>
                <a:gd name="T40" fmla="*/ 47 w 62"/>
                <a:gd name="T41" fmla="*/ 152 h 162"/>
                <a:gd name="T42" fmla="*/ 31 w 62"/>
                <a:gd name="T43" fmla="*/ 159 h 162"/>
                <a:gd name="T44" fmla="*/ 23 w 62"/>
                <a:gd name="T45" fmla="*/ 162 h 162"/>
                <a:gd name="T46" fmla="*/ 18 w 62"/>
                <a:gd name="T47" fmla="*/ 159 h 162"/>
                <a:gd name="T48" fmla="*/ 13 w 62"/>
                <a:gd name="T49" fmla="*/ 157 h 162"/>
                <a:gd name="T50" fmla="*/ 10 w 62"/>
                <a:gd name="T51" fmla="*/ 152 h 162"/>
                <a:gd name="T52" fmla="*/ 7 w 62"/>
                <a:gd name="T53" fmla="*/ 146 h 162"/>
                <a:gd name="T54" fmla="*/ 7 w 62"/>
                <a:gd name="T55" fmla="*/ 139 h 162"/>
                <a:gd name="T56" fmla="*/ 10 w 62"/>
                <a:gd name="T57" fmla="*/ 133 h 162"/>
                <a:gd name="T58" fmla="*/ 15 w 62"/>
                <a:gd name="T59" fmla="*/ 128 h 162"/>
                <a:gd name="T60" fmla="*/ 21 w 62"/>
                <a:gd name="T61" fmla="*/ 125 h 162"/>
                <a:gd name="T62" fmla="*/ 26 w 62"/>
                <a:gd name="T63" fmla="*/ 118 h 162"/>
                <a:gd name="T64" fmla="*/ 26 w 62"/>
                <a:gd name="T65" fmla="*/ 107 h 162"/>
                <a:gd name="T66" fmla="*/ 21 w 62"/>
                <a:gd name="T67" fmla="*/ 97 h 162"/>
                <a:gd name="T68" fmla="*/ 13 w 62"/>
                <a:gd name="T69" fmla="*/ 84 h 162"/>
                <a:gd name="T70" fmla="*/ 7 w 62"/>
                <a:gd name="T71" fmla="*/ 70 h 162"/>
                <a:gd name="T72" fmla="*/ 5 w 62"/>
                <a:gd name="T73" fmla="*/ 65 h 162"/>
                <a:gd name="T74" fmla="*/ 0 w 62"/>
                <a:gd name="T75" fmla="*/ 42 h 162"/>
                <a:gd name="T76" fmla="*/ 7 w 62"/>
                <a:gd name="T77" fmla="*/ 18 h 162"/>
                <a:gd name="T78" fmla="*/ 23 w 62"/>
                <a:gd name="T79" fmla="*/ 2 h 162"/>
                <a:gd name="T80" fmla="*/ 28 w 62"/>
                <a:gd name="T8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 h="162">
                  <a:moveTo>
                    <a:pt x="28" y="0"/>
                  </a:moveTo>
                  <a:lnTo>
                    <a:pt x="36" y="0"/>
                  </a:lnTo>
                  <a:lnTo>
                    <a:pt x="41" y="2"/>
                  </a:lnTo>
                  <a:lnTo>
                    <a:pt x="47" y="5"/>
                  </a:lnTo>
                  <a:lnTo>
                    <a:pt x="49" y="10"/>
                  </a:lnTo>
                  <a:lnTo>
                    <a:pt x="49" y="15"/>
                  </a:lnTo>
                  <a:lnTo>
                    <a:pt x="49" y="23"/>
                  </a:lnTo>
                  <a:lnTo>
                    <a:pt x="47" y="29"/>
                  </a:lnTo>
                  <a:lnTo>
                    <a:pt x="41" y="34"/>
                  </a:lnTo>
                  <a:lnTo>
                    <a:pt x="39" y="36"/>
                  </a:lnTo>
                  <a:lnTo>
                    <a:pt x="36" y="42"/>
                  </a:lnTo>
                  <a:lnTo>
                    <a:pt x="36" y="47"/>
                  </a:lnTo>
                  <a:lnTo>
                    <a:pt x="39" y="52"/>
                  </a:lnTo>
                  <a:lnTo>
                    <a:pt x="41" y="57"/>
                  </a:lnTo>
                  <a:lnTo>
                    <a:pt x="44" y="60"/>
                  </a:lnTo>
                  <a:lnTo>
                    <a:pt x="49" y="73"/>
                  </a:lnTo>
                  <a:lnTo>
                    <a:pt x="55" y="86"/>
                  </a:lnTo>
                  <a:lnTo>
                    <a:pt x="60" y="99"/>
                  </a:lnTo>
                  <a:lnTo>
                    <a:pt x="62" y="118"/>
                  </a:lnTo>
                  <a:lnTo>
                    <a:pt x="57" y="136"/>
                  </a:lnTo>
                  <a:lnTo>
                    <a:pt x="47" y="152"/>
                  </a:lnTo>
                  <a:lnTo>
                    <a:pt x="31" y="159"/>
                  </a:lnTo>
                  <a:lnTo>
                    <a:pt x="23" y="162"/>
                  </a:lnTo>
                  <a:lnTo>
                    <a:pt x="18" y="159"/>
                  </a:lnTo>
                  <a:lnTo>
                    <a:pt x="13" y="157"/>
                  </a:lnTo>
                  <a:lnTo>
                    <a:pt x="10" y="152"/>
                  </a:lnTo>
                  <a:lnTo>
                    <a:pt x="7" y="146"/>
                  </a:lnTo>
                  <a:lnTo>
                    <a:pt x="7" y="139"/>
                  </a:lnTo>
                  <a:lnTo>
                    <a:pt x="10" y="133"/>
                  </a:lnTo>
                  <a:lnTo>
                    <a:pt x="15" y="128"/>
                  </a:lnTo>
                  <a:lnTo>
                    <a:pt x="21" y="125"/>
                  </a:lnTo>
                  <a:lnTo>
                    <a:pt x="26" y="118"/>
                  </a:lnTo>
                  <a:lnTo>
                    <a:pt x="26" y="107"/>
                  </a:lnTo>
                  <a:lnTo>
                    <a:pt x="21" y="97"/>
                  </a:lnTo>
                  <a:lnTo>
                    <a:pt x="13" y="84"/>
                  </a:lnTo>
                  <a:lnTo>
                    <a:pt x="7" y="70"/>
                  </a:lnTo>
                  <a:lnTo>
                    <a:pt x="5" y="65"/>
                  </a:lnTo>
                  <a:lnTo>
                    <a:pt x="0" y="42"/>
                  </a:lnTo>
                  <a:lnTo>
                    <a:pt x="7" y="18"/>
                  </a:lnTo>
                  <a:lnTo>
                    <a:pt x="23" y="2"/>
                  </a:lnTo>
                  <a:lnTo>
                    <a:pt x="2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3" name="Freeform 912"/>
            <p:cNvSpPr/>
            <p:nvPr/>
          </p:nvSpPr>
          <p:spPr bwMode="auto">
            <a:xfrm>
              <a:off x="20584092" y="2643188"/>
              <a:ext cx="344488" cy="561975"/>
            </a:xfrm>
            <a:custGeom>
              <a:avLst/>
              <a:gdLst>
                <a:gd name="T0" fmla="*/ 110 w 217"/>
                <a:gd name="T1" fmla="*/ 0 h 354"/>
                <a:gd name="T2" fmla="*/ 217 w 217"/>
                <a:gd name="T3" fmla="*/ 0 h 354"/>
                <a:gd name="T4" fmla="*/ 217 w 217"/>
                <a:gd name="T5" fmla="*/ 205 h 354"/>
                <a:gd name="T6" fmla="*/ 157 w 217"/>
                <a:gd name="T7" fmla="*/ 354 h 354"/>
                <a:gd name="T8" fmla="*/ 0 w 217"/>
                <a:gd name="T9" fmla="*/ 283 h 354"/>
                <a:gd name="T10" fmla="*/ 110 w 217"/>
                <a:gd name="T11" fmla="*/ 0 h 354"/>
              </a:gdLst>
              <a:ahLst/>
              <a:cxnLst>
                <a:cxn ang="0">
                  <a:pos x="T0" y="T1"/>
                </a:cxn>
                <a:cxn ang="0">
                  <a:pos x="T2" y="T3"/>
                </a:cxn>
                <a:cxn ang="0">
                  <a:pos x="T4" y="T5"/>
                </a:cxn>
                <a:cxn ang="0">
                  <a:pos x="T6" y="T7"/>
                </a:cxn>
                <a:cxn ang="0">
                  <a:pos x="T8" y="T9"/>
                </a:cxn>
                <a:cxn ang="0">
                  <a:pos x="T10" y="T11"/>
                </a:cxn>
              </a:cxnLst>
              <a:rect l="0" t="0" r="r" b="b"/>
              <a:pathLst>
                <a:path w="217" h="354">
                  <a:moveTo>
                    <a:pt x="110" y="0"/>
                  </a:moveTo>
                  <a:lnTo>
                    <a:pt x="217" y="0"/>
                  </a:lnTo>
                  <a:lnTo>
                    <a:pt x="217" y="205"/>
                  </a:lnTo>
                  <a:lnTo>
                    <a:pt x="157" y="354"/>
                  </a:lnTo>
                  <a:lnTo>
                    <a:pt x="0" y="283"/>
                  </a:lnTo>
                  <a:lnTo>
                    <a:pt x="1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4" name="Freeform 913"/>
            <p:cNvSpPr/>
            <p:nvPr/>
          </p:nvSpPr>
          <p:spPr bwMode="auto">
            <a:xfrm>
              <a:off x="20949217" y="2643188"/>
              <a:ext cx="66675" cy="174625"/>
            </a:xfrm>
            <a:custGeom>
              <a:avLst/>
              <a:gdLst>
                <a:gd name="T0" fmla="*/ 0 w 42"/>
                <a:gd name="T1" fmla="*/ 0 h 110"/>
                <a:gd name="T2" fmla="*/ 42 w 42"/>
                <a:gd name="T3" fmla="*/ 0 h 110"/>
                <a:gd name="T4" fmla="*/ 39 w 42"/>
                <a:gd name="T5" fmla="*/ 3 h 110"/>
                <a:gd name="T6" fmla="*/ 39 w 42"/>
                <a:gd name="T7" fmla="*/ 27 h 110"/>
                <a:gd name="T8" fmla="*/ 37 w 42"/>
                <a:gd name="T9" fmla="*/ 53 h 110"/>
                <a:gd name="T10" fmla="*/ 29 w 42"/>
                <a:gd name="T11" fmla="*/ 76 h 110"/>
                <a:gd name="T12" fmla="*/ 19 w 42"/>
                <a:gd name="T13" fmla="*/ 95 h 110"/>
                <a:gd name="T14" fmla="*/ 0 w 42"/>
                <a:gd name="T15" fmla="*/ 110 h 110"/>
                <a:gd name="T16" fmla="*/ 0 w 42"/>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0">
                  <a:moveTo>
                    <a:pt x="0" y="0"/>
                  </a:moveTo>
                  <a:lnTo>
                    <a:pt x="42" y="0"/>
                  </a:lnTo>
                  <a:lnTo>
                    <a:pt x="39" y="3"/>
                  </a:lnTo>
                  <a:lnTo>
                    <a:pt x="39" y="27"/>
                  </a:lnTo>
                  <a:lnTo>
                    <a:pt x="37" y="53"/>
                  </a:lnTo>
                  <a:lnTo>
                    <a:pt x="29" y="76"/>
                  </a:lnTo>
                  <a:lnTo>
                    <a:pt x="19" y="95"/>
                  </a:lnTo>
                  <a:lnTo>
                    <a:pt x="0" y="11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5" name="Freeform 914"/>
            <p:cNvSpPr/>
            <p:nvPr/>
          </p:nvSpPr>
          <p:spPr bwMode="auto">
            <a:xfrm>
              <a:off x="20949217" y="2643188"/>
              <a:ext cx="349250" cy="561975"/>
            </a:xfrm>
            <a:custGeom>
              <a:avLst/>
              <a:gdLst>
                <a:gd name="T0" fmla="*/ 53 w 220"/>
                <a:gd name="T1" fmla="*/ 0 h 354"/>
                <a:gd name="T2" fmla="*/ 108 w 220"/>
                <a:gd name="T3" fmla="*/ 0 h 354"/>
                <a:gd name="T4" fmla="*/ 220 w 220"/>
                <a:gd name="T5" fmla="*/ 283 h 354"/>
                <a:gd name="T6" fmla="*/ 60 w 220"/>
                <a:gd name="T7" fmla="*/ 354 h 354"/>
                <a:gd name="T8" fmla="*/ 0 w 220"/>
                <a:gd name="T9" fmla="*/ 205 h 354"/>
                <a:gd name="T10" fmla="*/ 0 w 220"/>
                <a:gd name="T11" fmla="*/ 126 h 354"/>
                <a:gd name="T12" fmla="*/ 24 w 220"/>
                <a:gd name="T13" fmla="*/ 108 h 354"/>
                <a:gd name="T14" fmla="*/ 39 w 220"/>
                <a:gd name="T15" fmla="*/ 87 h 354"/>
                <a:gd name="T16" fmla="*/ 47 w 220"/>
                <a:gd name="T17" fmla="*/ 61 h 354"/>
                <a:gd name="T18" fmla="*/ 53 w 220"/>
                <a:gd name="T19" fmla="*/ 32 h 354"/>
                <a:gd name="T20" fmla="*/ 53 w 220"/>
                <a:gd name="T21" fmla="*/ 3 h 354"/>
                <a:gd name="T22" fmla="*/ 53 w 220"/>
                <a:gd name="T23"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354">
                  <a:moveTo>
                    <a:pt x="53" y="0"/>
                  </a:moveTo>
                  <a:lnTo>
                    <a:pt x="108" y="0"/>
                  </a:lnTo>
                  <a:lnTo>
                    <a:pt x="220" y="283"/>
                  </a:lnTo>
                  <a:lnTo>
                    <a:pt x="60" y="354"/>
                  </a:lnTo>
                  <a:lnTo>
                    <a:pt x="0" y="205"/>
                  </a:lnTo>
                  <a:lnTo>
                    <a:pt x="0" y="126"/>
                  </a:lnTo>
                  <a:lnTo>
                    <a:pt x="24" y="108"/>
                  </a:lnTo>
                  <a:lnTo>
                    <a:pt x="39" y="87"/>
                  </a:lnTo>
                  <a:lnTo>
                    <a:pt x="47" y="61"/>
                  </a:lnTo>
                  <a:lnTo>
                    <a:pt x="53" y="32"/>
                  </a:lnTo>
                  <a:lnTo>
                    <a:pt x="53" y="3"/>
                  </a:lnTo>
                  <a:lnTo>
                    <a:pt x="5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6" name="Rectangle 915"/>
            <p:cNvSpPr>
              <a:spLocks noChangeArrowheads="1"/>
            </p:cNvSpPr>
            <p:nvPr/>
          </p:nvSpPr>
          <p:spPr bwMode="auto">
            <a:xfrm>
              <a:off x="20758717" y="2576513"/>
              <a:ext cx="361950"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7" name="Freeform 916"/>
            <p:cNvSpPr/>
            <p:nvPr/>
          </p:nvSpPr>
          <p:spPr bwMode="auto">
            <a:xfrm>
              <a:off x="17566254" y="1638300"/>
              <a:ext cx="544513" cy="481013"/>
            </a:xfrm>
            <a:custGeom>
              <a:avLst/>
              <a:gdLst>
                <a:gd name="T0" fmla="*/ 118 w 343"/>
                <a:gd name="T1" fmla="*/ 0 h 303"/>
                <a:gd name="T2" fmla="*/ 149 w 343"/>
                <a:gd name="T3" fmla="*/ 10 h 303"/>
                <a:gd name="T4" fmla="*/ 162 w 343"/>
                <a:gd name="T5" fmla="*/ 13 h 303"/>
                <a:gd name="T6" fmla="*/ 170 w 343"/>
                <a:gd name="T7" fmla="*/ 18 h 303"/>
                <a:gd name="T8" fmla="*/ 173 w 343"/>
                <a:gd name="T9" fmla="*/ 18 h 303"/>
                <a:gd name="T10" fmla="*/ 183 w 343"/>
                <a:gd name="T11" fmla="*/ 13 h 303"/>
                <a:gd name="T12" fmla="*/ 194 w 343"/>
                <a:gd name="T13" fmla="*/ 10 h 303"/>
                <a:gd name="T14" fmla="*/ 225 w 343"/>
                <a:gd name="T15" fmla="*/ 0 h 303"/>
                <a:gd name="T16" fmla="*/ 277 w 343"/>
                <a:gd name="T17" fmla="*/ 8 h 303"/>
                <a:gd name="T18" fmla="*/ 309 w 343"/>
                <a:gd name="T19" fmla="*/ 28 h 303"/>
                <a:gd name="T20" fmla="*/ 340 w 343"/>
                <a:gd name="T21" fmla="*/ 91 h 303"/>
                <a:gd name="T22" fmla="*/ 343 w 343"/>
                <a:gd name="T23" fmla="*/ 112 h 303"/>
                <a:gd name="T24" fmla="*/ 340 w 343"/>
                <a:gd name="T25" fmla="*/ 141 h 303"/>
                <a:gd name="T26" fmla="*/ 327 w 343"/>
                <a:gd name="T27" fmla="*/ 199 h 303"/>
                <a:gd name="T28" fmla="*/ 290 w 343"/>
                <a:gd name="T29" fmla="*/ 267 h 303"/>
                <a:gd name="T30" fmla="*/ 283 w 343"/>
                <a:gd name="T31" fmla="*/ 277 h 303"/>
                <a:gd name="T32" fmla="*/ 267 w 343"/>
                <a:gd name="T33" fmla="*/ 293 h 303"/>
                <a:gd name="T34" fmla="*/ 251 w 343"/>
                <a:gd name="T35" fmla="*/ 301 h 303"/>
                <a:gd name="T36" fmla="*/ 233 w 343"/>
                <a:gd name="T37" fmla="*/ 303 h 303"/>
                <a:gd name="T38" fmla="*/ 222 w 343"/>
                <a:gd name="T39" fmla="*/ 301 h 303"/>
                <a:gd name="T40" fmla="*/ 194 w 343"/>
                <a:gd name="T41" fmla="*/ 290 h 303"/>
                <a:gd name="T42" fmla="*/ 173 w 343"/>
                <a:gd name="T43" fmla="*/ 288 h 303"/>
                <a:gd name="T44" fmla="*/ 170 w 343"/>
                <a:gd name="T45" fmla="*/ 288 h 303"/>
                <a:gd name="T46" fmla="*/ 159 w 343"/>
                <a:gd name="T47" fmla="*/ 290 h 303"/>
                <a:gd name="T48" fmla="*/ 149 w 343"/>
                <a:gd name="T49" fmla="*/ 290 h 303"/>
                <a:gd name="T50" fmla="*/ 120 w 343"/>
                <a:gd name="T51" fmla="*/ 301 h 303"/>
                <a:gd name="T52" fmla="*/ 110 w 343"/>
                <a:gd name="T53" fmla="*/ 303 h 303"/>
                <a:gd name="T54" fmla="*/ 91 w 343"/>
                <a:gd name="T55" fmla="*/ 301 h 303"/>
                <a:gd name="T56" fmla="*/ 76 w 343"/>
                <a:gd name="T57" fmla="*/ 293 h 303"/>
                <a:gd name="T58" fmla="*/ 60 w 343"/>
                <a:gd name="T59" fmla="*/ 277 h 303"/>
                <a:gd name="T60" fmla="*/ 52 w 343"/>
                <a:gd name="T61" fmla="*/ 267 h 303"/>
                <a:gd name="T62" fmla="*/ 15 w 343"/>
                <a:gd name="T63" fmla="*/ 199 h 303"/>
                <a:gd name="T64" fmla="*/ 0 w 343"/>
                <a:gd name="T65" fmla="*/ 131 h 303"/>
                <a:gd name="T66" fmla="*/ 0 w 343"/>
                <a:gd name="T67" fmla="*/ 110 h 303"/>
                <a:gd name="T68" fmla="*/ 13 w 343"/>
                <a:gd name="T69" fmla="*/ 57 h 303"/>
                <a:gd name="T70" fmla="*/ 42 w 343"/>
                <a:gd name="T71" fmla="*/ 21 h 303"/>
                <a:gd name="T72" fmla="*/ 91 w 343"/>
                <a:gd name="T7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3" h="303">
                  <a:moveTo>
                    <a:pt x="91" y="0"/>
                  </a:moveTo>
                  <a:lnTo>
                    <a:pt x="118" y="0"/>
                  </a:lnTo>
                  <a:lnTo>
                    <a:pt x="144" y="8"/>
                  </a:lnTo>
                  <a:lnTo>
                    <a:pt x="149" y="10"/>
                  </a:lnTo>
                  <a:lnTo>
                    <a:pt x="154" y="13"/>
                  </a:lnTo>
                  <a:lnTo>
                    <a:pt x="162" y="13"/>
                  </a:lnTo>
                  <a:lnTo>
                    <a:pt x="167" y="15"/>
                  </a:lnTo>
                  <a:lnTo>
                    <a:pt x="170" y="18"/>
                  </a:lnTo>
                  <a:lnTo>
                    <a:pt x="173" y="18"/>
                  </a:lnTo>
                  <a:lnTo>
                    <a:pt x="173" y="18"/>
                  </a:lnTo>
                  <a:lnTo>
                    <a:pt x="178" y="15"/>
                  </a:lnTo>
                  <a:lnTo>
                    <a:pt x="183" y="13"/>
                  </a:lnTo>
                  <a:lnTo>
                    <a:pt x="188" y="13"/>
                  </a:lnTo>
                  <a:lnTo>
                    <a:pt x="194" y="10"/>
                  </a:lnTo>
                  <a:lnTo>
                    <a:pt x="199" y="8"/>
                  </a:lnTo>
                  <a:lnTo>
                    <a:pt x="225" y="0"/>
                  </a:lnTo>
                  <a:lnTo>
                    <a:pt x="251" y="0"/>
                  </a:lnTo>
                  <a:lnTo>
                    <a:pt x="277" y="8"/>
                  </a:lnTo>
                  <a:lnTo>
                    <a:pt x="301" y="21"/>
                  </a:lnTo>
                  <a:lnTo>
                    <a:pt x="309" y="28"/>
                  </a:lnTo>
                  <a:lnTo>
                    <a:pt x="330" y="57"/>
                  </a:lnTo>
                  <a:lnTo>
                    <a:pt x="340" y="91"/>
                  </a:lnTo>
                  <a:lnTo>
                    <a:pt x="343" y="110"/>
                  </a:lnTo>
                  <a:lnTo>
                    <a:pt x="343" y="112"/>
                  </a:lnTo>
                  <a:lnTo>
                    <a:pt x="343" y="131"/>
                  </a:lnTo>
                  <a:lnTo>
                    <a:pt x="340" y="141"/>
                  </a:lnTo>
                  <a:lnTo>
                    <a:pt x="338" y="170"/>
                  </a:lnTo>
                  <a:lnTo>
                    <a:pt x="327" y="199"/>
                  </a:lnTo>
                  <a:lnTo>
                    <a:pt x="311" y="233"/>
                  </a:lnTo>
                  <a:lnTo>
                    <a:pt x="290" y="267"/>
                  </a:lnTo>
                  <a:lnTo>
                    <a:pt x="290" y="267"/>
                  </a:lnTo>
                  <a:lnTo>
                    <a:pt x="283" y="277"/>
                  </a:lnTo>
                  <a:lnTo>
                    <a:pt x="275" y="285"/>
                  </a:lnTo>
                  <a:lnTo>
                    <a:pt x="267" y="293"/>
                  </a:lnTo>
                  <a:lnTo>
                    <a:pt x="262" y="296"/>
                  </a:lnTo>
                  <a:lnTo>
                    <a:pt x="251" y="301"/>
                  </a:lnTo>
                  <a:lnTo>
                    <a:pt x="243" y="303"/>
                  </a:lnTo>
                  <a:lnTo>
                    <a:pt x="233" y="303"/>
                  </a:lnTo>
                  <a:lnTo>
                    <a:pt x="225" y="301"/>
                  </a:lnTo>
                  <a:lnTo>
                    <a:pt x="222" y="301"/>
                  </a:lnTo>
                  <a:lnTo>
                    <a:pt x="204" y="296"/>
                  </a:lnTo>
                  <a:lnTo>
                    <a:pt x="194" y="290"/>
                  </a:lnTo>
                  <a:lnTo>
                    <a:pt x="183" y="288"/>
                  </a:lnTo>
                  <a:lnTo>
                    <a:pt x="173" y="288"/>
                  </a:lnTo>
                  <a:lnTo>
                    <a:pt x="173" y="288"/>
                  </a:lnTo>
                  <a:lnTo>
                    <a:pt x="170" y="288"/>
                  </a:lnTo>
                  <a:lnTo>
                    <a:pt x="165" y="288"/>
                  </a:lnTo>
                  <a:lnTo>
                    <a:pt x="159" y="290"/>
                  </a:lnTo>
                  <a:lnTo>
                    <a:pt x="154" y="290"/>
                  </a:lnTo>
                  <a:lnTo>
                    <a:pt x="149" y="290"/>
                  </a:lnTo>
                  <a:lnTo>
                    <a:pt x="139" y="296"/>
                  </a:lnTo>
                  <a:lnTo>
                    <a:pt x="120" y="301"/>
                  </a:lnTo>
                  <a:lnTo>
                    <a:pt x="120" y="301"/>
                  </a:lnTo>
                  <a:lnTo>
                    <a:pt x="110" y="303"/>
                  </a:lnTo>
                  <a:lnTo>
                    <a:pt x="99" y="303"/>
                  </a:lnTo>
                  <a:lnTo>
                    <a:pt x="91" y="301"/>
                  </a:lnTo>
                  <a:lnTo>
                    <a:pt x="81" y="296"/>
                  </a:lnTo>
                  <a:lnTo>
                    <a:pt x="76" y="293"/>
                  </a:lnTo>
                  <a:lnTo>
                    <a:pt x="68" y="285"/>
                  </a:lnTo>
                  <a:lnTo>
                    <a:pt x="60" y="277"/>
                  </a:lnTo>
                  <a:lnTo>
                    <a:pt x="52" y="267"/>
                  </a:lnTo>
                  <a:lnTo>
                    <a:pt x="52" y="267"/>
                  </a:lnTo>
                  <a:lnTo>
                    <a:pt x="31" y="233"/>
                  </a:lnTo>
                  <a:lnTo>
                    <a:pt x="15" y="199"/>
                  </a:lnTo>
                  <a:lnTo>
                    <a:pt x="2" y="141"/>
                  </a:lnTo>
                  <a:lnTo>
                    <a:pt x="0" y="131"/>
                  </a:lnTo>
                  <a:lnTo>
                    <a:pt x="0" y="112"/>
                  </a:lnTo>
                  <a:lnTo>
                    <a:pt x="0" y="110"/>
                  </a:lnTo>
                  <a:lnTo>
                    <a:pt x="2" y="91"/>
                  </a:lnTo>
                  <a:lnTo>
                    <a:pt x="13" y="57"/>
                  </a:lnTo>
                  <a:lnTo>
                    <a:pt x="36" y="28"/>
                  </a:lnTo>
                  <a:lnTo>
                    <a:pt x="42" y="21"/>
                  </a:lnTo>
                  <a:lnTo>
                    <a:pt x="65" y="8"/>
                  </a:lnTo>
                  <a:lnTo>
                    <a:pt x="9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8" name="Freeform 917"/>
            <p:cNvSpPr/>
            <p:nvPr/>
          </p:nvSpPr>
          <p:spPr bwMode="auto">
            <a:xfrm>
              <a:off x="17710717" y="1484313"/>
              <a:ext cx="130175" cy="149225"/>
            </a:xfrm>
            <a:custGeom>
              <a:avLst/>
              <a:gdLst>
                <a:gd name="T0" fmla="*/ 0 w 82"/>
                <a:gd name="T1" fmla="*/ 0 h 94"/>
                <a:gd name="T2" fmla="*/ 3 w 82"/>
                <a:gd name="T3" fmla="*/ 0 h 94"/>
                <a:gd name="T4" fmla="*/ 6 w 82"/>
                <a:gd name="T5" fmla="*/ 0 h 94"/>
                <a:gd name="T6" fmla="*/ 37 w 82"/>
                <a:gd name="T7" fmla="*/ 13 h 94"/>
                <a:gd name="T8" fmla="*/ 63 w 82"/>
                <a:gd name="T9" fmla="*/ 36 h 94"/>
                <a:gd name="T10" fmla="*/ 76 w 82"/>
                <a:gd name="T11" fmla="*/ 63 h 94"/>
                <a:gd name="T12" fmla="*/ 82 w 82"/>
                <a:gd name="T13" fmla="*/ 91 h 94"/>
                <a:gd name="T14" fmla="*/ 79 w 82"/>
                <a:gd name="T15" fmla="*/ 91 h 94"/>
                <a:gd name="T16" fmla="*/ 79 w 82"/>
                <a:gd name="T17" fmla="*/ 94 h 94"/>
                <a:gd name="T18" fmla="*/ 68 w 82"/>
                <a:gd name="T19" fmla="*/ 91 h 94"/>
                <a:gd name="T20" fmla="*/ 58 w 82"/>
                <a:gd name="T21" fmla="*/ 91 h 94"/>
                <a:gd name="T22" fmla="*/ 45 w 82"/>
                <a:gd name="T23" fmla="*/ 86 h 94"/>
                <a:gd name="T24" fmla="*/ 34 w 82"/>
                <a:gd name="T25" fmla="*/ 78 h 94"/>
                <a:gd name="T26" fmla="*/ 24 w 82"/>
                <a:gd name="T27" fmla="*/ 68 h 94"/>
                <a:gd name="T28" fmla="*/ 8 w 82"/>
                <a:gd name="T29" fmla="*/ 47 h 94"/>
                <a:gd name="T30" fmla="*/ 0 w 82"/>
                <a:gd name="T31" fmla="*/ 23 h 94"/>
                <a:gd name="T32" fmla="*/ 0 w 82"/>
                <a:gd name="T33" fmla="*/ 13 h 94"/>
                <a:gd name="T34" fmla="*/ 0 w 82"/>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94">
                  <a:moveTo>
                    <a:pt x="0" y="0"/>
                  </a:moveTo>
                  <a:lnTo>
                    <a:pt x="3" y="0"/>
                  </a:lnTo>
                  <a:lnTo>
                    <a:pt x="6" y="0"/>
                  </a:lnTo>
                  <a:lnTo>
                    <a:pt x="37" y="13"/>
                  </a:lnTo>
                  <a:lnTo>
                    <a:pt x="63" y="36"/>
                  </a:lnTo>
                  <a:lnTo>
                    <a:pt x="76" y="63"/>
                  </a:lnTo>
                  <a:lnTo>
                    <a:pt x="82" y="91"/>
                  </a:lnTo>
                  <a:lnTo>
                    <a:pt x="79" y="91"/>
                  </a:lnTo>
                  <a:lnTo>
                    <a:pt x="79" y="94"/>
                  </a:lnTo>
                  <a:lnTo>
                    <a:pt x="68" y="91"/>
                  </a:lnTo>
                  <a:lnTo>
                    <a:pt x="58" y="91"/>
                  </a:lnTo>
                  <a:lnTo>
                    <a:pt x="45" y="86"/>
                  </a:lnTo>
                  <a:lnTo>
                    <a:pt x="34" y="78"/>
                  </a:lnTo>
                  <a:lnTo>
                    <a:pt x="24" y="68"/>
                  </a:lnTo>
                  <a:lnTo>
                    <a:pt x="8" y="47"/>
                  </a:lnTo>
                  <a:lnTo>
                    <a:pt x="0" y="23"/>
                  </a:lnTo>
                  <a:lnTo>
                    <a:pt x="0" y="1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9" name="Freeform 918"/>
            <p:cNvSpPr>
              <a:spLocks noEditPoints="1"/>
            </p:cNvSpPr>
            <p:nvPr/>
          </p:nvSpPr>
          <p:spPr bwMode="auto">
            <a:xfrm>
              <a:off x="21057167" y="2016125"/>
              <a:ext cx="520700" cy="519113"/>
            </a:xfrm>
            <a:custGeom>
              <a:avLst/>
              <a:gdLst>
                <a:gd name="T0" fmla="*/ 246 w 328"/>
                <a:gd name="T1" fmla="*/ 81 h 327"/>
                <a:gd name="T2" fmla="*/ 163 w 328"/>
                <a:gd name="T3" fmla="*/ 118 h 327"/>
                <a:gd name="T4" fmla="*/ 131 w 328"/>
                <a:gd name="T5" fmla="*/ 131 h 327"/>
                <a:gd name="T6" fmla="*/ 79 w 328"/>
                <a:gd name="T7" fmla="*/ 249 h 327"/>
                <a:gd name="T8" fmla="*/ 163 w 328"/>
                <a:gd name="T9" fmla="*/ 212 h 327"/>
                <a:gd name="T10" fmla="*/ 197 w 328"/>
                <a:gd name="T11" fmla="*/ 196 h 327"/>
                <a:gd name="T12" fmla="*/ 246 w 328"/>
                <a:gd name="T13" fmla="*/ 81 h 327"/>
                <a:gd name="T14" fmla="*/ 163 w 328"/>
                <a:gd name="T15" fmla="*/ 0 h 327"/>
                <a:gd name="T16" fmla="*/ 163 w 328"/>
                <a:gd name="T17" fmla="*/ 0 h 327"/>
                <a:gd name="T18" fmla="*/ 207 w 328"/>
                <a:gd name="T19" fmla="*/ 8 h 327"/>
                <a:gd name="T20" fmla="*/ 246 w 328"/>
                <a:gd name="T21" fmla="*/ 24 h 327"/>
                <a:gd name="T22" fmla="*/ 278 w 328"/>
                <a:gd name="T23" fmla="*/ 50 h 327"/>
                <a:gd name="T24" fmla="*/ 304 w 328"/>
                <a:gd name="T25" fmla="*/ 81 h 327"/>
                <a:gd name="T26" fmla="*/ 320 w 328"/>
                <a:gd name="T27" fmla="*/ 120 h 327"/>
                <a:gd name="T28" fmla="*/ 328 w 328"/>
                <a:gd name="T29" fmla="*/ 165 h 327"/>
                <a:gd name="T30" fmla="*/ 320 w 328"/>
                <a:gd name="T31" fmla="*/ 207 h 327"/>
                <a:gd name="T32" fmla="*/ 304 w 328"/>
                <a:gd name="T33" fmla="*/ 246 h 327"/>
                <a:gd name="T34" fmla="*/ 278 w 328"/>
                <a:gd name="T35" fmla="*/ 280 h 327"/>
                <a:gd name="T36" fmla="*/ 246 w 328"/>
                <a:gd name="T37" fmla="*/ 306 h 327"/>
                <a:gd name="T38" fmla="*/ 207 w 328"/>
                <a:gd name="T39" fmla="*/ 322 h 327"/>
                <a:gd name="T40" fmla="*/ 163 w 328"/>
                <a:gd name="T41" fmla="*/ 327 h 327"/>
                <a:gd name="T42" fmla="*/ 163 w 328"/>
                <a:gd name="T43" fmla="*/ 327 h 327"/>
                <a:gd name="T44" fmla="*/ 121 w 328"/>
                <a:gd name="T45" fmla="*/ 322 h 327"/>
                <a:gd name="T46" fmla="*/ 81 w 328"/>
                <a:gd name="T47" fmla="*/ 306 h 327"/>
                <a:gd name="T48" fmla="*/ 47 w 328"/>
                <a:gd name="T49" fmla="*/ 280 h 327"/>
                <a:gd name="T50" fmla="*/ 21 w 328"/>
                <a:gd name="T51" fmla="*/ 246 h 327"/>
                <a:gd name="T52" fmla="*/ 6 w 328"/>
                <a:gd name="T53" fmla="*/ 207 h 327"/>
                <a:gd name="T54" fmla="*/ 0 w 328"/>
                <a:gd name="T55" fmla="*/ 165 h 327"/>
                <a:gd name="T56" fmla="*/ 6 w 328"/>
                <a:gd name="T57" fmla="*/ 120 h 327"/>
                <a:gd name="T58" fmla="*/ 21 w 328"/>
                <a:gd name="T59" fmla="*/ 81 h 327"/>
                <a:gd name="T60" fmla="*/ 47 w 328"/>
                <a:gd name="T61" fmla="*/ 50 h 327"/>
                <a:gd name="T62" fmla="*/ 81 w 328"/>
                <a:gd name="T63" fmla="*/ 24 h 327"/>
                <a:gd name="T64" fmla="*/ 121 w 328"/>
                <a:gd name="T65" fmla="*/ 8 h 327"/>
                <a:gd name="T66" fmla="*/ 163 w 328"/>
                <a:gd name="T6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8" h="327">
                  <a:moveTo>
                    <a:pt x="246" y="81"/>
                  </a:moveTo>
                  <a:lnTo>
                    <a:pt x="163" y="118"/>
                  </a:lnTo>
                  <a:lnTo>
                    <a:pt x="131" y="131"/>
                  </a:lnTo>
                  <a:lnTo>
                    <a:pt x="79" y="249"/>
                  </a:lnTo>
                  <a:lnTo>
                    <a:pt x="163" y="212"/>
                  </a:lnTo>
                  <a:lnTo>
                    <a:pt x="197" y="196"/>
                  </a:lnTo>
                  <a:lnTo>
                    <a:pt x="246" y="81"/>
                  </a:lnTo>
                  <a:close/>
                  <a:moveTo>
                    <a:pt x="163" y="0"/>
                  </a:moveTo>
                  <a:lnTo>
                    <a:pt x="163" y="0"/>
                  </a:lnTo>
                  <a:lnTo>
                    <a:pt x="207" y="8"/>
                  </a:lnTo>
                  <a:lnTo>
                    <a:pt x="246" y="24"/>
                  </a:lnTo>
                  <a:lnTo>
                    <a:pt x="278" y="50"/>
                  </a:lnTo>
                  <a:lnTo>
                    <a:pt x="304" y="81"/>
                  </a:lnTo>
                  <a:lnTo>
                    <a:pt x="320" y="120"/>
                  </a:lnTo>
                  <a:lnTo>
                    <a:pt x="328" y="165"/>
                  </a:lnTo>
                  <a:lnTo>
                    <a:pt x="320" y="207"/>
                  </a:lnTo>
                  <a:lnTo>
                    <a:pt x="304" y="246"/>
                  </a:lnTo>
                  <a:lnTo>
                    <a:pt x="278" y="280"/>
                  </a:lnTo>
                  <a:lnTo>
                    <a:pt x="246" y="306"/>
                  </a:lnTo>
                  <a:lnTo>
                    <a:pt x="207" y="322"/>
                  </a:lnTo>
                  <a:lnTo>
                    <a:pt x="163" y="327"/>
                  </a:lnTo>
                  <a:lnTo>
                    <a:pt x="163" y="327"/>
                  </a:lnTo>
                  <a:lnTo>
                    <a:pt x="121" y="322"/>
                  </a:lnTo>
                  <a:lnTo>
                    <a:pt x="81" y="306"/>
                  </a:lnTo>
                  <a:lnTo>
                    <a:pt x="47" y="280"/>
                  </a:lnTo>
                  <a:lnTo>
                    <a:pt x="21" y="246"/>
                  </a:lnTo>
                  <a:lnTo>
                    <a:pt x="6" y="207"/>
                  </a:lnTo>
                  <a:lnTo>
                    <a:pt x="0" y="165"/>
                  </a:lnTo>
                  <a:lnTo>
                    <a:pt x="6" y="120"/>
                  </a:lnTo>
                  <a:lnTo>
                    <a:pt x="21" y="81"/>
                  </a:lnTo>
                  <a:lnTo>
                    <a:pt x="47" y="50"/>
                  </a:lnTo>
                  <a:lnTo>
                    <a:pt x="81" y="24"/>
                  </a:lnTo>
                  <a:lnTo>
                    <a:pt x="121" y="8"/>
                  </a:lnTo>
                  <a:lnTo>
                    <a:pt x="16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0" name="Freeform 919"/>
            <p:cNvSpPr/>
            <p:nvPr/>
          </p:nvSpPr>
          <p:spPr bwMode="auto">
            <a:xfrm>
              <a:off x="21285767" y="2244725"/>
              <a:ext cx="58738" cy="58738"/>
            </a:xfrm>
            <a:custGeom>
              <a:avLst/>
              <a:gdLst>
                <a:gd name="T0" fmla="*/ 19 w 37"/>
                <a:gd name="T1" fmla="*/ 0 h 37"/>
                <a:gd name="T2" fmla="*/ 26 w 37"/>
                <a:gd name="T3" fmla="*/ 3 h 37"/>
                <a:gd name="T4" fmla="*/ 32 w 37"/>
                <a:gd name="T5" fmla="*/ 5 h 37"/>
                <a:gd name="T6" fmla="*/ 37 w 37"/>
                <a:gd name="T7" fmla="*/ 10 h 37"/>
                <a:gd name="T8" fmla="*/ 37 w 37"/>
                <a:gd name="T9" fmla="*/ 18 h 37"/>
                <a:gd name="T10" fmla="*/ 37 w 37"/>
                <a:gd name="T11" fmla="*/ 26 h 37"/>
                <a:gd name="T12" fmla="*/ 32 w 37"/>
                <a:gd name="T13" fmla="*/ 31 h 37"/>
                <a:gd name="T14" fmla="*/ 26 w 37"/>
                <a:gd name="T15" fmla="*/ 37 h 37"/>
                <a:gd name="T16" fmla="*/ 19 w 37"/>
                <a:gd name="T17" fmla="*/ 37 h 37"/>
                <a:gd name="T18" fmla="*/ 11 w 37"/>
                <a:gd name="T19" fmla="*/ 37 h 37"/>
                <a:gd name="T20" fmla="*/ 6 w 37"/>
                <a:gd name="T21" fmla="*/ 31 h 37"/>
                <a:gd name="T22" fmla="*/ 3 w 37"/>
                <a:gd name="T23" fmla="*/ 26 h 37"/>
                <a:gd name="T24" fmla="*/ 0 w 37"/>
                <a:gd name="T25" fmla="*/ 18 h 37"/>
                <a:gd name="T26" fmla="*/ 3 w 37"/>
                <a:gd name="T27" fmla="*/ 10 h 37"/>
                <a:gd name="T28" fmla="*/ 6 w 37"/>
                <a:gd name="T29" fmla="*/ 5 h 37"/>
                <a:gd name="T30" fmla="*/ 11 w 37"/>
                <a:gd name="T31" fmla="*/ 3 h 37"/>
                <a:gd name="T32" fmla="*/ 19 w 37"/>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7">
                  <a:moveTo>
                    <a:pt x="19" y="0"/>
                  </a:moveTo>
                  <a:lnTo>
                    <a:pt x="26" y="3"/>
                  </a:lnTo>
                  <a:lnTo>
                    <a:pt x="32" y="5"/>
                  </a:lnTo>
                  <a:lnTo>
                    <a:pt x="37" y="10"/>
                  </a:lnTo>
                  <a:lnTo>
                    <a:pt x="37" y="18"/>
                  </a:lnTo>
                  <a:lnTo>
                    <a:pt x="37" y="26"/>
                  </a:lnTo>
                  <a:lnTo>
                    <a:pt x="32" y="31"/>
                  </a:lnTo>
                  <a:lnTo>
                    <a:pt x="26" y="37"/>
                  </a:lnTo>
                  <a:lnTo>
                    <a:pt x="19" y="37"/>
                  </a:lnTo>
                  <a:lnTo>
                    <a:pt x="11" y="37"/>
                  </a:lnTo>
                  <a:lnTo>
                    <a:pt x="6" y="31"/>
                  </a:lnTo>
                  <a:lnTo>
                    <a:pt x="3" y="26"/>
                  </a:lnTo>
                  <a:lnTo>
                    <a:pt x="0" y="18"/>
                  </a:lnTo>
                  <a:lnTo>
                    <a:pt x="3" y="10"/>
                  </a:lnTo>
                  <a:lnTo>
                    <a:pt x="6" y="5"/>
                  </a:lnTo>
                  <a:lnTo>
                    <a:pt x="11" y="3"/>
                  </a:lnTo>
                  <a:lnTo>
                    <a:pt x="1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1" name="Freeform 920"/>
            <p:cNvSpPr>
              <a:spLocks noEditPoints="1"/>
            </p:cNvSpPr>
            <p:nvPr/>
          </p:nvSpPr>
          <p:spPr bwMode="auto">
            <a:xfrm>
              <a:off x="22163654" y="5773738"/>
              <a:ext cx="498475" cy="249238"/>
            </a:xfrm>
            <a:custGeom>
              <a:avLst/>
              <a:gdLst>
                <a:gd name="T0" fmla="*/ 264 w 314"/>
                <a:gd name="T1" fmla="*/ 26 h 157"/>
                <a:gd name="T2" fmla="*/ 264 w 314"/>
                <a:gd name="T3" fmla="*/ 26 h 157"/>
                <a:gd name="T4" fmla="*/ 259 w 314"/>
                <a:gd name="T5" fmla="*/ 58 h 157"/>
                <a:gd name="T6" fmla="*/ 249 w 314"/>
                <a:gd name="T7" fmla="*/ 86 h 157"/>
                <a:gd name="T8" fmla="*/ 259 w 314"/>
                <a:gd name="T9" fmla="*/ 89 h 157"/>
                <a:gd name="T10" fmla="*/ 269 w 314"/>
                <a:gd name="T11" fmla="*/ 86 h 157"/>
                <a:gd name="T12" fmla="*/ 277 w 314"/>
                <a:gd name="T13" fmla="*/ 81 h 157"/>
                <a:gd name="T14" fmla="*/ 285 w 314"/>
                <a:gd name="T15" fmla="*/ 76 h 157"/>
                <a:gd name="T16" fmla="*/ 290 w 314"/>
                <a:gd name="T17" fmla="*/ 66 h 157"/>
                <a:gd name="T18" fmla="*/ 290 w 314"/>
                <a:gd name="T19" fmla="*/ 58 h 157"/>
                <a:gd name="T20" fmla="*/ 290 w 314"/>
                <a:gd name="T21" fmla="*/ 47 h 157"/>
                <a:gd name="T22" fmla="*/ 285 w 314"/>
                <a:gd name="T23" fmla="*/ 39 h 157"/>
                <a:gd name="T24" fmla="*/ 277 w 314"/>
                <a:gd name="T25" fmla="*/ 31 h 157"/>
                <a:gd name="T26" fmla="*/ 269 w 314"/>
                <a:gd name="T27" fmla="*/ 26 h 157"/>
                <a:gd name="T28" fmla="*/ 264 w 314"/>
                <a:gd name="T29" fmla="*/ 26 h 157"/>
                <a:gd name="T30" fmla="*/ 2 w 314"/>
                <a:gd name="T31" fmla="*/ 0 h 157"/>
                <a:gd name="T32" fmla="*/ 262 w 314"/>
                <a:gd name="T33" fmla="*/ 0 h 157"/>
                <a:gd name="T34" fmla="*/ 262 w 314"/>
                <a:gd name="T35" fmla="*/ 0 h 157"/>
                <a:gd name="T36" fmla="*/ 269 w 314"/>
                <a:gd name="T37" fmla="*/ 3 h 157"/>
                <a:gd name="T38" fmla="*/ 293 w 314"/>
                <a:gd name="T39" fmla="*/ 13 h 157"/>
                <a:gd name="T40" fmla="*/ 309 w 314"/>
                <a:gd name="T41" fmla="*/ 31 h 157"/>
                <a:gd name="T42" fmla="*/ 314 w 314"/>
                <a:gd name="T43" fmla="*/ 58 h 157"/>
                <a:gd name="T44" fmla="*/ 309 w 314"/>
                <a:gd name="T45" fmla="*/ 81 h 157"/>
                <a:gd name="T46" fmla="*/ 293 w 314"/>
                <a:gd name="T47" fmla="*/ 102 h 157"/>
                <a:gd name="T48" fmla="*/ 269 w 314"/>
                <a:gd name="T49" fmla="*/ 113 h 157"/>
                <a:gd name="T50" fmla="*/ 259 w 314"/>
                <a:gd name="T51" fmla="*/ 113 h 157"/>
                <a:gd name="T52" fmla="*/ 246 w 314"/>
                <a:gd name="T53" fmla="*/ 110 h 157"/>
                <a:gd name="T54" fmla="*/ 235 w 314"/>
                <a:gd name="T55" fmla="*/ 107 h 157"/>
                <a:gd name="T56" fmla="*/ 207 w 314"/>
                <a:gd name="T57" fmla="*/ 134 h 157"/>
                <a:gd name="T58" fmla="*/ 173 w 314"/>
                <a:gd name="T59" fmla="*/ 152 h 157"/>
                <a:gd name="T60" fmla="*/ 131 w 314"/>
                <a:gd name="T61" fmla="*/ 157 h 157"/>
                <a:gd name="T62" fmla="*/ 89 w 314"/>
                <a:gd name="T63" fmla="*/ 152 h 157"/>
                <a:gd name="T64" fmla="*/ 55 w 314"/>
                <a:gd name="T65" fmla="*/ 134 h 157"/>
                <a:gd name="T66" fmla="*/ 26 w 314"/>
                <a:gd name="T67" fmla="*/ 105 h 157"/>
                <a:gd name="T68" fmla="*/ 5 w 314"/>
                <a:gd name="T69" fmla="*/ 68 h 157"/>
                <a:gd name="T70" fmla="*/ 0 w 314"/>
                <a:gd name="T71" fmla="*/ 26 h 157"/>
                <a:gd name="T72" fmla="*/ 0 w 314"/>
                <a:gd name="T73" fmla="*/ 13 h 157"/>
                <a:gd name="T74" fmla="*/ 2 w 314"/>
                <a:gd name="T7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 h="157">
                  <a:moveTo>
                    <a:pt x="264" y="26"/>
                  </a:moveTo>
                  <a:lnTo>
                    <a:pt x="264" y="26"/>
                  </a:lnTo>
                  <a:lnTo>
                    <a:pt x="259" y="58"/>
                  </a:lnTo>
                  <a:lnTo>
                    <a:pt x="249" y="86"/>
                  </a:lnTo>
                  <a:lnTo>
                    <a:pt x="259" y="89"/>
                  </a:lnTo>
                  <a:lnTo>
                    <a:pt x="269" y="86"/>
                  </a:lnTo>
                  <a:lnTo>
                    <a:pt x="277" y="81"/>
                  </a:lnTo>
                  <a:lnTo>
                    <a:pt x="285" y="76"/>
                  </a:lnTo>
                  <a:lnTo>
                    <a:pt x="290" y="66"/>
                  </a:lnTo>
                  <a:lnTo>
                    <a:pt x="290" y="58"/>
                  </a:lnTo>
                  <a:lnTo>
                    <a:pt x="290" y="47"/>
                  </a:lnTo>
                  <a:lnTo>
                    <a:pt x="285" y="39"/>
                  </a:lnTo>
                  <a:lnTo>
                    <a:pt x="277" y="31"/>
                  </a:lnTo>
                  <a:lnTo>
                    <a:pt x="269" y="26"/>
                  </a:lnTo>
                  <a:lnTo>
                    <a:pt x="264" y="26"/>
                  </a:lnTo>
                  <a:close/>
                  <a:moveTo>
                    <a:pt x="2" y="0"/>
                  </a:moveTo>
                  <a:lnTo>
                    <a:pt x="262" y="0"/>
                  </a:lnTo>
                  <a:lnTo>
                    <a:pt x="262" y="0"/>
                  </a:lnTo>
                  <a:lnTo>
                    <a:pt x="269" y="3"/>
                  </a:lnTo>
                  <a:lnTo>
                    <a:pt x="293" y="13"/>
                  </a:lnTo>
                  <a:lnTo>
                    <a:pt x="309" y="31"/>
                  </a:lnTo>
                  <a:lnTo>
                    <a:pt x="314" y="58"/>
                  </a:lnTo>
                  <a:lnTo>
                    <a:pt x="309" y="81"/>
                  </a:lnTo>
                  <a:lnTo>
                    <a:pt x="293" y="102"/>
                  </a:lnTo>
                  <a:lnTo>
                    <a:pt x="269" y="113"/>
                  </a:lnTo>
                  <a:lnTo>
                    <a:pt x="259" y="113"/>
                  </a:lnTo>
                  <a:lnTo>
                    <a:pt x="246" y="110"/>
                  </a:lnTo>
                  <a:lnTo>
                    <a:pt x="235" y="107"/>
                  </a:lnTo>
                  <a:lnTo>
                    <a:pt x="207" y="134"/>
                  </a:lnTo>
                  <a:lnTo>
                    <a:pt x="173" y="152"/>
                  </a:lnTo>
                  <a:lnTo>
                    <a:pt x="131" y="157"/>
                  </a:lnTo>
                  <a:lnTo>
                    <a:pt x="89" y="152"/>
                  </a:lnTo>
                  <a:lnTo>
                    <a:pt x="55" y="134"/>
                  </a:lnTo>
                  <a:lnTo>
                    <a:pt x="26" y="105"/>
                  </a:lnTo>
                  <a:lnTo>
                    <a:pt x="5" y="68"/>
                  </a:lnTo>
                  <a:lnTo>
                    <a:pt x="0" y="26"/>
                  </a:lnTo>
                  <a:lnTo>
                    <a:pt x="0" y="13"/>
                  </a:lnTo>
                  <a:lnTo>
                    <a:pt x="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2" name="Rectangle 921"/>
            <p:cNvSpPr>
              <a:spLocks noChangeArrowheads="1"/>
            </p:cNvSpPr>
            <p:nvPr/>
          </p:nvSpPr>
          <p:spPr bwMode="auto">
            <a:xfrm>
              <a:off x="22163654" y="6048375"/>
              <a:ext cx="452438" cy="365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3" name="Freeform 922"/>
            <p:cNvSpPr/>
            <p:nvPr/>
          </p:nvSpPr>
          <p:spPr bwMode="auto">
            <a:xfrm>
              <a:off x="22279542" y="5661025"/>
              <a:ext cx="61913" cy="92075"/>
            </a:xfrm>
            <a:custGeom>
              <a:avLst/>
              <a:gdLst>
                <a:gd name="T0" fmla="*/ 3 w 39"/>
                <a:gd name="T1" fmla="*/ 0 h 58"/>
                <a:gd name="T2" fmla="*/ 34 w 39"/>
                <a:gd name="T3" fmla="*/ 0 h 58"/>
                <a:gd name="T4" fmla="*/ 37 w 39"/>
                <a:gd name="T5" fmla="*/ 6 h 58"/>
                <a:gd name="T6" fmla="*/ 39 w 39"/>
                <a:gd name="T7" fmla="*/ 13 h 58"/>
                <a:gd name="T8" fmla="*/ 39 w 39"/>
                <a:gd name="T9" fmla="*/ 32 h 58"/>
                <a:gd name="T10" fmla="*/ 32 w 39"/>
                <a:gd name="T11" fmla="*/ 48 h 58"/>
                <a:gd name="T12" fmla="*/ 16 w 39"/>
                <a:gd name="T13" fmla="*/ 58 h 58"/>
                <a:gd name="T14" fmla="*/ 11 w 39"/>
                <a:gd name="T15" fmla="*/ 58 h 58"/>
                <a:gd name="T16" fmla="*/ 5 w 39"/>
                <a:gd name="T17" fmla="*/ 55 h 58"/>
                <a:gd name="T18" fmla="*/ 3 w 39"/>
                <a:gd name="T19" fmla="*/ 53 h 58"/>
                <a:gd name="T20" fmla="*/ 0 w 39"/>
                <a:gd name="T21" fmla="*/ 48 h 58"/>
                <a:gd name="T22" fmla="*/ 0 w 39"/>
                <a:gd name="T23" fmla="*/ 45 h 58"/>
                <a:gd name="T24" fmla="*/ 3 w 39"/>
                <a:gd name="T25" fmla="*/ 40 h 58"/>
                <a:gd name="T26" fmla="*/ 5 w 39"/>
                <a:gd name="T27" fmla="*/ 34 h 58"/>
                <a:gd name="T28" fmla="*/ 11 w 39"/>
                <a:gd name="T29" fmla="*/ 32 h 58"/>
                <a:gd name="T30" fmla="*/ 13 w 39"/>
                <a:gd name="T31" fmla="*/ 29 h 58"/>
                <a:gd name="T32" fmla="*/ 13 w 39"/>
                <a:gd name="T33" fmla="*/ 24 h 58"/>
                <a:gd name="T34" fmla="*/ 13 w 39"/>
                <a:gd name="T35" fmla="*/ 19 h 58"/>
                <a:gd name="T36" fmla="*/ 11 w 39"/>
                <a:gd name="T37" fmla="*/ 13 h 58"/>
                <a:gd name="T38" fmla="*/ 5 w 39"/>
                <a:gd name="T39" fmla="*/ 6 h 58"/>
                <a:gd name="T40" fmla="*/ 3 w 39"/>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58">
                  <a:moveTo>
                    <a:pt x="3" y="0"/>
                  </a:moveTo>
                  <a:lnTo>
                    <a:pt x="34" y="0"/>
                  </a:lnTo>
                  <a:lnTo>
                    <a:pt x="37" y="6"/>
                  </a:lnTo>
                  <a:lnTo>
                    <a:pt x="39" y="13"/>
                  </a:lnTo>
                  <a:lnTo>
                    <a:pt x="39" y="32"/>
                  </a:lnTo>
                  <a:lnTo>
                    <a:pt x="32" y="48"/>
                  </a:lnTo>
                  <a:lnTo>
                    <a:pt x="16" y="58"/>
                  </a:lnTo>
                  <a:lnTo>
                    <a:pt x="11" y="58"/>
                  </a:lnTo>
                  <a:lnTo>
                    <a:pt x="5" y="55"/>
                  </a:lnTo>
                  <a:lnTo>
                    <a:pt x="3" y="53"/>
                  </a:lnTo>
                  <a:lnTo>
                    <a:pt x="0" y="48"/>
                  </a:lnTo>
                  <a:lnTo>
                    <a:pt x="0" y="45"/>
                  </a:lnTo>
                  <a:lnTo>
                    <a:pt x="3" y="40"/>
                  </a:lnTo>
                  <a:lnTo>
                    <a:pt x="5" y="34"/>
                  </a:lnTo>
                  <a:lnTo>
                    <a:pt x="11" y="32"/>
                  </a:lnTo>
                  <a:lnTo>
                    <a:pt x="13" y="29"/>
                  </a:lnTo>
                  <a:lnTo>
                    <a:pt x="13" y="24"/>
                  </a:lnTo>
                  <a:lnTo>
                    <a:pt x="13" y="19"/>
                  </a:lnTo>
                  <a:lnTo>
                    <a:pt x="11" y="13"/>
                  </a:lnTo>
                  <a:lnTo>
                    <a:pt x="5" y="6"/>
                  </a:lnTo>
                  <a:lnTo>
                    <a:pt x="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4" name="Freeform 923"/>
            <p:cNvSpPr/>
            <p:nvPr/>
          </p:nvSpPr>
          <p:spPr bwMode="auto">
            <a:xfrm>
              <a:off x="22400192" y="5661025"/>
              <a:ext cx="58738" cy="92075"/>
            </a:xfrm>
            <a:custGeom>
              <a:avLst/>
              <a:gdLst>
                <a:gd name="T0" fmla="*/ 3 w 37"/>
                <a:gd name="T1" fmla="*/ 0 h 58"/>
                <a:gd name="T2" fmla="*/ 31 w 37"/>
                <a:gd name="T3" fmla="*/ 0 h 58"/>
                <a:gd name="T4" fmla="*/ 34 w 37"/>
                <a:gd name="T5" fmla="*/ 6 h 58"/>
                <a:gd name="T6" fmla="*/ 37 w 37"/>
                <a:gd name="T7" fmla="*/ 13 h 58"/>
                <a:gd name="T8" fmla="*/ 37 w 37"/>
                <a:gd name="T9" fmla="*/ 32 h 58"/>
                <a:gd name="T10" fmla="*/ 31 w 37"/>
                <a:gd name="T11" fmla="*/ 48 h 58"/>
                <a:gd name="T12" fmla="*/ 16 w 37"/>
                <a:gd name="T13" fmla="*/ 58 h 58"/>
                <a:gd name="T14" fmla="*/ 11 w 37"/>
                <a:gd name="T15" fmla="*/ 58 h 58"/>
                <a:gd name="T16" fmla="*/ 5 w 37"/>
                <a:gd name="T17" fmla="*/ 55 h 58"/>
                <a:gd name="T18" fmla="*/ 3 w 37"/>
                <a:gd name="T19" fmla="*/ 53 h 58"/>
                <a:gd name="T20" fmla="*/ 0 w 37"/>
                <a:gd name="T21" fmla="*/ 48 h 58"/>
                <a:gd name="T22" fmla="*/ 0 w 37"/>
                <a:gd name="T23" fmla="*/ 45 h 58"/>
                <a:gd name="T24" fmla="*/ 0 w 37"/>
                <a:gd name="T25" fmla="*/ 40 h 58"/>
                <a:gd name="T26" fmla="*/ 3 w 37"/>
                <a:gd name="T27" fmla="*/ 34 h 58"/>
                <a:gd name="T28" fmla="*/ 8 w 37"/>
                <a:gd name="T29" fmla="*/ 32 h 58"/>
                <a:gd name="T30" fmla="*/ 11 w 37"/>
                <a:gd name="T31" fmla="*/ 29 h 58"/>
                <a:gd name="T32" fmla="*/ 11 w 37"/>
                <a:gd name="T33" fmla="*/ 24 h 58"/>
                <a:gd name="T34" fmla="*/ 11 w 37"/>
                <a:gd name="T35" fmla="*/ 19 h 58"/>
                <a:gd name="T36" fmla="*/ 8 w 37"/>
                <a:gd name="T37" fmla="*/ 13 h 58"/>
                <a:gd name="T38" fmla="*/ 5 w 37"/>
                <a:gd name="T39" fmla="*/ 6 h 58"/>
                <a:gd name="T40" fmla="*/ 3 w 37"/>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58">
                  <a:moveTo>
                    <a:pt x="3" y="0"/>
                  </a:moveTo>
                  <a:lnTo>
                    <a:pt x="31" y="0"/>
                  </a:lnTo>
                  <a:lnTo>
                    <a:pt x="34" y="6"/>
                  </a:lnTo>
                  <a:lnTo>
                    <a:pt x="37" y="13"/>
                  </a:lnTo>
                  <a:lnTo>
                    <a:pt x="37" y="32"/>
                  </a:lnTo>
                  <a:lnTo>
                    <a:pt x="31" y="48"/>
                  </a:lnTo>
                  <a:lnTo>
                    <a:pt x="16" y="58"/>
                  </a:lnTo>
                  <a:lnTo>
                    <a:pt x="11" y="58"/>
                  </a:lnTo>
                  <a:lnTo>
                    <a:pt x="5" y="55"/>
                  </a:lnTo>
                  <a:lnTo>
                    <a:pt x="3" y="53"/>
                  </a:lnTo>
                  <a:lnTo>
                    <a:pt x="0" y="48"/>
                  </a:lnTo>
                  <a:lnTo>
                    <a:pt x="0" y="45"/>
                  </a:lnTo>
                  <a:lnTo>
                    <a:pt x="0" y="40"/>
                  </a:lnTo>
                  <a:lnTo>
                    <a:pt x="3" y="34"/>
                  </a:lnTo>
                  <a:lnTo>
                    <a:pt x="8" y="32"/>
                  </a:lnTo>
                  <a:lnTo>
                    <a:pt x="11" y="29"/>
                  </a:lnTo>
                  <a:lnTo>
                    <a:pt x="11" y="24"/>
                  </a:lnTo>
                  <a:lnTo>
                    <a:pt x="11" y="19"/>
                  </a:lnTo>
                  <a:lnTo>
                    <a:pt x="8" y="13"/>
                  </a:lnTo>
                  <a:lnTo>
                    <a:pt x="5" y="6"/>
                  </a:lnTo>
                  <a:lnTo>
                    <a:pt x="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5" name="Freeform 924"/>
            <p:cNvSpPr/>
            <p:nvPr/>
          </p:nvSpPr>
          <p:spPr bwMode="auto">
            <a:xfrm>
              <a:off x="14332517" y="3662363"/>
              <a:ext cx="277813" cy="452438"/>
            </a:xfrm>
            <a:custGeom>
              <a:avLst/>
              <a:gdLst>
                <a:gd name="T0" fmla="*/ 89 w 175"/>
                <a:gd name="T1" fmla="*/ 0 h 285"/>
                <a:gd name="T2" fmla="*/ 175 w 175"/>
                <a:gd name="T3" fmla="*/ 0 h 285"/>
                <a:gd name="T4" fmla="*/ 175 w 175"/>
                <a:gd name="T5" fmla="*/ 165 h 285"/>
                <a:gd name="T6" fmla="*/ 128 w 175"/>
                <a:gd name="T7" fmla="*/ 285 h 285"/>
                <a:gd name="T8" fmla="*/ 0 w 175"/>
                <a:gd name="T9" fmla="*/ 228 h 285"/>
                <a:gd name="T10" fmla="*/ 89 w 175"/>
                <a:gd name="T11" fmla="*/ 0 h 285"/>
              </a:gdLst>
              <a:ahLst/>
              <a:cxnLst>
                <a:cxn ang="0">
                  <a:pos x="T0" y="T1"/>
                </a:cxn>
                <a:cxn ang="0">
                  <a:pos x="T2" y="T3"/>
                </a:cxn>
                <a:cxn ang="0">
                  <a:pos x="T4" y="T5"/>
                </a:cxn>
                <a:cxn ang="0">
                  <a:pos x="T6" y="T7"/>
                </a:cxn>
                <a:cxn ang="0">
                  <a:pos x="T8" y="T9"/>
                </a:cxn>
                <a:cxn ang="0">
                  <a:pos x="T10" y="T11"/>
                </a:cxn>
              </a:cxnLst>
              <a:rect l="0" t="0" r="r" b="b"/>
              <a:pathLst>
                <a:path w="175" h="285">
                  <a:moveTo>
                    <a:pt x="89" y="0"/>
                  </a:moveTo>
                  <a:lnTo>
                    <a:pt x="175" y="0"/>
                  </a:lnTo>
                  <a:lnTo>
                    <a:pt x="175" y="165"/>
                  </a:lnTo>
                  <a:lnTo>
                    <a:pt x="128" y="285"/>
                  </a:lnTo>
                  <a:lnTo>
                    <a:pt x="0" y="228"/>
                  </a:lnTo>
                  <a:lnTo>
                    <a:pt x="8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6" name="Freeform 925"/>
            <p:cNvSpPr/>
            <p:nvPr/>
          </p:nvSpPr>
          <p:spPr bwMode="auto">
            <a:xfrm>
              <a:off x="14626204" y="3662363"/>
              <a:ext cx="55563" cy="141288"/>
            </a:xfrm>
            <a:custGeom>
              <a:avLst/>
              <a:gdLst>
                <a:gd name="T0" fmla="*/ 0 w 35"/>
                <a:gd name="T1" fmla="*/ 0 h 89"/>
                <a:gd name="T2" fmla="*/ 35 w 35"/>
                <a:gd name="T3" fmla="*/ 0 h 89"/>
                <a:gd name="T4" fmla="*/ 35 w 35"/>
                <a:gd name="T5" fmla="*/ 3 h 89"/>
                <a:gd name="T6" fmla="*/ 32 w 35"/>
                <a:gd name="T7" fmla="*/ 26 h 89"/>
                <a:gd name="T8" fmla="*/ 29 w 35"/>
                <a:gd name="T9" fmla="*/ 50 h 89"/>
                <a:gd name="T10" fmla="*/ 19 w 35"/>
                <a:gd name="T11" fmla="*/ 73 h 89"/>
                <a:gd name="T12" fmla="*/ 0 w 35"/>
                <a:gd name="T13" fmla="*/ 89 h 89"/>
                <a:gd name="T14" fmla="*/ 0 w 35"/>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9">
                  <a:moveTo>
                    <a:pt x="0" y="0"/>
                  </a:moveTo>
                  <a:lnTo>
                    <a:pt x="35" y="0"/>
                  </a:lnTo>
                  <a:lnTo>
                    <a:pt x="35" y="3"/>
                  </a:lnTo>
                  <a:lnTo>
                    <a:pt x="32" y="26"/>
                  </a:lnTo>
                  <a:lnTo>
                    <a:pt x="29" y="50"/>
                  </a:lnTo>
                  <a:lnTo>
                    <a:pt x="19" y="73"/>
                  </a:lnTo>
                  <a:lnTo>
                    <a:pt x="0" y="89"/>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7" name="Freeform 926"/>
            <p:cNvSpPr/>
            <p:nvPr/>
          </p:nvSpPr>
          <p:spPr bwMode="auto">
            <a:xfrm>
              <a:off x="14626204" y="3662363"/>
              <a:ext cx="284163" cy="452438"/>
            </a:xfrm>
            <a:custGeom>
              <a:avLst/>
              <a:gdLst>
                <a:gd name="T0" fmla="*/ 42 w 179"/>
                <a:gd name="T1" fmla="*/ 0 h 285"/>
                <a:gd name="T2" fmla="*/ 89 w 179"/>
                <a:gd name="T3" fmla="*/ 0 h 285"/>
                <a:gd name="T4" fmla="*/ 179 w 179"/>
                <a:gd name="T5" fmla="*/ 228 h 285"/>
                <a:gd name="T6" fmla="*/ 50 w 179"/>
                <a:gd name="T7" fmla="*/ 285 h 285"/>
                <a:gd name="T8" fmla="*/ 0 w 179"/>
                <a:gd name="T9" fmla="*/ 165 h 285"/>
                <a:gd name="T10" fmla="*/ 0 w 179"/>
                <a:gd name="T11" fmla="*/ 99 h 285"/>
                <a:gd name="T12" fmla="*/ 21 w 179"/>
                <a:gd name="T13" fmla="*/ 86 h 285"/>
                <a:gd name="T14" fmla="*/ 32 w 179"/>
                <a:gd name="T15" fmla="*/ 68 h 285"/>
                <a:gd name="T16" fmla="*/ 40 w 179"/>
                <a:gd name="T17" fmla="*/ 47 h 285"/>
                <a:gd name="T18" fmla="*/ 42 w 179"/>
                <a:gd name="T19" fmla="*/ 26 h 285"/>
                <a:gd name="T20" fmla="*/ 45 w 179"/>
                <a:gd name="T21" fmla="*/ 3 h 285"/>
                <a:gd name="T22" fmla="*/ 42 w 179"/>
                <a:gd name="T23"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85">
                  <a:moveTo>
                    <a:pt x="42" y="0"/>
                  </a:moveTo>
                  <a:lnTo>
                    <a:pt x="89" y="0"/>
                  </a:lnTo>
                  <a:lnTo>
                    <a:pt x="179" y="228"/>
                  </a:lnTo>
                  <a:lnTo>
                    <a:pt x="50" y="285"/>
                  </a:lnTo>
                  <a:lnTo>
                    <a:pt x="0" y="165"/>
                  </a:lnTo>
                  <a:lnTo>
                    <a:pt x="0" y="99"/>
                  </a:lnTo>
                  <a:lnTo>
                    <a:pt x="21" y="86"/>
                  </a:lnTo>
                  <a:lnTo>
                    <a:pt x="32" y="68"/>
                  </a:lnTo>
                  <a:lnTo>
                    <a:pt x="40" y="47"/>
                  </a:lnTo>
                  <a:lnTo>
                    <a:pt x="42" y="26"/>
                  </a:lnTo>
                  <a:lnTo>
                    <a:pt x="45" y="3"/>
                  </a:lnTo>
                  <a:lnTo>
                    <a:pt x="4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8" name="Rectangle 927"/>
            <p:cNvSpPr>
              <a:spLocks noChangeArrowheads="1"/>
            </p:cNvSpPr>
            <p:nvPr/>
          </p:nvSpPr>
          <p:spPr bwMode="auto">
            <a:xfrm>
              <a:off x="14473804" y="3608388"/>
              <a:ext cx="293688" cy="412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9" name="Freeform 928"/>
            <p:cNvSpPr>
              <a:spLocks noEditPoints="1"/>
            </p:cNvSpPr>
            <p:nvPr/>
          </p:nvSpPr>
          <p:spPr bwMode="auto">
            <a:xfrm>
              <a:off x="18252054" y="1866900"/>
              <a:ext cx="660400" cy="328613"/>
            </a:xfrm>
            <a:custGeom>
              <a:avLst/>
              <a:gdLst>
                <a:gd name="T0" fmla="*/ 348 w 416"/>
                <a:gd name="T1" fmla="*/ 31 h 207"/>
                <a:gd name="T2" fmla="*/ 348 w 416"/>
                <a:gd name="T3" fmla="*/ 31 h 207"/>
                <a:gd name="T4" fmla="*/ 343 w 416"/>
                <a:gd name="T5" fmla="*/ 76 h 207"/>
                <a:gd name="T6" fmla="*/ 330 w 416"/>
                <a:gd name="T7" fmla="*/ 112 h 207"/>
                <a:gd name="T8" fmla="*/ 335 w 416"/>
                <a:gd name="T9" fmla="*/ 115 h 207"/>
                <a:gd name="T10" fmla="*/ 343 w 416"/>
                <a:gd name="T11" fmla="*/ 115 h 207"/>
                <a:gd name="T12" fmla="*/ 348 w 416"/>
                <a:gd name="T13" fmla="*/ 115 h 207"/>
                <a:gd name="T14" fmla="*/ 356 w 416"/>
                <a:gd name="T15" fmla="*/ 112 h 207"/>
                <a:gd name="T16" fmla="*/ 366 w 416"/>
                <a:gd name="T17" fmla="*/ 107 h 207"/>
                <a:gd name="T18" fmla="*/ 372 w 416"/>
                <a:gd name="T19" fmla="*/ 102 h 207"/>
                <a:gd name="T20" fmla="*/ 379 w 416"/>
                <a:gd name="T21" fmla="*/ 94 h 207"/>
                <a:gd name="T22" fmla="*/ 382 w 416"/>
                <a:gd name="T23" fmla="*/ 83 h 207"/>
                <a:gd name="T24" fmla="*/ 385 w 416"/>
                <a:gd name="T25" fmla="*/ 73 h 207"/>
                <a:gd name="T26" fmla="*/ 382 w 416"/>
                <a:gd name="T27" fmla="*/ 63 h 207"/>
                <a:gd name="T28" fmla="*/ 379 w 416"/>
                <a:gd name="T29" fmla="*/ 52 h 207"/>
                <a:gd name="T30" fmla="*/ 372 w 416"/>
                <a:gd name="T31" fmla="*/ 44 h 207"/>
                <a:gd name="T32" fmla="*/ 366 w 416"/>
                <a:gd name="T33" fmla="*/ 39 h 207"/>
                <a:gd name="T34" fmla="*/ 356 w 416"/>
                <a:gd name="T35" fmla="*/ 34 h 207"/>
                <a:gd name="T36" fmla="*/ 348 w 416"/>
                <a:gd name="T37" fmla="*/ 31 h 207"/>
                <a:gd name="T38" fmla="*/ 2 w 416"/>
                <a:gd name="T39" fmla="*/ 0 h 207"/>
                <a:gd name="T40" fmla="*/ 345 w 416"/>
                <a:gd name="T41" fmla="*/ 0 h 207"/>
                <a:gd name="T42" fmla="*/ 345 w 416"/>
                <a:gd name="T43" fmla="*/ 0 h 207"/>
                <a:gd name="T44" fmla="*/ 356 w 416"/>
                <a:gd name="T45" fmla="*/ 0 h 207"/>
                <a:gd name="T46" fmla="*/ 379 w 416"/>
                <a:gd name="T47" fmla="*/ 10 h 207"/>
                <a:gd name="T48" fmla="*/ 398 w 416"/>
                <a:gd name="T49" fmla="*/ 26 h 207"/>
                <a:gd name="T50" fmla="*/ 411 w 416"/>
                <a:gd name="T51" fmla="*/ 47 h 207"/>
                <a:gd name="T52" fmla="*/ 416 w 416"/>
                <a:gd name="T53" fmla="*/ 73 h 207"/>
                <a:gd name="T54" fmla="*/ 411 w 416"/>
                <a:gd name="T55" fmla="*/ 99 h 207"/>
                <a:gd name="T56" fmla="*/ 398 w 416"/>
                <a:gd name="T57" fmla="*/ 120 h 207"/>
                <a:gd name="T58" fmla="*/ 379 w 416"/>
                <a:gd name="T59" fmla="*/ 136 h 207"/>
                <a:gd name="T60" fmla="*/ 356 w 416"/>
                <a:gd name="T61" fmla="*/ 146 h 207"/>
                <a:gd name="T62" fmla="*/ 343 w 416"/>
                <a:gd name="T63" fmla="*/ 146 h 207"/>
                <a:gd name="T64" fmla="*/ 324 w 416"/>
                <a:gd name="T65" fmla="*/ 146 h 207"/>
                <a:gd name="T66" fmla="*/ 311 w 416"/>
                <a:gd name="T67" fmla="*/ 141 h 207"/>
                <a:gd name="T68" fmla="*/ 283 w 416"/>
                <a:gd name="T69" fmla="*/ 167 h 207"/>
                <a:gd name="T70" fmla="*/ 251 w 416"/>
                <a:gd name="T71" fmla="*/ 188 h 207"/>
                <a:gd name="T72" fmla="*/ 215 w 416"/>
                <a:gd name="T73" fmla="*/ 201 h 207"/>
                <a:gd name="T74" fmla="*/ 173 w 416"/>
                <a:gd name="T75" fmla="*/ 207 h 207"/>
                <a:gd name="T76" fmla="*/ 128 w 416"/>
                <a:gd name="T77" fmla="*/ 201 h 207"/>
                <a:gd name="T78" fmla="*/ 86 w 416"/>
                <a:gd name="T79" fmla="*/ 183 h 207"/>
                <a:gd name="T80" fmla="*/ 50 w 416"/>
                <a:gd name="T81" fmla="*/ 157 h 207"/>
                <a:gd name="T82" fmla="*/ 23 w 416"/>
                <a:gd name="T83" fmla="*/ 120 h 207"/>
                <a:gd name="T84" fmla="*/ 5 w 416"/>
                <a:gd name="T85" fmla="*/ 78 h 207"/>
                <a:gd name="T86" fmla="*/ 0 w 416"/>
                <a:gd name="T87" fmla="*/ 31 h 207"/>
                <a:gd name="T88" fmla="*/ 0 w 416"/>
                <a:gd name="T89" fmla="*/ 15 h 207"/>
                <a:gd name="T90" fmla="*/ 2 w 416"/>
                <a:gd name="T9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6" h="207">
                  <a:moveTo>
                    <a:pt x="348" y="31"/>
                  </a:moveTo>
                  <a:lnTo>
                    <a:pt x="348" y="31"/>
                  </a:lnTo>
                  <a:lnTo>
                    <a:pt x="343" y="76"/>
                  </a:lnTo>
                  <a:lnTo>
                    <a:pt x="330" y="112"/>
                  </a:lnTo>
                  <a:lnTo>
                    <a:pt x="335" y="115"/>
                  </a:lnTo>
                  <a:lnTo>
                    <a:pt x="343" y="115"/>
                  </a:lnTo>
                  <a:lnTo>
                    <a:pt x="348" y="115"/>
                  </a:lnTo>
                  <a:lnTo>
                    <a:pt x="356" y="112"/>
                  </a:lnTo>
                  <a:lnTo>
                    <a:pt x="366" y="107"/>
                  </a:lnTo>
                  <a:lnTo>
                    <a:pt x="372" y="102"/>
                  </a:lnTo>
                  <a:lnTo>
                    <a:pt x="379" y="94"/>
                  </a:lnTo>
                  <a:lnTo>
                    <a:pt x="382" y="83"/>
                  </a:lnTo>
                  <a:lnTo>
                    <a:pt x="385" y="73"/>
                  </a:lnTo>
                  <a:lnTo>
                    <a:pt x="382" y="63"/>
                  </a:lnTo>
                  <a:lnTo>
                    <a:pt x="379" y="52"/>
                  </a:lnTo>
                  <a:lnTo>
                    <a:pt x="372" y="44"/>
                  </a:lnTo>
                  <a:lnTo>
                    <a:pt x="366" y="39"/>
                  </a:lnTo>
                  <a:lnTo>
                    <a:pt x="356" y="34"/>
                  </a:lnTo>
                  <a:lnTo>
                    <a:pt x="348" y="31"/>
                  </a:lnTo>
                  <a:close/>
                  <a:moveTo>
                    <a:pt x="2" y="0"/>
                  </a:moveTo>
                  <a:lnTo>
                    <a:pt x="345" y="0"/>
                  </a:lnTo>
                  <a:lnTo>
                    <a:pt x="345" y="0"/>
                  </a:lnTo>
                  <a:lnTo>
                    <a:pt x="356" y="0"/>
                  </a:lnTo>
                  <a:lnTo>
                    <a:pt x="379" y="10"/>
                  </a:lnTo>
                  <a:lnTo>
                    <a:pt x="398" y="26"/>
                  </a:lnTo>
                  <a:lnTo>
                    <a:pt x="411" y="47"/>
                  </a:lnTo>
                  <a:lnTo>
                    <a:pt x="416" y="73"/>
                  </a:lnTo>
                  <a:lnTo>
                    <a:pt x="411" y="99"/>
                  </a:lnTo>
                  <a:lnTo>
                    <a:pt x="398" y="120"/>
                  </a:lnTo>
                  <a:lnTo>
                    <a:pt x="379" y="136"/>
                  </a:lnTo>
                  <a:lnTo>
                    <a:pt x="356" y="146"/>
                  </a:lnTo>
                  <a:lnTo>
                    <a:pt x="343" y="146"/>
                  </a:lnTo>
                  <a:lnTo>
                    <a:pt x="324" y="146"/>
                  </a:lnTo>
                  <a:lnTo>
                    <a:pt x="311" y="141"/>
                  </a:lnTo>
                  <a:lnTo>
                    <a:pt x="283" y="167"/>
                  </a:lnTo>
                  <a:lnTo>
                    <a:pt x="251" y="188"/>
                  </a:lnTo>
                  <a:lnTo>
                    <a:pt x="215" y="201"/>
                  </a:lnTo>
                  <a:lnTo>
                    <a:pt x="173" y="207"/>
                  </a:lnTo>
                  <a:lnTo>
                    <a:pt x="128" y="201"/>
                  </a:lnTo>
                  <a:lnTo>
                    <a:pt x="86" y="183"/>
                  </a:lnTo>
                  <a:lnTo>
                    <a:pt x="50" y="157"/>
                  </a:lnTo>
                  <a:lnTo>
                    <a:pt x="23" y="120"/>
                  </a:lnTo>
                  <a:lnTo>
                    <a:pt x="5" y="78"/>
                  </a:lnTo>
                  <a:lnTo>
                    <a:pt x="0" y="31"/>
                  </a:lnTo>
                  <a:lnTo>
                    <a:pt x="0" y="15"/>
                  </a:lnTo>
                  <a:lnTo>
                    <a:pt x="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0" name="Rectangle 929"/>
            <p:cNvSpPr>
              <a:spLocks noChangeArrowheads="1"/>
            </p:cNvSpPr>
            <p:nvPr/>
          </p:nvSpPr>
          <p:spPr bwMode="auto">
            <a:xfrm>
              <a:off x="18252054" y="2224088"/>
              <a:ext cx="593725" cy="492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1" name="Freeform 930"/>
            <p:cNvSpPr/>
            <p:nvPr/>
          </p:nvSpPr>
          <p:spPr bwMode="auto">
            <a:xfrm>
              <a:off x="18393342" y="1587500"/>
              <a:ext cx="95250" cy="249238"/>
            </a:xfrm>
            <a:custGeom>
              <a:avLst/>
              <a:gdLst>
                <a:gd name="T0" fmla="*/ 29 w 60"/>
                <a:gd name="T1" fmla="*/ 0 h 157"/>
                <a:gd name="T2" fmla="*/ 34 w 60"/>
                <a:gd name="T3" fmla="*/ 3 h 157"/>
                <a:gd name="T4" fmla="*/ 39 w 60"/>
                <a:gd name="T5" fmla="*/ 3 h 157"/>
                <a:gd name="T6" fmla="*/ 44 w 60"/>
                <a:gd name="T7" fmla="*/ 8 h 157"/>
                <a:gd name="T8" fmla="*/ 47 w 60"/>
                <a:gd name="T9" fmla="*/ 13 h 157"/>
                <a:gd name="T10" fmla="*/ 47 w 60"/>
                <a:gd name="T11" fmla="*/ 19 h 157"/>
                <a:gd name="T12" fmla="*/ 47 w 60"/>
                <a:gd name="T13" fmla="*/ 24 h 157"/>
                <a:gd name="T14" fmla="*/ 44 w 60"/>
                <a:gd name="T15" fmla="*/ 29 h 157"/>
                <a:gd name="T16" fmla="*/ 39 w 60"/>
                <a:gd name="T17" fmla="*/ 34 h 157"/>
                <a:gd name="T18" fmla="*/ 36 w 60"/>
                <a:gd name="T19" fmla="*/ 40 h 157"/>
                <a:gd name="T20" fmla="*/ 36 w 60"/>
                <a:gd name="T21" fmla="*/ 42 h 157"/>
                <a:gd name="T22" fmla="*/ 36 w 60"/>
                <a:gd name="T23" fmla="*/ 47 h 157"/>
                <a:gd name="T24" fmla="*/ 36 w 60"/>
                <a:gd name="T25" fmla="*/ 53 h 157"/>
                <a:gd name="T26" fmla="*/ 39 w 60"/>
                <a:gd name="T27" fmla="*/ 58 h 157"/>
                <a:gd name="T28" fmla="*/ 42 w 60"/>
                <a:gd name="T29" fmla="*/ 60 h 157"/>
                <a:gd name="T30" fmla="*/ 47 w 60"/>
                <a:gd name="T31" fmla="*/ 74 h 157"/>
                <a:gd name="T32" fmla="*/ 52 w 60"/>
                <a:gd name="T33" fmla="*/ 84 h 157"/>
                <a:gd name="T34" fmla="*/ 57 w 60"/>
                <a:gd name="T35" fmla="*/ 97 h 157"/>
                <a:gd name="T36" fmla="*/ 60 w 60"/>
                <a:gd name="T37" fmla="*/ 115 h 157"/>
                <a:gd name="T38" fmla="*/ 55 w 60"/>
                <a:gd name="T39" fmla="*/ 134 h 157"/>
                <a:gd name="T40" fmla="*/ 44 w 60"/>
                <a:gd name="T41" fmla="*/ 147 h 157"/>
                <a:gd name="T42" fmla="*/ 29 w 60"/>
                <a:gd name="T43" fmla="*/ 157 h 157"/>
                <a:gd name="T44" fmla="*/ 23 w 60"/>
                <a:gd name="T45" fmla="*/ 157 h 157"/>
                <a:gd name="T46" fmla="*/ 18 w 60"/>
                <a:gd name="T47" fmla="*/ 157 h 157"/>
                <a:gd name="T48" fmla="*/ 13 w 60"/>
                <a:gd name="T49" fmla="*/ 152 h 157"/>
                <a:gd name="T50" fmla="*/ 10 w 60"/>
                <a:gd name="T51" fmla="*/ 147 h 157"/>
                <a:gd name="T52" fmla="*/ 8 w 60"/>
                <a:gd name="T53" fmla="*/ 142 h 157"/>
                <a:gd name="T54" fmla="*/ 8 w 60"/>
                <a:gd name="T55" fmla="*/ 136 h 157"/>
                <a:gd name="T56" fmla="*/ 10 w 60"/>
                <a:gd name="T57" fmla="*/ 131 h 157"/>
                <a:gd name="T58" fmla="*/ 13 w 60"/>
                <a:gd name="T59" fmla="*/ 126 h 157"/>
                <a:gd name="T60" fmla="*/ 21 w 60"/>
                <a:gd name="T61" fmla="*/ 123 h 157"/>
                <a:gd name="T62" fmla="*/ 23 w 60"/>
                <a:gd name="T63" fmla="*/ 115 h 157"/>
                <a:gd name="T64" fmla="*/ 21 w 60"/>
                <a:gd name="T65" fmla="*/ 102 h 157"/>
                <a:gd name="T66" fmla="*/ 16 w 60"/>
                <a:gd name="T67" fmla="*/ 87 h 157"/>
                <a:gd name="T68" fmla="*/ 8 w 60"/>
                <a:gd name="T69" fmla="*/ 74 h 157"/>
                <a:gd name="T70" fmla="*/ 2 w 60"/>
                <a:gd name="T71" fmla="*/ 66 h 157"/>
                <a:gd name="T72" fmla="*/ 0 w 60"/>
                <a:gd name="T73" fmla="*/ 42 h 157"/>
                <a:gd name="T74" fmla="*/ 5 w 60"/>
                <a:gd name="T75" fmla="*/ 21 h 157"/>
                <a:gd name="T76" fmla="*/ 21 w 60"/>
                <a:gd name="T77" fmla="*/ 3 h 157"/>
                <a:gd name="T78" fmla="*/ 29 w 60"/>
                <a:gd name="T7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157">
                  <a:moveTo>
                    <a:pt x="29" y="0"/>
                  </a:moveTo>
                  <a:lnTo>
                    <a:pt x="34" y="3"/>
                  </a:lnTo>
                  <a:lnTo>
                    <a:pt x="39" y="3"/>
                  </a:lnTo>
                  <a:lnTo>
                    <a:pt x="44" y="8"/>
                  </a:lnTo>
                  <a:lnTo>
                    <a:pt x="47" y="13"/>
                  </a:lnTo>
                  <a:lnTo>
                    <a:pt x="47" y="19"/>
                  </a:lnTo>
                  <a:lnTo>
                    <a:pt x="47" y="24"/>
                  </a:lnTo>
                  <a:lnTo>
                    <a:pt x="44" y="29"/>
                  </a:lnTo>
                  <a:lnTo>
                    <a:pt x="39" y="34"/>
                  </a:lnTo>
                  <a:lnTo>
                    <a:pt x="36" y="40"/>
                  </a:lnTo>
                  <a:lnTo>
                    <a:pt x="36" y="42"/>
                  </a:lnTo>
                  <a:lnTo>
                    <a:pt x="36" y="47"/>
                  </a:lnTo>
                  <a:lnTo>
                    <a:pt x="36" y="53"/>
                  </a:lnTo>
                  <a:lnTo>
                    <a:pt x="39" y="58"/>
                  </a:lnTo>
                  <a:lnTo>
                    <a:pt x="42" y="60"/>
                  </a:lnTo>
                  <a:lnTo>
                    <a:pt x="47" y="74"/>
                  </a:lnTo>
                  <a:lnTo>
                    <a:pt x="52" y="84"/>
                  </a:lnTo>
                  <a:lnTo>
                    <a:pt x="57" y="97"/>
                  </a:lnTo>
                  <a:lnTo>
                    <a:pt x="60" y="115"/>
                  </a:lnTo>
                  <a:lnTo>
                    <a:pt x="55" y="134"/>
                  </a:lnTo>
                  <a:lnTo>
                    <a:pt x="44" y="147"/>
                  </a:lnTo>
                  <a:lnTo>
                    <a:pt x="29" y="157"/>
                  </a:lnTo>
                  <a:lnTo>
                    <a:pt x="23" y="157"/>
                  </a:lnTo>
                  <a:lnTo>
                    <a:pt x="18" y="157"/>
                  </a:lnTo>
                  <a:lnTo>
                    <a:pt x="13" y="152"/>
                  </a:lnTo>
                  <a:lnTo>
                    <a:pt x="10" y="147"/>
                  </a:lnTo>
                  <a:lnTo>
                    <a:pt x="8" y="142"/>
                  </a:lnTo>
                  <a:lnTo>
                    <a:pt x="8" y="136"/>
                  </a:lnTo>
                  <a:lnTo>
                    <a:pt x="10" y="131"/>
                  </a:lnTo>
                  <a:lnTo>
                    <a:pt x="13" y="126"/>
                  </a:lnTo>
                  <a:lnTo>
                    <a:pt x="21" y="123"/>
                  </a:lnTo>
                  <a:lnTo>
                    <a:pt x="23" y="115"/>
                  </a:lnTo>
                  <a:lnTo>
                    <a:pt x="21" y="102"/>
                  </a:lnTo>
                  <a:lnTo>
                    <a:pt x="16" y="87"/>
                  </a:lnTo>
                  <a:lnTo>
                    <a:pt x="8" y="74"/>
                  </a:lnTo>
                  <a:lnTo>
                    <a:pt x="2" y="66"/>
                  </a:lnTo>
                  <a:lnTo>
                    <a:pt x="0" y="42"/>
                  </a:lnTo>
                  <a:lnTo>
                    <a:pt x="5" y="21"/>
                  </a:lnTo>
                  <a:lnTo>
                    <a:pt x="21" y="3"/>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2" name="Freeform 931"/>
            <p:cNvSpPr/>
            <p:nvPr/>
          </p:nvSpPr>
          <p:spPr bwMode="auto">
            <a:xfrm>
              <a:off x="18550504" y="1587500"/>
              <a:ext cx="92075" cy="249238"/>
            </a:xfrm>
            <a:custGeom>
              <a:avLst/>
              <a:gdLst>
                <a:gd name="T0" fmla="*/ 27 w 58"/>
                <a:gd name="T1" fmla="*/ 0 h 157"/>
                <a:gd name="T2" fmla="*/ 34 w 58"/>
                <a:gd name="T3" fmla="*/ 3 h 157"/>
                <a:gd name="T4" fmla="*/ 40 w 58"/>
                <a:gd name="T5" fmla="*/ 3 h 157"/>
                <a:gd name="T6" fmla="*/ 42 w 58"/>
                <a:gd name="T7" fmla="*/ 8 h 157"/>
                <a:gd name="T8" fmla="*/ 45 w 58"/>
                <a:gd name="T9" fmla="*/ 13 h 157"/>
                <a:gd name="T10" fmla="*/ 47 w 58"/>
                <a:gd name="T11" fmla="*/ 19 h 157"/>
                <a:gd name="T12" fmla="*/ 47 w 58"/>
                <a:gd name="T13" fmla="*/ 24 h 157"/>
                <a:gd name="T14" fmla="*/ 45 w 58"/>
                <a:gd name="T15" fmla="*/ 29 h 157"/>
                <a:gd name="T16" fmla="*/ 40 w 58"/>
                <a:gd name="T17" fmla="*/ 34 h 157"/>
                <a:gd name="T18" fmla="*/ 37 w 58"/>
                <a:gd name="T19" fmla="*/ 40 h 157"/>
                <a:gd name="T20" fmla="*/ 34 w 58"/>
                <a:gd name="T21" fmla="*/ 42 h 157"/>
                <a:gd name="T22" fmla="*/ 34 w 58"/>
                <a:gd name="T23" fmla="*/ 47 h 157"/>
                <a:gd name="T24" fmla="*/ 37 w 58"/>
                <a:gd name="T25" fmla="*/ 53 h 157"/>
                <a:gd name="T26" fmla="*/ 37 w 58"/>
                <a:gd name="T27" fmla="*/ 58 h 157"/>
                <a:gd name="T28" fmla="*/ 40 w 58"/>
                <a:gd name="T29" fmla="*/ 60 h 157"/>
                <a:gd name="T30" fmla="*/ 47 w 58"/>
                <a:gd name="T31" fmla="*/ 74 h 157"/>
                <a:gd name="T32" fmla="*/ 53 w 58"/>
                <a:gd name="T33" fmla="*/ 84 h 157"/>
                <a:gd name="T34" fmla="*/ 58 w 58"/>
                <a:gd name="T35" fmla="*/ 97 h 157"/>
                <a:gd name="T36" fmla="*/ 58 w 58"/>
                <a:gd name="T37" fmla="*/ 115 h 157"/>
                <a:gd name="T38" fmla="*/ 55 w 58"/>
                <a:gd name="T39" fmla="*/ 134 h 157"/>
                <a:gd name="T40" fmla="*/ 45 w 58"/>
                <a:gd name="T41" fmla="*/ 147 h 157"/>
                <a:gd name="T42" fmla="*/ 29 w 58"/>
                <a:gd name="T43" fmla="*/ 157 h 157"/>
                <a:gd name="T44" fmla="*/ 21 w 58"/>
                <a:gd name="T45" fmla="*/ 157 h 157"/>
                <a:gd name="T46" fmla="*/ 16 w 58"/>
                <a:gd name="T47" fmla="*/ 157 h 157"/>
                <a:gd name="T48" fmla="*/ 11 w 58"/>
                <a:gd name="T49" fmla="*/ 152 h 157"/>
                <a:gd name="T50" fmla="*/ 8 w 58"/>
                <a:gd name="T51" fmla="*/ 147 h 157"/>
                <a:gd name="T52" fmla="*/ 8 w 58"/>
                <a:gd name="T53" fmla="*/ 142 h 157"/>
                <a:gd name="T54" fmla="*/ 8 w 58"/>
                <a:gd name="T55" fmla="*/ 136 h 157"/>
                <a:gd name="T56" fmla="*/ 8 w 58"/>
                <a:gd name="T57" fmla="*/ 131 h 157"/>
                <a:gd name="T58" fmla="*/ 13 w 58"/>
                <a:gd name="T59" fmla="*/ 126 h 157"/>
                <a:gd name="T60" fmla="*/ 19 w 58"/>
                <a:gd name="T61" fmla="*/ 123 h 157"/>
                <a:gd name="T62" fmla="*/ 24 w 58"/>
                <a:gd name="T63" fmla="*/ 115 h 157"/>
                <a:gd name="T64" fmla="*/ 21 w 58"/>
                <a:gd name="T65" fmla="*/ 102 h 157"/>
                <a:gd name="T66" fmla="*/ 13 w 58"/>
                <a:gd name="T67" fmla="*/ 87 h 157"/>
                <a:gd name="T68" fmla="*/ 8 w 58"/>
                <a:gd name="T69" fmla="*/ 74 h 157"/>
                <a:gd name="T70" fmla="*/ 3 w 58"/>
                <a:gd name="T71" fmla="*/ 66 h 157"/>
                <a:gd name="T72" fmla="*/ 0 w 58"/>
                <a:gd name="T73" fmla="*/ 42 h 157"/>
                <a:gd name="T74" fmla="*/ 6 w 58"/>
                <a:gd name="T75" fmla="*/ 21 h 157"/>
                <a:gd name="T76" fmla="*/ 21 w 58"/>
                <a:gd name="T77" fmla="*/ 3 h 157"/>
                <a:gd name="T78" fmla="*/ 27 w 58"/>
                <a:gd name="T7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157">
                  <a:moveTo>
                    <a:pt x="27" y="0"/>
                  </a:moveTo>
                  <a:lnTo>
                    <a:pt x="34" y="3"/>
                  </a:lnTo>
                  <a:lnTo>
                    <a:pt x="40" y="3"/>
                  </a:lnTo>
                  <a:lnTo>
                    <a:pt x="42" y="8"/>
                  </a:lnTo>
                  <a:lnTo>
                    <a:pt x="45" y="13"/>
                  </a:lnTo>
                  <a:lnTo>
                    <a:pt x="47" y="19"/>
                  </a:lnTo>
                  <a:lnTo>
                    <a:pt x="47" y="24"/>
                  </a:lnTo>
                  <a:lnTo>
                    <a:pt x="45" y="29"/>
                  </a:lnTo>
                  <a:lnTo>
                    <a:pt x="40" y="34"/>
                  </a:lnTo>
                  <a:lnTo>
                    <a:pt x="37" y="40"/>
                  </a:lnTo>
                  <a:lnTo>
                    <a:pt x="34" y="42"/>
                  </a:lnTo>
                  <a:lnTo>
                    <a:pt x="34" y="47"/>
                  </a:lnTo>
                  <a:lnTo>
                    <a:pt x="37" y="53"/>
                  </a:lnTo>
                  <a:lnTo>
                    <a:pt x="37" y="58"/>
                  </a:lnTo>
                  <a:lnTo>
                    <a:pt x="40" y="60"/>
                  </a:lnTo>
                  <a:lnTo>
                    <a:pt x="47" y="74"/>
                  </a:lnTo>
                  <a:lnTo>
                    <a:pt x="53" y="84"/>
                  </a:lnTo>
                  <a:lnTo>
                    <a:pt x="58" y="97"/>
                  </a:lnTo>
                  <a:lnTo>
                    <a:pt x="58" y="115"/>
                  </a:lnTo>
                  <a:lnTo>
                    <a:pt x="55" y="134"/>
                  </a:lnTo>
                  <a:lnTo>
                    <a:pt x="45" y="147"/>
                  </a:lnTo>
                  <a:lnTo>
                    <a:pt x="29" y="157"/>
                  </a:lnTo>
                  <a:lnTo>
                    <a:pt x="21" y="157"/>
                  </a:lnTo>
                  <a:lnTo>
                    <a:pt x="16" y="157"/>
                  </a:lnTo>
                  <a:lnTo>
                    <a:pt x="11" y="152"/>
                  </a:lnTo>
                  <a:lnTo>
                    <a:pt x="8" y="147"/>
                  </a:lnTo>
                  <a:lnTo>
                    <a:pt x="8" y="142"/>
                  </a:lnTo>
                  <a:lnTo>
                    <a:pt x="8" y="136"/>
                  </a:lnTo>
                  <a:lnTo>
                    <a:pt x="8" y="131"/>
                  </a:lnTo>
                  <a:lnTo>
                    <a:pt x="13" y="126"/>
                  </a:lnTo>
                  <a:lnTo>
                    <a:pt x="19" y="123"/>
                  </a:lnTo>
                  <a:lnTo>
                    <a:pt x="24" y="115"/>
                  </a:lnTo>
                  <a:lnTo>
                    <a:pt x="21" y="102"/>
                  </a:lnTo>
                  <a:lnTo>
                    <a:pt x="13" y="87"/>
                  </a:lnTo>
                  <a:lnTo>
                    <a:pt x="8" y="74"/>
                  </a:lnTo>
                  <a:lnTo>
                    <a:pt x="3" y="66"/>
                  </a:lnTo>
                  <a:lnTo>
                    <a:pt x="0" y="42"/>
                  </a:lnTo>
                  <a:lnTo>
                    <a:pt x="6" y="21"/>
                  </a:lnTo>
                  <a:lnTo>
                    <a:pt x="21" y="3"/>
                  </a:lnTo>
                  <a:lnTo>
                    <a:pt x="2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3" name="Freeform 932"/>
            <p:cNvSpPr/>
            <p:nvPr/>
          </p:nvSpPr>
          <p:spPr bwMode="auto">
            <a:xfrm>
              <a:off x="15512029" y="3416300"/>
              <a:ext cx="200025" cy="200025"/>
            </a:xfrm>
            <a:custGeom>
              <a:avLst/>
              <a:gdLst>
                <a:gd name="T0" fmla="*/ 63 w 126"/>
                <a:gd name="T1" fmla="*/ 0 h 126"/>
                <a:gd name="T2" fmla="*/ 89 w 126"/>
                <a:gd name="T3" fmla="*/ 6 h 126"/>
                <a:gd name="T4" fmla="*/ 108 w 126"/>
                <a:gd name="T5" fmla="*/ 19 h 126"/>
                <a:gd name="T6" fmla="*/ 123 w 126"/>
                <a:gd name="T7" fmla="*/ 40 h 126"/>
                <a:gd name="T8" fmla="*/ 126 w 126"/>
                <a:gd name="T9" fmla="*/ 63 h 126"/>
                <a:gd name="T10" fmla="*/ 123 w 126"/>
                <a:gd name="T11" fmla="*/ 87 h 126"/>
                <a:gd name="T12" fmla="*/ 108 w 126"/>
                <a:gd name="T13" fmla="*/ 108 h 126"/>
                <a:gd name="T14" fmla="*/ 89 w 126"/>
                <a:gd name="T15" fmla="*/ 121 h 126"/>
                <a:gd name="T16" fmla="*/ 63 w 126"/>
                <a:gd name="T17" fmla="*/ 126 h 126"/>
                <a:gd name="T18" fmla="*/ 39 w 126"/>
                <a:gd name="T19" fmla="*/ 121 h 126"/>
                <a:gd name="T20" fmla="*/ 19 w 126"/>
                <a:gd name="T21" fmla="*/ 108 h 126"/>
                <a:gd name="T22" fmla="*/ 5 w 126"/>
                <a:gd name="T23" fmla="*/ 87 h 126"/>
                <a:gd name="T24" fmla="*/ 0 w 126"/>
                <a:gd name="T25" fmla="*/ 63 h 126"/>
                <a:gd name="T26" fmla="*/ 5 w 126"/>
                <a:gd name="T27" fmla="*/ 40 h 126"/>
                <a:gd name="T28" fmla="*/ 19 w 126"/>
                <a:gd name="T29" fmla="*/ 19 h 126"/>
                <a:gd name="T30" fmla="*/ 39 w 126"/>
                <a:gd name="T31" fmla="*/ 6 h 126"/>
                <a:gd name="T32" fmla="*/ 63 w 126"/>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26">
                  <a:moveTo>
                    <a:pt x="63" y="0"/>
                  </a:moveTo>
                  <a:lnTo>
                    <a:pt x="89" y="6"/>
                  </a:lnTo>
                  <a:lnTo>
                    <a:pt x="108" y="19"/>
                  </a:lnTo>
                  <a:lnTo>
                    <a:pt x="123" y="40"/>
                  </a:lnTo>
                  <a:lnTo>
                    <a:pt x="126" y="63"/>
                  </a:lnTo>
                  <a:lnTo>
                    <a:pt x="123" y="87"/>
                  </a:lnTo>
                  <a:lnTo>
                    <a:pt x="108" y="108"/>
                  </a:lnTo>
                  <a:lnTo>
                    <a:pt x="89" y="121"/>
                  </a:lnTo>
                  <a:lnTo>
                    <a:pt x="63" y="126"/>
                  </a:lnTo>
                  <a:lnTo>
                    <a:pt x="39" y="121"/>
                  </a:lnTo>
                  <a:lnTo>
                    <a:pt x="19" y="108"/>
                  </a:lnTo>
                  <a:lnTo>
                    <a:pt x="5" y="87"/>
                  </a:lnTo>
                  <a:lnTo>
                    <a:pt x="0" y="63"/>
                  </a:lnTo>
                  <a:lnTo>
                    <a:pt x="5" y="40"/>
                  </a:lnTo>
                  <a:lnTo>
                    <a:pt x="19" y="19"/>
                  </a:lnTo>
                  <a:lnTo>
                    <a:pt x="39" y="6"/>
                  </a:lnTo>
                  <a:lnTo>
                    <a:pt x="6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4" name="Freeform 933"/>
            <p:cNvSpPr/>
            <p:nvPr/>
          </p:nvSpPr>
          <p:spPr bwMode="auto">
            <a:xfrm>
              <a:off x="14997679" y="3603625"/>
              <a:ext cx="942975" cy="731838"/>
            </a:xfrm>
            <a:custGeom>
              <a:avLst/>
              <a:gdLst>
                <a:gd name="T0" fmla="*/ 162 w 594"/>
                <a:gd name="T1" fmla="*/ 0 h 461"/>
                <a:gd name="T2" fmla="*/ 301 w 594"/>
                <a:gd name="T3" fmla="*/ 0 h 461"/>
                <a:gd name="T4" fmla="*/ 411 w 594"/>
                <a:gd name="T5" fmla="*/ 42 h 461"/>
                <a:gd name="T6" fmla="*/ 476 w 594"/>
                <a:gd name="T7" fmla="*/ 94 h 461"/>
                <a:gd name="T8" fmla="*/ 565 w 594"/>
                <a:gd name="T9" fmla="*/ 19 h 461"/>
                <a:gd name="T10" fmla="*/ 594 w 594"/>
                <a:gd name="T11" fmla="*/ 53 h 461"/>
                <a:gd name="T12" fmla="*/ 479 w 594"/>
                <a:gd name="T13" fmla="*/ 152 h 461"/>
                <a:gd name="T14" fmla="*/ 390 w 594"/>
                <a:gd name="T15" fmla="*/ 87 h 461"/>
                <a:gd name="T16" fmla="*/ 324 w 594"/>
                <a:gd name="T17" fmla="*/ 218 h 461"/>
                <a:gd name="T18" fmla="*/ 416 w 594"/>
                <a:gd name="T19" fmla="*/ 283 h 461"/>
                <a:gd name="T20" fmla="*/ 424 w 594"/>
                <a:gd name="T21" fmla="*/ 458 h 461"/>
                <a:gd name="T22" fmla="*/ 361 w 594"/>
                <a:gd name="T23" fmla="*/ 461 h 461"/>
                <a:gd name="T24" fmla="*/ 356 w 594"/>
                <a:gd name="T25" fmla="*/ 317 h 461"/>
                <a:gd name="T26" fmla="*/ 282 w 594"/>
                <a:gd name="T27" fmla="*/ 262 h 461"/>
                <a:gd name="T28" fmla="*/ 277 w 594"/>
                <a:gd name="T29" fmla="*/ 259 h 461"/>
                <a:gd name="T30" fmla="*/ 259 w 594"/>
                <a:gd name="T31" fmla="*/ 372 h 461"/>
                <a:gd name="T32" fmla="*/ 73 w 594"/>
                <a:gd name="T33" fmla="*/ 385 h 461"/>
                <a:gd name="T34" fmla="*/ 68 w 594"/>
                <a:gd name="T35" fmla="*/ 322 h 461"/>
                <a:gd name="T36" fmla="*/ 78 w 594"/>
                <a:gd name="T37" fmla="*/ 322 h 461"/>
                <a:gd name="T38" fmla="*/ 146 w 594"/>
                <a:gd name="T39" fmla="*/ 351 h 461"/>
                <a:gd name="T40" fmla="*/ 159 w 594"/>
                <a:gd name="T41" fmla="*/ 356 h 461"/>
                <a:gd name="T42" fmla="*/ 164 w 594"/>
                <a:gd name="T43" fmla="*/ 343 h 461"/>
                <a:gd name="T44" fmla="*/ 178 w 594"/>
                <a:gd name="T45" fmla="*/ 314 h 461"/>
                <a:gd name="T46" fmla="*/ 204 w 594"/>
                <a:gd name="T47" fmla="*/ 312 h 461"/>
                <a:gd name="T48" fmla="*/ 219 w 594"/>
                <a:gd name="T49" fmla="*/ 218 h 461"/>
                <a:gd name="T50" fmla="*/ 282 w 594"/>
                <a:gd name="T51" fmla="*/ 45 h 461"/>
                <a:gd name="T52" fmla="*/ 191 w 594"/>
                <a:gd name="T53" fmla="*/ 45 h 461"/>
                <a:gd name="T54" fmla="*/ 138 w 594"/>
                <a:gd name="T55" fmla="*/ 165 h 461"/>
                <a:gd name="T56" fmla="*/ 157 w 594"/>
                <a:gd name="T57" fmla="*/ 173 h 461"/>
                <a:gd name="T58" fmla="*/ 149 w 594"/>
                <a:gd name="T59" fmla="*/ 189 h 461"/>
                <a:gd name="T60" fmla="*/ 146 w 594"/>
                <a:gd name="T61" fmla="*/ 197 h 461"/>
                <a:gd name="T62" fmla="*/ 144 w 594"/>
                <a:gd name="T63" fmla="*/ 202 h 461"/>
                <a:gd name="T64" fmla="*/ 164 w 594"/>
                <a:gd name="T65" fmla="*/ 210 h 461"/>
                <a:gd name="T66" fmla="*/ 120 w 594"/>
                <a:gd name="T67" fmla="*/ 320 h 461"/>
                <a:gd name="T68" fmla="*/ 117 w 594"/>
                <a:gd name="T69" fmla="*/ 325 h 461"/>
                <a:gd name="T70" fmla="*/ 109 w 594"/>
                <a:gd name="T71" fmla="*/ 320 h 461"/>
                <a:gd name="T72" fmla="*/ 0 w 594"/>
                <a:gd name="T73" fmla="*/ 275 h 461"/>
                <a:gd name="T74" fmla="*/ 47 w 594"/>
                <a:gd name="T75" fmla="*/ 163 h 461"/>
                <a:gd name="T76" fmla="*/ 65 w 594"/>
                <a:gd name="T77" fmla="*/ 170 h 461"/>
                <a:gd name="T78" fmla="*/ 68 w 594"/>
                <a:gd name="T79" fmla="*/ 163 h 461"/>
                <a:gd name="T80" fmla="*/ 70 w 594"/>
                <a:gd name="T81" fmla="*/ 157 h 461"/>
                <a:gd name="T82" fmla="*/ 78 w 594"/>
                <a:gd name="T83" fmla="*/ 139 h 461"/>
                <a:gd name="T84" fmla="*/ 96 w 594"/>
                <a:gd name="T85" fmla="*/ 147 h 461"/>
                <a:gd name="T86" fmla="*/ 162 w 594"/>
                <a:gd name="T87"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4" h="461">
                  <a:moveTo>
                    <a:pt x="162" y="0"/>
                  </a:moveTo>
                  <a:lnTo>
                    <a:pt x="301" y="0"/>
                  </a:lnTo>
                  <a:lnTo>
                    <a:pt x="411" y="42"/>
                  </a:lnTo>
                  <a:lnTo>
                    <a:pt x="476" y="94"/>
                  </a:lnTo>
                  <a:lnTo>
                    <a:pt x="565" y="19"/>
                  </a:lnTo>
                  <a:lnTo>
                    <a:pt x="594" y="53"/>
                  </a:lnTo>
                  <a:lnTo>
                    <a:pt x="479" y="152"/>
                  </a:lnTo>
                  <a:lnTo>
                    <a:pt x="390" y="87"/>
                  </a:lnTo>
                  <a:lnTo>
                    <a:pt x="324" y="218"/>
                  </a:lnTo>
                  <a:lnTo>
                    <a:pt x="416" y="283"/>
                  </a:lnTo>
                  <a:lnTo>
                    <a:pt x="424" y="458"/>
                  </a:lnTo>
                  <a:lnTo>
                    <a:pt x="361" y="461"/>
                  </a:lnTo>
                  <a:lnTo>
                    <a:pt x="356" y="317"/>
                  </a:lnTo>
                  <a:lnTo>
                    <a:pt x="282" y="262"/>
                  </a:lnTo>
                  <a:lnTo>
                    <a:pt x="277" y="259"/>
                  </a:lnTo>
                  <a:lnTo>
                    <a:pt x="259" y="372"/>
                  </a:lnTo>
                  <a:lnTo>
                    <a:pt x="73" y="385"/>
                  </a:lnTo>
                  <a:lnTo>
                    <a:pt x="68" y="322"/>
                  </a:lnTo>
                  <a:lnTo>
                    <a:pt x="78" y="322"/>
                  </a:lnTo>
                  <a:lnTo>
                    <a:pt x="146" y="351"/>
                  </a:lnTo>
                  <a:lnTo>
                    <a:pt x="159" y="356"/>
                  </a:lnTo>
                  <a:lnTo>
                    <a:pt x="164" y="343"/>
                  </a:lnTo>
                  <a:lnTo>
                    <a:pt x="178" y="314"/>
                  </a:lnTo>
                  <a:lnTo>
                    <a:pt x="204" y="312"/>
                  </a:lnTo>
                  <a:lnTo>
                    <a:pt x="219" y="218"/>
                  </a:lnTo>
                  <a:lnTo>
                    <a:pt x="282" y="45"/>
                  </a:lnTo>
                  <a:lnTo>
                    <a:pt x="191" y="45"/>
                  </a:lnTo>
                  <a:lnTo>
                    <a:pt x="138" y="165"/>
                  </a:lnTo>
                  <a:lnTo>
                    <a:pt x="157" y="173"/>
                  </a:lnTo>
                  <a:lnTo>
                    <a:pt x="149" y="189"/>
                  </a:lnTo>
                  <a:lnTo>
                    <a:pt x="146" y="197"/>
                  </a:lnTo>
                  <a:lnTo>
                    <a:pt x="144" y="202"/>
                  </a:lnTo>
                  <a:lnTo>
                    <a:pt x="164" y="210"/>
                  </a:lnTo>
                  <a:lnTo>
                    <a:pt x="120" y="320"/>
                  </a:lnTo>
                  <a:lnTo>
                    <a:pt x="117" y="325"/>
                  </a:lnTo>
                  <a:lnTo>
                    <a:pt x="109" y="320"/>
                  </a:lnTo>
                  <a:lnTo>
                    <a:pt x="0" y="275"/>
                  </a:lnTo>
                  <a:lnTo>
                    <a:pt x="47" y="163"/>
                  </a:lnTo>
                  <a:lnTo>
                    <a:pt x="65" y="170"/>
                  </a:lnTo>
                  <a:lnTo>
                    <a:pt x="68" y="163"/>
                  </a:lnTo>
                  <a:lnTo>
                    <a:pt x="70" y="157"/>
                  </a:lnTo>
                  <a:lnTo>
                    <a:pt x="78" y="139"/>
                  </a:lnTo>
                  <a:lnTo>
                    <a:pt x="96" y="147"/>
                  </a:lnTo>
                  <a:lnTo>
                    <a:pt x="16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5" name="Freeform 934"/>
            <p:cNvSpPr/>
            <p:nvPr/>
          </p:nvSpPr>
          <p:spPr bwMode="auto">
            <a:xfrm>
              <a:off x="14938942" y="3836988"/>
              <a:ext cx="107950" cy="190500"/>
            </a:xfrm>
            <a:custGeom>
              <a:avLst/>
              <a:gdLst>
                <a:gd name="T0" fmla="*/ 47 w 68"/>
                <a:gd name="T1" fmla="*/ 0 h 120"/>
                <a:gd name="T2" fmla="*/ 68 w 68"/>
                <a:gd name="T3" fmla="*/ 8 h 120"/>
                <a:gd name="T4" fmla="*/ 21 w 68"/>
                <a:gd name="T5" fmla="*/ 120 h 120"/>
                <a:gd name="T6" fmla="*/ 0 w 68"/>
                <a:gd name="T7" fmla="*/ 112 h 120"/>
                <a:gd name="T8" fmla="*/ 47 w 68"/>
                <a:gd name="T9" fmla="*/ 0 h 120"/>
              </a:gdLst>
              <a:ahLst/>
              <a:cxnLst>
                <a:cxn ang="0">
                  <a:pos x="T0" y="T1"/>
                </a:cxn>
                <a:cxn ang="0">
                  <a:pos x="T2" y="T3"/>
                </a:cxn>
                <a:cxn ang="0">
                  <a:pos x="T4" y="T5"/>
                </a:cxn>
                <a:cxn ang="0">
                  <a:pos x="T6" y="T7"/>
                </a:cxn>
                <a:cxn ang="0">
                  <a:pos x="T8" y="T9"/>
                </a:cxn>
              </a:cxnLst>
              <a:rect l="0" t="0" r="r" b="b"/>
              <a:pathLst>
                <a:path w="68" h="120">
                  <a:moveTo>
                    <a:pt x="47" y="0"/>
                  </a:moveTo>
                  <a:lnTo>
                    <a:pt x="68" y="8"/>
                  </a:lnTo>
                  <a:lnTo>
                    <a:pt x="21" y="120"/>
                  </a:lnTo>
                  <a:lnTo>
                    <a:pt x="0" y="112"/>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6" name="Freeform 935"/>
            <p:cNvSpPr/>
            <p:nvPr/>
          </p:nvSpPr>
          <p:spPr bwMode="auto">
            <a:xfrm>
              <a:off x="15208817" y="3949700"/>
              <a:ext cx="104775" cy="190500"/>
            </a:xfrm>
            <a:custGeom>
              <a:avLst/>
              <a:gdLst>
                <a:gd name="T0" fmla="*/ 47 w 66"/>
                <a:gd name="T1" fmla="*/ 0 h 120"/>
                <a:gd name="T2" fmla="*/ 66 w 66"/>
                <a:gd name="T3" fmla="*/ 7 h 120"/>
                <a:gd name="T4" fmla="*/ 29 w 66"/>
                <a:gd name="T5" fmla="*/ 99 h 120"/>
                <a:gd name="T6" fmla="*/ 18 w 66"/>
                <a:gd name="T7" fmla="*/ 120 h 120"/>
                <a:gd name="T8" fmla="*/ 0 w 66"/>
                <a:gd name="T9" fmla="*/ 112 h 120"/>
                <a:gd name="T10" fmla="*/ 5 w 66"/>
                <a:gd name="T11" fmla="*/ 99 h 120"/>
                <a:gd name="T12" fmla="*/ 47 w 6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66" h="120">
                  <a:moveTo>
                    <a:pt x="47" y="0"/>
                  </a:moveTo>
                  <a:lnTo>
                    <a:pt x="66" y="7"/>
                  </a:lnTo>
                  <a:lnTo>
                    <a:pt x="29" y="99"/>
                  </a:lnTo>
                  <a:lnTo>
                    <a:pt x="18" y="120"/>
                  </a:lnTo>
                  <a:lnTo>
                    <a:pt x="0" y="112"/>
                  </a:lnTo>
                  <a:lnTo>
                    <a:pt x="5" y="99"/>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7" name="Freeform 936"/>
            <p:cNvSpPr/>
            <p:nvPr/>
          </p:nvSpPr>
          <p:spPr bwMode="auto">
            <a:xfrm>
              <a:off x="22379554" y="3970338"/>
              <a:ext cx="585788" cy="793750"/>
            </a:xfrm>
            <a:custGeom>
              <a:avLst/>
              <a:gdLst>
                <a:gd name="T0" fmla="*/ 319 w 369"/>
                <a:gd name="T1" fmla="*/ 8 h 500"/>
                <a:gd name="T2" fmla="*/ 361 w 369"/>
                <a:gd name="T3" fmla="*/ 57 h 500"/>
                <a:gd name="T4" fmla="*/ 367 w 369"/>
                <a:gd name="T5" fmla="*/ 99 h 500"/>
                <a:gd name="T6" fmla="*/ 367 w 369"/>
                <a:gd name="T7" fmla="*/ 165 h 500"/>
                <a:gd name="T8" fmla="*/ 369 w 369"/>
                <a:gd name="T9" fmla="*/ 264 h 500"/>
                <a:gd name="T10" fmla="*/ 369 w 369"/>
                <a:gd name="T11" fmla="*/ 361 h 500"/>
                <a:gd name="T12" fmla="*/ 369 w 369"/>
                <a:gd name="T13" fmla="*/ 426 h 500"/>
                <a:gd name="T14" fmla="*/ 367 w 369"/>
                <a:gd name="T15" fmla="*/ 442 h 500"/>
                <a:gd name="T16" fmla="*/ 359 w 369"/>
                <a:gd name="T17" fmla="*/ 447 h 500"/>
                <a:gd name="T18" fmla="*/ 348 w 369"/>
                <a:gd name="T19" fmla="*/ 447 h 500"/>
                <a:gd name="T20" fmla="*/ 340 w 369"/>
                <a:gd name="T21" fmla="*/ 442 h 500"/>
                <a:gd name="T22" fmla="*/ 338 w 369"/>
                <a:gd name="T23" fmla="*/ 426 h 500"/>
                <a:gd name="T24" fmla="*/ 338 w 369"/>
                <a:gd name="T25" fmla="*/ 364 h 500"/>
                <a:gd name="T26" fmla="*/ 338 w 369"/>
                <a:gd name="T27" fmla="*/ 267 h 500"/>
                <a:gd name="T28" fmla="*/ 338 w 369"/>
                <a:gd name="T29" fmla="*/ 170 h 500"/>
                <a:gd name="T30" fmla="*/ 338 w 369"/>
                <a:gd name="T31" fmla="*/ 107 h 500"/>
                <a:gd name="T32" fmla="*/ 335 w 369"/>
                <a:gd name="T33" fmla="*/ 70 h 500"/>
                <a:gd name="T34" fmla="*/ 306 w 369"/>
                <a:gd name="T35" fmla="*/ 34 h 500"/>
                <a:gd name="T36" fmla="*/ 259 w 369"/>
                <a:gd name="T37" fmla="*/ 34 h 500"/>
                <a:gd name="T38" fmla="*/ 230 w 369"/>
                <a:gd name="T39" fmla="*/ 70 h 500"/>
                <a:gd name="T40" fmla="*/ 228 w 369"/>
                <a:gd name="T41" fmla="*/ 102 h 500"/>
                <a:gd name="T42" fmla="*/ 228 w 369"/>
                <a:gd name="T43" fmla="*/ 157 h 500"/>
                <a:gd name="T44" fmla="*/ 228 w 369"/>
                <a:gd name="T45" fmla="*/ 243 h 500"/>
                <a:gd name="T46" fmla="*/ 228 w 369"/>
                <a:gd name="T47" fmla="*/ 327 h 500"/>
                <a:gd name="T48" fmla="*/ 230 w 369"/>
                <a:gd name="T49" fmla="*/ 385 h 500"/>
                <a:gd name="T50" fmla="*/ 220 w 369"/>
                <a:gd name="T51" fmla="*/ 432 h 500"/>
                <a:gd name="T52" fmla="*/ 165 w 369"/>
                <a:gd name="T53" fmla="*/ 489 h 500"/>
                <a:gd name="T54" fmla="*/ 99 w 369"/>
                <a:gd name="T55" fmla="*/ 500 h 500"/>
                <a:gd name="T56" fmla="*/ 52 w 369"/>
                <a:gd name="T57" fmla="*/ 481 h 500"/>
                <a:gd name="T58" fmla="*/ 21 w 369"/>
                <a:gd name="T59" fmla="*/ 445 h 500"/>
                <a:gd name="T60" fmla="*/ 0 w 369"/>
                <a:gd name="T61" fmla="*/ 421 h 500"/>
                <a:gd name="T62" fmla="*/ 60 w 369"/>
                <a:gd name="T63" fmla="*/ 395 h 500"/>
                <a:gd name="T64" fmla="*/ 44 w 369"/>
                <a:gd name="T65" fmla="*/ 421 h 500"/>
                <a:gd name="T66" fmla="*/ 58 w 369"/>
                <a:gd name="T67" fmla="*/ 453 h 500"/>
                <a:gd name="T68" fmla="*/ 97 w 369"/>
                <a:gd name="T69" fmla="*/ 468 h 500"/>
                <a:gd name="T70" fmla="*/ 133 w 369"/>
                <a:gd name="T71" fmla="*/ 468 h 500"/>
                <a:gd name="T72" fmla="*/ 181 w 369"/>
                <a:gd name="T73" fmla="*/ 445 h 500"/>
                <a:gd name="T74" fmla="*/ 199 w 369"/>
                <a:gd name="T75" fmla="*/ 400 h 500"/>
                <a:gd name="T76" fmla="*/ 199 w 369"/>
                <a:gd name="T77" fmla="*/ 366 h 500"/>
                <a:gd name="T78" fmla="*/ 199 w 369"/>
                <a:gd name="T79" fmla="*/ 290 h 500"/>
                <a:gd name="T80" fmla="*/ 199 w 369"/>
                <a:gd name="T81" fmla="*/ 201 h 500"/>
                <a:gd name="T82" fmla="*/ 199 w 369"/>
                <a:gd name="T83" fmla="*/ 125 h 500"/>
                <a:gd name="T84" fmla="*/ 199 w 369"/>
                <a:gd name="T85" fmla="*/ 94 h 500"/>
                <a:gd name="T86" fmla="*/ 202 w 369"/>
                <a:gd name="T87" fmla="*/ 65 h 500"/>
                <a:gd name="T88" fmla="*/ 233 w 369"/>
                <a:gd name="T89" fmla="*/ 15 h 500"/>
                <a:gd name="T90" fmla="*/ 285 w 369"/>
                <a:gd name="T9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9" h="500">
                  <a:moveTo>
                    <a:pt x="285" y="0"/>
                  </a:moveTo>
                  <a:lnTo>
                    <a:pt x="319" y="8"/>
                  </a:lnTo>
                  <a:lnTo>
                    <a:pt x="343" y="28"/>
                  </a:lnTo>
                  <a:lnTo>
                    <a:pt x="361" y="57"/>
                  </a:lnTo>
                  <a:lnTo>
                    <a:pt x="367" y="91"/>
                  </a:lnTo>
                  <a:lnTo>
                    <a:pt x="367" y="99"/>
                  </a:lnTo>
                  <a:lnTo>
                    <a:pt x="367" y="128"/>
                  </a:lnTo>
                  <a:lnTo>
                    <a:pt x="367" y="165"/>
                  </a:lnTo>
                  <a:lnTo>
                    <a:pt x="367" y="212"/>
                  </a:lnTo>
                  <a:lnTo>
                    <a:pt x="369" y="264"/>
                  </a:lnTo>
                  <a:lnTo>
                    <a:pt x="369" y="314"/>
                  </a:lnTo>
                  <a:lnTo>
                    <a:pt x="369" y="361"/>
                  </a:lnTo>
                  <a:lnTo>
                    <a:pt x="369" y="400"/>
                  </a:lnTo>
                  <a:lnTo>
                    <a:pt x="369" y="426"/>
                  </a:lnTo>
                  <a:lnTo>
                    <a:pt x="369" y="434"/>
                  </a:lnTo>
                  <a:lnTo>
                    <a:pt x="367" y="442"/>
                  </a:lnTo>
                  <a:lnTo>
                    <a:pt x="364" y="445"/>
                  </a:lnTo>
                  <a:lnTo>
                    <a:pt x="359" y="447"/>
                  </a:lnTo>
                  <a:lnTo>
                    <a:pt x="353" y="450"/>
                  </a:lnTo>
                  <a:lnTo>
                    <a:pt x="348" y="447"/>
                  </a:lnTo>
                  <a:lnTo>
                    <a:pt x="343" y="445"/>
                  </a:lnTo>
                  <a:lnTo>
                    <a:pt x="340" y="442"/>
                  </a:lnTo>
                  <a:lnTo>
                    <a:pt x="338" y="434"/>
                  </a:lnTo>
                  <a:lnTo>
                    <a:pt x="338" y="426"/>
                  </a:lnTo>
                  <a:lnTo>
                    <a:pt x="338" y="400"/>
                  </a:lnTo>
                  <a:lnTo>
                    <a:pt x="338" y="364"/>
                  </a:lnTo>
                  <a:lnTo>
                    <a:pt x="338" y="316"/>
                  </a:lnTo>
                  <a:lnTo>
                    <a:pt x="338" y="267"/>
                  </a:lnTo>
                  <a:lnTo>
                    <a:pt x="338" y="217"/>
                  </a:lnTo>
                  <a:lnTo>
                    <a:pt x="338" y="170"/>
                  </a:lnTo>
                  <a:lnTo>
                    <a:pt x="338" y="133"/>
                  </a:lnTo>
                  <a:lnTo>
                    <a:pt x="338" y="107"/>
                  </a:lnTo>
                  <a:lnTo>
                    <a:pt x="338" y="97"/>
                  </a:lnTo>
                  <a:lnTo>
                    <a:pt x="335" y="70"/>
                  </a:lnTo>
                  <a:lnTo>
                    <a:pt x="325" y="47"/>
                  </a:lnTo>
                  <a:lnTo>
                    <a:pt x="306" y="34"/>
                  </a:lnTo>
                  <a:lnTo>
                    <a:pt x="283" y="28"/>
                  </a:lnTo>
                  <a:lnTo>
                    <a:pt x="259" y="34"/>
                  </a:lnTo>
                  <a:lnTo>
                    <a:pt x="241" y="49"/>
                  </a:lnTo>
                  <a:lnTo>
                    <a:pt x="230" y="70"/>
                  </a:lnTo>
                  <a:lnTo>
                    <a:pt x="228" y="94"/>
                  </a:lnTo>
                  <a:lnTo>
                    <a:pt x="228" y="102"/>
                  </a:lnTo>
                  <a:lnTo>
                    <a:pt x="228" y="125"/>
                  </a:lnTo>
                  <a:lnTo>
                    <a:pt x="228" y="157"/>
                  </a:lnTo>
                  <a:lnTo>
                    <a:pt x="228" y="199"/>
                  </a:lnTo>
                  <a:lnTo>
                    <a:pt x="228" y="243"/>
                  </a:lnTo>
                  <a:lnTo>
                    <a:pt x="228" y="288"/>
                  </a:lnTo>
                  <a:lnTo>
                    <a:pt x="228" y="327"/>
                  </a:lnTo>
                  <a:lnTo>
                    <a:pt x="228" y="361"/>
                  </a:lnTo>
                  <a:lnTo>
                    <a:pt x="230" y="385"/>
                  </a:lnTo>
                  <a:lnTo>
                    <a:pt x="230" y="395"/>
                  </a:lnTo>
                  <a:lnTo>
                    <a:pt x="220" y="432"/>
                  </a:lnTo>
                  <a:lnTo>
                    <a:pt x="199" y="466"/>
                  </a:lnTo>
                  <a:lnTo>
                    <a:pt x="165" y="489"/>
                  </a:lnTo>
                  <a:lnTo>
                    <a:pt x="126" y="500"/>
                  </a:lnTo>
                  <a:lnTo>
                    <a:pt x="99" y="500"/>
                  </a:lnTo>
                  <a:lnTo>
                    <a:pt x="73" y="492"/>
                  </a:lnTo>
                  <a:lnTo>
                    <a:pt x="52" y="481"/>
                  </a:lnTo>
                  <a:lnTo>
                    <a:pt x="31" y="466"/>
                  </a:lnTo>
                  <a:lnTo>
                    <a:pt x="21" y="445"/>
                  </a:lnTo>
                  <a:lnTo>
                    <a:pt x="18" y="421"/>
                  </a:lnTo>
                  <a:lnTo>
                    <a:pt x="0" y="421"/>
                  </a:lnTo>
                  <a:lnTo>
                    <a:pt x="0" y="395"/>
                  </a:lnTo>
                  <a:lnTo>
                    <a:pt x="60" y="395"/>
                  </a:lnTo>
                  <a:lnTo>
                    <a:pt x="60" y="421"/>
                  </a:lnTo>
                  <a:lnTo>
                    <a:pt x="44" y="421"/>
                  </a:lnTo>
                  <a:lnTo>
                    <a:pt x="47" y="440"/>
                  </a:lnTo>
                  <a:lnTo>
                    <a:pt x="58" y="453"/>
                  </a:lnTo>
                  <a:lnTo>
                    <a:pt x="76" y="463"/>
                  </a:lnTo>
                  <a:lnTo>
                    <a:pt x="97" y="468"/>
                  </a:lnTo>
                  <a:lnTo>
                    <a:pt x="118" y="471"/>
                  </a:lnTo>
                  <a:lnTo>
                    <a:pt x="133" y="468"/>
                  </a:lnTo>
                  <a:lnTo>
                    <a:pt x="160" y="461"/>
                  </a:lnTo>
                  <a:lnTo>
                    <a:pt x="181" y="445"/>
                  </a:lnTo>
                  <a:lnTo>
                    <a:pt x="194" y="424"/>
                  </a:lnTo>
                  <a:lnTo>
                    <a:pt x="199" y="400"/>
                  </a:lnTo>
                  <a:lnTo>
                    <a:pt x="199" y="390"/>
                  </a:lnTo>
                  <a:lnTo>
                    <a:pt x="199" y="366"/>
                  </a:lnTo>
                  <a:lnTo>
                    <a:pt x="199" y="332"/>
                  </a:lnTo>
                  <a:lnTo>
                    <a:pt x="199" y="290"/>
                  </a:lnTo>
                  <a:lnTo>
                    <a:pt x="199" y="246"/>
                  </a:lnTo>
                  <a:lnTo>
                    <a:pt x="199" y="201"/>
                  </a:lnTo>
                  <a:lnTo>
                    <a:pt x="199" y="159"/>
                  </a:lnTo>
                  <a:lnTo>
                    <a:pt x="199" y="125"/>
                  </a:lnTo>
                  <a:lnTo>
                    <a:pt x="199" y="102"/>
                  </a:lnTo>
                  <a:lnTo>
                    <a:pt x="199" y="94"/>
                  </a:lnTo>
                  <a:lnTo>
                    <a:pt x="199" y="94"/>
                  </a:lnTo>
                  <a:lnTo>
                    <a:pt x="202" y="65"/>
                  </a:lnTo>
                  <a:lnTo>
                    <a:pt x="215" y="39"/>
                  </a:lnTo>
                  <a:lnTo>
                    <a:pt x="233" y="15"/>
                  </a:lnTo>
                  <a:lnTo>
                    <a:pt x="257" y="2"/>
                  </a:lnTo>
                  <a:lnTo>
                    <a:pt x="28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8" name="Freeform 937"/>
            <p:cNvSpPr/>
            <p:nvPr/>
          </p:nvSpPr>
          <p:spPr bwMode="auto">
            <a:xfrm>
              <a:off x="22304942" y="4152900"/>
              <a:ext cx="244475" cy="419100"/>
            </a:xfrm>
            <a:custGeom>
              <a:avLst/>
              <a:gdLst>
                <a:gd name="T0" fmla="*/ 0 w 154"/>
                <a:gd name="T1" fmla="*/ 0 h 264"/>
                <a:gd name="T2" fmla="*/ 36 w 154"/>
                <a:gd name="T3" fmla="*/ 18 h 264"/>
                <a:gd name="T4" fmla="*/ 76 w 154"/>
                <a:gd name="T5" fmla="*/ 23 h 264"/>
                <a:gd name="T6" fmla="*/ 118 w 154"/>
                <a:gd name="T7" fmla="*/ 18 h 264"/>
                <a:gd name="T8" fmla="*/ 154 w 154"/>
                <a:gd name="T9" fmla="*/ 0 h 264"/>
                <a:gd name="T10" fmla="*/ 128 w 154"/>
                <a:gd name="T11" fmla="*/ 264 h 264"/>
                <a:gd name="T12" fmla="*/ 26 w 154"/>
                <a:gd name="T13" fmla="*/ 264 h 264"/>
                <a:gd name="T14" fmla="*/ 0 w 154"/>
                <a:gd name="T15" fmla="*/ 0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264">
                  <a:moveTo>
                    <a:pt x="0" y="0"/>
                  </a:moveTo>
                  <a:lnTo>
                    <a:pt x="36" y="18"/>
                  </a:lnTo>
                  <a:lnTo>
                    <a:pt x="76" y="23"/>
                  </a:lnTo>
                  <a:lnTo>
                    <a:pt x="118" y="18"/>
                  </a:lnTo>
                  <a:lnTo>
                    <a:pt x="154" y="0"/>
                  </a:lnTo>
                  <a:lnTo>
                    <a:pt x="128" y="264"/>
                  </a:lnTo>
                  <a:lnTo>
                    <a:pt x="26" y="26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9" name="Freeform 938"/>
            <p:cNvSpPr/>
            <p:nvPr/>
          </p:nvSpPr>
          <p:spPr bwMode="auto">
            <a:xfrm>
              <a:off x="22271604" y="3890963"/>
              <a:ext cx="307975" cy="274638"/>
            </a:xfrm>
            <a:custGeom>
              <a:avLst/>
              <a:gdLst>
                <a:gd name="T0" fmla="*/ 97 w 194"/>
                <a:gd name="T1" fmla="*/ 0 h 173"/>
                <a:gd name="T2" fmla="*/ 136 w 194"/>
                <a:gd name="T3" fmla="*/ 8 h 173"/>
                <a:gd name="T4" fmla="*/ 167 w 194"/>
                <a:gd name="T5" fmla="*/ 29 h 173"/>
                <a:gd name="T6" fmla="*/ 188 w 194"/>
                <a:gd name="T7" fmla="*/ 60 h 173"/>
                <a:gd name="T8" fmla="*/ 194 w 194"/>
                <a:gd name="T9" fmla="*/ 97 h 173"/>
                <a:gd name="T10" fmla="*/ 194 w 194"/>
                <a:gd name="T11" fmla="*/ 112 h 173"/>
                <a:gd name="T12" fmla="*/ 191 w 194"/>
                <a:gd name="T13" fmla="*/ 126 h 173"/>
                <a:gd name="T14" fmla="*/ 186 w 194"/>
                <a:gd name="T15" fmla="*/ 136 h 173"/>
                <a:gd name="T16" fmla="*/ 181 w 194"/>
                <a:gd name="T17" fmla="*/ 141 h 173"/>
                <a:gd name="T18" fmla="*/ 175 w 194"/>
                <a:gd name="T19" fmla="*/ 149 h 173"/>
                <a:gd name="T20" fmla="*/ 175 w 194"/>
                <a:gd name="T21" fmla="*/ 149 h 173"/>
                <a:gd name="T22" fmla="*/ 173 w 194"/>
                <a:gd name="T23" fmla="*/ 152 h 173"/>
                <a:gd name="T24" fmla="*/ 139 w 194"/>
                <a:gd name="T25" fmla="*/ 167 h 173"/>
                <a:gd name="T26" fmla="*/ 99 w 194"/>
                <a:gd name="T27" fmla="*/ 173 h 173"/>
                <a:gd name="T28" fmla="*/ 97 w 194"/>
                <a:gd name="T29" fmla="*/ 173 h 173"/>
                <a:gd name="T30" fmla="*/ 97 w 194"/>
                <a:gd name="T31" fmla="*/ 173 h 173"/>
                <a:gd name="T32" fmla="*/ 57 w 194"/>
                <a:gd name="T33" fmla="*/ 167 h 173"/>
                <a:gd name="T34" fmla="*/ 21 w 194"/>
                <a:gd name="T35" fmla="*/ 152 h 173"/>
                <a:gd name="T36" fmla="*/ 21 w 194"/>
                <a:gd name="T37" fmla="*/ 149 h 173"/>
                <a:gd name="T38" fmla="*/ 21 w 194"/>
                <a:gd name="T39" fmla="*/ 149 h 173"/>
                <a:gd name="T40" fmla="*/ 16 w 194"/>
                <a:gd name="T41" fmla="*/ 141 h 173"/>
                <a:gd name="T42" fmla="*/ 10 w 194"/>
                <a:gd name="T43" fmla="*/ 136 h 173"/>
                <a:gd name="T44" fmla="*/ 5 w 194"/>
                <a:gd name="T45" fmla="*/ 126 h 173"/>
                <a:gd name="T46" fmla="*/ 2 w 194"/>
                <a:gd name="T47" fmla="*/ 112 h 173"/>
                <a:gd name="T48" fmla="*/ 0 w 194"/>
                <a:gd name="T49" fmla="*/ 97 h 173"/>
                <a:gd name="T50" fmla="*/ 8 w 194"/>
                <a:gd name="T51" fmla="*/ 60 h 173"/>
                <a:gd name="T52" fmla="*/ 29 w 194"/>
                <a:gd name="T53" fmla="*/ 29 h 173"/>
                <a:gd name="T54" fmla="*/ 60 w 194"/>
                <a:gd name="T55" fmla="*/ 8 h 173"/>
                <a:gd name="T56" fmla="*/ 97 w 194"/>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73">
                  <a:moveTo>
                    <a:pt x="97" y="0"/>
                  </a:moveTo>
                  <a:lnTo>
                    <a:pt x="136" y="8"/>
                  </a:lnTo>
                  <a:lnTo>
                    <a:pt x="167" y="29"/>
                  </a:lnTo>
                  <a:lnTo>
                    <a:pt x="188" y="60"/>
                  </a:lnTo>
                  <a:lnTo>
                    <a:pt x="194" y="97"/>
                  </a:lnTo>
                  <a:lnTo>
                    <a:pt x="194" y="112"/>
                  </a:lnTo>
                  <a:lnTo>
                    <a:pt x="191" y="126"/>
                  </a:lnTo>
                  <a:lnTo>
                    <a:pt x="186" y="136"/>
                  </a:lnTo>
                  <a:lnTo>
                    <a:pt x="181" y="141"/>
                  </a:lnTo>
                  <a:lnTo>
                    <a:pt x="175" y="149"/>
                  </a:lnTo>
                  <a:lnTo>
                    <a:pt x="175" y="149"/>
                  </a:lnTo>
                  <a:lnTo>
                    <a:pt x="173" y="152"/>
                  </a:lnTo>
                  <a:lnTo>
                    <a:pt x="139" y="167"/>
                  </a:lnTo>
                  <a:lnTo>
                    <a:pt x="99" y="173"/>
                  </a:lnTo>
                  <a:lnTo>
                    <a:pt x="97" y="173"/>
                  </a:lnTo>
                  <a:lnTo>
                    <a:pt x="97" y="173"/>
                  </a:lnTo>
                  <a:lnTo>
                    <a:pt x="57" y="167"/>
                  </a:lnTo>
                  <a:lnTo>
                    <a:pt x="21" y="152"/>
                  </a:lnTo>
                  <a:lnTo>
                    <a:pt x="21" y="149"/>
                  </a:lnTo>
                  <a:lnTo>
                    <a:pt x="21" y="149"/>
                  </a:lnTo>
                  <a:lnTo>
                    <a:pt x="16" y="141"/>
                  </a:lnTo>
                  <a:lnTo>
                    <a:pt x="10" y="136"/>
                  </a:lnTo>
                  <a:lnTo>
                    <a:pt x="5" y="126"/>
                  </a:lnTo>
                  <a:lnTo>
                    <a:pt x="2" y="112"/>
                  </a:lnTo>
                  <a:lnTo>
                    <a:pt x="0" y="97"/>
                  </a:lnTo>
                  <a:lnTo>
                    <a:pt x="8" y="60"/>
                  </a:lnTo>
                  <a:lnTo>
                    <a:pt x="29" y="29"/>
                  </a:lnTo>
                  <a:lnTo>
                    <a:pt x="60" y="8"/>
                  </a:lnTo>
                  <a:lnTo>
                    <a:pt x="9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0" name="Freeform 939"/>
            <p:cNvSpPr>
              <a:spLocks noEditPoints="1"/>
            </p:cNvSpPr>
            <p:nvPr/>
          </p:nvSpPr>
          <p:spPr bwMode="auto">
            <a:xfrm>
              <a:off x="21685817" y="5899150"/>
              <a:ext cx="385763" cy="306388"/>
            </a:xfrm>
            <a:custGeom>
              <a:avLst/>
              <a:gdLst>
                <a:gd name="T0" fmla="*/ 172 w 243"/>
                <a:gd name="T1" fmla="*/ 110 h 193"/>
                <a:gd name="T2" fmla="*/ 172 w 243"/>
                <a:gd name="T3" fmla="*/ 133 h 193"/>
                <a:gd name="T4" fmla="*/ 222 w 243"/>
                <a:gd name="T5" fmla="*/ 133 h 193"/>
                <a:gd name="T6" fmla="*/ 222 w 243"/>
                <a:gd name="T7" fmla="*/ 110 h 193"/>
                <a:gd name="T8" fmla="*/ 172 w 243"/>
                <a:gd name="T9" fmla="*/ 110 h 193"/>
                <a:gd name="T10" fmla="*/ 21 w 243"/>
                <a:gd name="T11" fmla="*/ 110 h 193"/>
                <a:gd name="T12" fmla="*/ 21 w 243"/>
                <a:gd name="T13" fmla="*/ 133 h 193"/>
                <a:gd name="T14" fmla="*/ 70 w 243"/>
                <a:gd name="T15" fmla="*/ 133 h 193"/>
                <a:gd name="T16" fmla="*/ 70 w 243"/>
                <a:gd name="T17" fmla="*/ 110 h 193"/>
                <a:gd name="T18" fmla="*/ 21 w 243"/>
                <a:gd name="T19" fmla="*/ 110 h 193"/>
                <a:gd name="T20" fmla="*/ 60 w 243"/>
                <a:gd name="T21" fmla="*/ 15 h 193"/>
                <a:gd name="T22" fmla="*/ 47 w 243"/>
                <a:gd name="T23" fmla="*/ 44 h 193"/>
                <a:gd name="T24" fmla="*/ 39 w 243"/>
                <a:gd name="T25" fmla="*/ 55 h 193"/>
                <a:gd name="T26" fmla="*/ 204 w 243"/>
                <a:gd name="T27" fmla="*/ 55 h 193"/>
                <a:gd name="T28" fmla="*/ 196 w 243"/>
                <a:gd name="T29" fmla="*/ 44 h 193"/>
                <a:gd name="T30" fmla="*/ 183 w 243"/>
                <a:gd name="T31" fmla="*/ 15 h 193"/>
                <a:gd name="T32" fmla="*/ 60 w 243"/>
                <a:gd name="T33" fmla="*/ 15 h 193"/>
                <a:gd name="T34" fmla="*/ 47 w 243"/>
                <a:gd name="T35" fmla="*/ 0 h 193"/>
                <a:gd name="T36" fmla="*/ 196 w 243"/>
                <a:gd name="T37" fmla="*/ 0 h 193"/>
                <a:gd name="T38" fmla="*/ 196 w 243"/>
                <a:gd name="T39" fmla="*/ 2 h 193"/>
                <a:gd name="T40" fmla="*/ 220 w 243"/>
                <a:gd name="T41" fmla="*/ 44 h 193"/>
                <a:gd name="T42" fmla="*/ 243 w 243"/>
                <a:gd name="T43" fmla="*/ 70 h 193"/>
                <a:gd name="T44" fmla="*/ 243 w 243"/>
                <a:gd name="T45" fmla="*/ 180 h 193"/>
                <a:gd name="T46" fmla="*/ 243 w 243"/>
                <a:gd name="T47" fmla="*/ 188 h 193"/>
                <a:gd name="T48" fmla="*/ 238 w 243"/>
                <a:gd name="T49" fmla="*/ 191 h 193"/>
                <a:gd name="T50" fmla="*/ 233 w 243"/>
                <a:gd name="T51" fmla="*/ 193 h 193"/>
                <a:gd name="T52" fmla="*/ 196 w 243"/>
                <a:gd name="T53" fmla="*/ 193 h 193"/>
                <a:gd name="T54" fmla="*/ 191 w 243"/>
                <a:gd name="T55" fmla="*/ 191 h 193"/>
                <a:gd name="T56" fmla="*/ 188 w 243"/>
                <a:gd name="T57" fmla="*/ 188 h 193"/>
                <a:gd name="T58" fmla="*/ 186 w 243"/>
                <a:gd name="T59" fmla="*/ 180 h 193"/>
                <a:gd name="T60" fmla="*/ 186 w 243"/>
                <a:gd name="T61" fmla="*/ 154 h 193"/>
                <a:gd name="T62" fmla="*/ 57 w 243"/>
                <a:gd name="T63" fmla="*/ 154 h 193"/>
                <a:gd name="T64" fmla="*/ 57 w 243"/>
                <a:gd name="T65" fmla="*/ 180 h 193"/>
                <a:gd name="T66" fmla="*/ 57 w 243"/>
                <a:gd name="T67" fmla="*/ 188 h 193"/>
                <a:gd name="T68" fmla="*/ 52 w 243"/>
                <a:gd name="T69" fmla="*/ 191 h 193"/>
                <a:gd name="T70" fmla="*/ 47 w 243"/>
                <a:gd name="T71" fmla="*/ 193 h 193"/>
                <a:gd name="T72" fmla="*/ 10 w 243"/>
                <a:gd name="T73" fmla="*/ 193 h 193"/>
                <a:gd name="T74" fmla="*/ 5 w 243"/>
                <a:gd name="T75" fmla="*/ 191 h 193"/>
                <a:gd name="T76" fmla="*/ 2 w 243"/>
                <a:gd name="T77" fmla="*/ 188 h 193"/>
                <a:gd name="T78" fmla="*/ 0 w 243"/>
                <a:gd name="T79" fmla="*/ 180 h 193"/>
                <a:gd name="T80" fmla="*/ 0 w 243"/>
                <a:gd name="T81" fmla="*/ 70 h 193"/>
                <a:gd name="T82" fmla="*/ 23 w 243"/>
                <a:gd name="T83" fmla="*/ 44 h 193"/>
                <a:gd name="T84" fmla="*/ 47 w 243"/>
                <a:gd name="T85" fmla="*/ 2 h 193"/>
                <a:gd name="T86" fmla="*/ 47 w 243"/>
                <a:gd name="T8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193">
                  <a:moveTo>
                    <a:pt x="172" y="110"/>
                  </a:moveTo>
                  <a:lnTo>
                    <a:pt x="172" y="133"/>
                  </a:lnTo>
                  <a:lnTo>
                    <a:pt x="222" y="133"/>
                  </a:lnTo>
                  <a:lnTo>
                    <a:pt x="222" y="110"/>
                  </a:lnTo>
                  <a:lnTo>
                    <a:pt x="172" y="110"/>
                  </a:lnTo>
                  <a:close/>
                  <a:moveTo>
                    <a:pt x="21" y="110"/>
                  </a:moveTo>
                  <a:lnTo>
                    <a:pt x="21" y="133"/>
                  </a:lnTo>
                  <a:lnTo>
                    <a:pt x="70" y="133"/>
                  </a:lnTo>
                  <a:lnTo>
                    <a:pt x="70" y="110"/>
                  </a:lnTo>
                  <a:lnTo>
                    <a:pt x="21" y="110"/>
                  </a:lnTo>
                  <a:close/>
                  <a:moveTo>
                    <a:pt x="60" y="15"/>
                  </a:moveTo>
                  <a:lnTo>
                    <a:pt x="47" y="44"/>
                  </a:lnTo>
                  <a:lnTo>
                    <a:pt x="39" y="55"/>
                  </a:lnTo>
                  <a:lnTo>
                    <a:pt x="204" y="55"/>
                  </a:lnTo>
                  <a:lnTo>
                    <a:pt x="196" y="44"/>
                  </a:lnTo>
                  <a:lnTo>
                    <a:pt x="183" y="15"/>
                  </a:lnTo>
                  <a:lnTo>
                    <a:pt x="60" y="15"/>
                  </a:lnTo>
                  <a:close/>
                  <a:moveTo>
                    <a:pt x="47" y="0"/>
                  </a:moveTo>
                  <a:lnTo>
                    <a:pt x="196" y="0"/>
                  </a:lnTo>
                  <a:lnTo>
                    <a:pt x="196" y="2"/>
                  </a:lnTo>
                  <a:lnTo>
                    <a:pt x="220" y="44"/>
                  </a:lnTo>
                  <a:lnTo>
                    <a:pt x="243" y="70"/>
                  </a:lnTo>
                  <a:lnTo>
                    <a:pt x="243" y="180"/>
                  </a:lnTo>
                  <a:lnTo>
                    <a:pt x="243" y="188"/>
                  </a:lnTo>
                  <a:lnTo>
                    <a:pt x="238" y="191"/>
                  </a:lnTo>
                  <a:lnTo>
                    <a:pt x="233" y="193"/>
                  </a:lnTo>
                  <a:lnTo>
                    <a:pt x="196" y="193"/>
                  </a:lnTo>
                  <a:lnTo>
                    <a:pt x="191" y="191"/>
                  </a:lnTo>
                  <a:lnTo>
                    <a:pt x="188" y="188"/>
                  </a:lnTo>
                  <a:lnTo>
                    <a:pt x="186" y="180"/>
                  </a:lnTo>
                  <a:lnTo>
                    <a:pt x="186" y="154"/>
                  </a:lnTo>
                  <a:lnTo>
                    <a:pt x="57" y="154"/>
                  </a:lnTo>
                  <a:lnTo>
                    <a:pt x="57" y="180"/>
                  </a:lnTo>
                  <a:lnTo>
                    <a:pt x="57" y="188"/>
                  </a:lnTo>
                  <a:lnTo>
                    <a:pt x="52" y="191"/>
                  </a:lnTo>
                  <a:lnTo>
                    <a:pt x="47" y="193"/>
                  </a:lnTo>
                  <a:lnTo>
                    <a:pt x="10" y="193"/>
                  </a:lnTo>
                  <a:lnTo>
                    <a:pt x="5" y="191"/>
                  </a:lnTo>
                  <a:lnTo>
                    <a:pt x="2" y="188"/>
                  </a:lnTo>
                  <a:lnTo>
                    <a:pt x="0" y="180"/>
                  </a:lnTo>
                  <a:lnTo>
                    <a:pt x="0" y="70"/>
                  </a:lnTo>
                  <a:lnTo>
                    <a:pt x="23" y="44"/>
                  </a:lnTo>
                  <a:lnTo>
                    <a:pt x="47" y="2"/>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1" name="Freeform 940"/>
            <p:cNvSpPr/>
            <p:nvPr/>
          </p:nvSpPr>
          <p:spPr bwMode="auto">
            <a:xfrm>
              <a:off x="20530117" y="1708150"/>
              <a:ext cx="503238" cy="557213"/>
            </a:xfrm>
            <a:custGeom>
              <a:avLst/>
              <a:gdLst>
                <a:gd name="T0" fmla="*/ 52 w 317"/>
                <a:gd name="T1" fmla="*/ 0 h 351"/>
                <a:gd name="T2" fmla="*/ 70 w 317"/>
                <a:gd name="T3" fmla="*/ 5 h 351"/>
                <a:gd name="T4" fmla="*/ 86 w 317"/>
                <a:gd name="T5" fmla="*/ 19 h 351"/>
                <a:gd name="T6" fmla="*/ 102 w 317"/>
                <a:gd name="T7" fmla="*/ 32 h 351"/>
                <a:gd name="T8" fmla="*/ 115 w 317"/>
                <a:gd name="T9" fmla="*/ 45 h 351"/>
                <a:gd name="T10" fmla="*/ 144 w 317"/>
                <a:gd name="T11" fmla="*/ 89 h 351"/>
                <a:gd name="T12" fmla="*/ 290 w 317"/>
                <a:gd name="T13" fmla="*/ 63 h 351"/>
                <a:gd name="T14" fmla="*/ 311 w 317"/>
                <a:gd name="T15" fmla="*/ 94 h 351"/>
                <a:gd name="T16" fmla="*/ 183 w 317"/>
                <a:gd name="T17" fmla="*/ 147 h 351"/>
                <a:gd name="T18" fmla="*/ 225 w 317"/>
                <a:gd name="T19" fmla="*/ 210 h 351"/>
                <a:gd name="T20" fmla="*/ 296 w 317"/>
                <a:gd name="T21" fmla="*/ 212 h 351"/>
                <a:gd name="T22" fmla="*/ 317 w 317"/>
                <a:gd name="T23" fmla="*/ 246 h 351"/>
                <a:gd name="T24" fmla="*/ 220 w 317"/>
                <a:gd name="T25" fmla="*/ 270 h 351"/>
                <a:gd name="T26" fmla="*/ 157 w 317"/>
                <a:gd name="T27" fmla="*/ 351 h 351"/>
                <a:gd name="T28" fmla="*/ 136 w 317"/>
                <a:gd name="T29" fmla="*/ 320 h 351"/>
                <a:gd name="T30" fmla="*/ 159 w 317"/>
                <a:gd name="T31" fmla="*/ 254 h 351"/>
                <a:gd name="T32" fmla="*/ 118 w 317"/>
                <a:gd name="T33" fmla="*/ 191 h 351"/>
                <a:gd name="T34" fmla="*/ 21 w 317"/>
                <a:gd name="T35" fmla="*/ 286 h 351"/>
                <a:gd name="T36" fmla="*/ 0 w 317"/>
                <a:gd name="T37" fmla="*/ 254 h 351"/>
                <a:gd name="T38" fmla="*/ 78 w 317"/>
                <a:gd name="T39" fmla="*/ 134 h 351"/>
                <a:gd name="T40" fmla="*/ 49 w 317"/>
                <a:gd name="T41" fmla="*/ 87 h 351"/>
                <a:gd name="T42" fmla="*/ 42 w 317"/>
                <a:gd name="T43" fmla="*/ 74 h 351"/>
                <a:gd name="T44" fmla="*/ 34 w 317"/>
                <a:gd name="T45" fmla="*/ 53 h 351"/>
                <a:gd name="T46" fmla="*/ 31 w 317"/>
                <a:gd name="T47" fmla="*/ 32 h 351"/>
                <a:gd name="T48" fmla="*/ 31 w 317"/>
                <a:gd name="T49" fmla="*/ 13 h 351"/>
                <a:gd name="T50" fmla="*/ 39 w 317"/>
                <a:gd name="T51" fmla="*/ 0 h 351"/>
                <a:gd name="T52" fmla="*/ 52 w 317"/>
                <a:gd name="T53"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7" h="351">
                  <a:moveTo>
                    <a:pt x="52" y="0"/>
                  </a:moveTo>
                  <a:lnTo>
                    <a:pt x="70" y="5"/>
                  </a:lnTo>
                  <a:lnTo>
                    <a:pt x="86" y="19"/>
                  </a:lnTo>
                  <a:lnTo>
                    <a:pt x="102" y="32"/>
                  </a:lnTo>
                  <a:lnTo>
                    <a:pt x="115" y="45"/>
                  </a:lnTo>
                  <a:lnTo>
                    <a:pt x="144" y="89"/>
                  </a:lnTo>
                  <a:lnTo>
                    <a:pt x="290" y="63"/>
                  </a:lnTo>
                  <a:lnTo>
                    <a:pt x="311" y="94"/>
                  </a:lnTo>
                  <a:lnTo>
                    <a:pt x="183" y="147"/>
                  </a:lnTo>
                  <a:lnTo>
                    <a:pt x="225" y="210"/>
                  </a:lnTo>
                  <a:lnTo>
                    <a:pt x="296" y="212"/>
                  </a:lnTo>
                  <a:lnTo>
                    <a:pt x="317" y="246"/>
                  </a:lnTo>
                  <a:lnTo>
                    <a:pt x="220" y="270"/>
                  </a:lnTo>
                  <a:lnTo>
                    <a:pt x="157" y="351"/>
                  </a:lnTo>
                  <a:lnTo>
                    <a:pt x="136" y="320"/>
                  </a:lnTo>
                  <a:lnTo>
                    <a:pt x="159" y="254"/>
                  </a:lnTo>
                  <a:lnTo>
                    <a:pt x="118" y="191"/>
                  </a:lnTo>
                  <a:lnTo>
                    <a:pt x="21" y="286"/>
                  </a:lnTo>
                  <a:lnTo>
                    <a:pt x="0" y="254"/>
                  </a:lnTo>
                  <a:lnTo>
                    <a:pt x="78" y="134"/>
                  </a:lnTo>
                  <a:lnTo>
                    <a:pt x="49" y="87"/>
                  </a:lnTo>
                  <a:lnTo>
                    <a:pt x="42" y="74"/>
                  </a:lnTo>
                  <a:lnTo>
                    <a:pt x="34" y="53"/>
                  </a:lnTo>
                  <a:lnTo>
                    <a:pt x="31" y="32"/>
                  </a:lnTo>
                  <a:lnTo>
                    <a:pt x="31" y="13"/>
                  </a:lnTo>
                  <a:lnTo>
                    <a:pt x="39" y="0"/>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2" name="Freeform 941"/>
            <p:cNvSpPr/>
            <p:nvPr/>
          </p:nvSpPr>
          <p:spPr bwMode="auto">
            <a:xfrm>
              <a:off x="22001729" y="5432425"/>
              <a:ext cx="252413" cy="153988"/>
            </a:xfrm>
            <a:custGeom>
              <a:avLst/>
              <a:gdLst>
                <a:gd name="T0" fmla="*/ 13 w 159"/>
                <a:gd name="T1" fmla="*/ 0 h 97"/>
                <a:gd name="T2" fmla="*/ 159 w 159"/>
                <a:gd name="T3" fmla="*/ 0 h 97"/>
                <a:gd name="T4" fmla="*/ 159 w 159"/>
                <a:gd name="T5" fmla="*/ 97 h 97"/>
                <a:gd name="T6" fmla="*/ 13 w 159"/>
                <a:gd name="T7" fmla="*/ 97 h 97"/>
                <a:gd name="T8" fmla="*/ 13 w 159"/>
                <a:gd name="T9" fmla="*/ 71 h 97"/>
                <a:gd name="T10" fmla="*/ 0 w 159"/>
                <a:gd name="T11" fmla="*/ 71 h 97"/>
                <a:gd name="T12" fmla="*/ 0 w 159"/>
                <a:gd name="T13" fmla="*/ 29 h 97"/>
                <a:gd name="T14" fmla="*/ 13 w 159"/>
                <a:gd name="T15" fmla="*/ 29 h 97"/>
                <a:gd name="T16" fmla="*/ 13 w 159"/>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97">
                  <a:moveTo>
                    <a:pt x="13" y="0"/>
                  </a:moveTo>
                  <a:lnTo>
                    <a:pt x="159" y="0"/>
                  </a:lnTo>
                  <a:lnTo>
                    <a:pt x="159" y="97"/>
                  </a:lnTo>
                  <a:lnTo>
                    <a:pt x="13" y="97"/>
                  </a:lnTo>
                  <a:lnTo>
                    <a:pt x="13" y="71"/>
                  </a:lnTo>
                  <a:lnTo>
                    <a:pt x="0" y="71"/>
                  </a:lnTo>
                  <a:lnTo>
                    <a:pt x="0" y="29"/>
                  </a:lnTo>
                  <a:lnTo>
                    <a:pt x="13" y="29"/>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3" name="Rectangle 942"/>
            <p:cNvSpPr>
              <a:spLocks noChangeArrowheads="1"/>
            </p:cNvSpPr>
            <p:nvPr/>
          </p:nvSpPr>
          <p:spPr bwMode="auto">
            <a:xfrm>
              <a:off x="21796942" y="5365750"/>
              <a:ext cx="38100" cy="2222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4" name="Freeform 943"/>
            <p:cNvSpPr/>
            <p:nvPr/>
          </p:nvSpPr>
          <p:spPr bwMode="auto">
            <a:xfrm>
              <a:off x="21839804" y="5462588"/>
              <a:ext cx="82550" cy="82550"/>
            </a:xfrm>
            <a:custGeom>
              <a:avLst/>
              <a:gdLst>
                <a:gd name="T0" fmla="*/ 26 w 52"/>
                <a:gd name="T1" fmla="*/ 0 h 52"/>
                <a:gd name="T2" fmla="*/ 34 w 52"/>
                <a:gd name="T3" fmla="*/ 2 h 52"/>
                <a:gd name="T4" fmla="*/ 41 w 52"/>
                <a:gd name="T5" fmla="*/ 5 h 52"/>
                <a:gd name="T6" fmla="*/ 47 w 52"/>
                <a:gd name="T7" fmla="*/ 10 h 52"/>
                <a:gd name="T8" fmla="*/ 52 w 52"/>
                <a:gd name="T9" fmla="*/ 18 h 52"/>
                <a:gd name="T10" fmla="*/ 52 w 52"/>
                <a:gd name="T11" fmla="*/ 26 h 52"/>
                <a:gd name="T12" fmla="*/ 52 w 52"/>
                <a:gd name="T13" fmla="*/ 34 h 52"/>
                <a:gd name="T14" fmla="*/ 47 w 52"/>
                <a:gd name="T15" fmla="*/ 42 h 52"/>
                <a:gd name="T16" fmla="*/ 41 w 52"/>
                <a:gd name="T17" fmla="*/ 47 h 52"/>
                <a:gd name="T18" fmla="*/ 34 w 52"/>
                <a:gd name="T19" fmla="*/ 49 h 52"/>
                <a:gd name="T20" fmla="*/ 26 w 52"/>
                <a:gd name="T21" fmla="*/ 52 h 52"/>
                <a:gd name="T22" fmla="*/ 18 w 52"/>
                <a:gd name="T23" fmla="*/ 49 h 52"/>
                <a:gd name="T24" fmla="*/ 10 w 52"/>
                <a:gd name="T25" fmla="*/ 47 h 52"/>
                <a:gd name="T26" fmla="*/ 5 w 52"/>
                <a:gd name="T27" fmla="*/ 42 h 52"/>
                <a:gd name="T28" fmla="*/ 2 w 52"/>
                <a:gd name="T29" fmla="*/ 34 h 52"/>
                <a:gd name="T30" fmla="*/ 0 w 52"/>
                <a:gd name="T31" fmla="*/ 26 h 52"/>
                <a:gd name="T32" fmla="*/ 2 w 52"/>
                <a:gd name="T33" fmla="*/ 18 h 52"/>
                <a:gd name="T34" fmla="*/ 5 w 52"/>
                <a:gd name="T35" fmla="*/ 10 h 52"/>
                <a:gd name="T36" fmla="*/ 10 w 52"/>
                <a:gd name="T37" fmla="*/ 5 h 52"/>
                <a:gd name="T38" fmla="*/ 18 w 52"/>
                <a:gd name="T39" fmla="*/ 2 h 52"/>
                <a:gd name="T40" fmla="*/ 26 w 52"/>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52">
                  <a:moveTo>
                    <a:pt x="26" y="0"/>
                  </a:moveTo>
                  <a:lnTo>
                    <a:pt x="34" y="2"/>
                  </a:lnTo>
                  <a:lnTo>
                    <a:pt x="41" y="5"/>
                  </a:lnTo>
                  <a:lnTo>
                    <a:pt x="47" y="10"/>
                  </a:lnTo>
                  <a:lnTo>
                    <a:pt x="52" y="18"/>
                  </a:lnTo>
                  <a:lnTo>
                    <a:pt x="52" y="26"/>
                  </a:lnTo>
                  <a:lnTo>
                    <a:pt x="52" y="34"/>
                  </a:lnTo>
                  <a:lnTo>
                    <a:pt x="47" y="42"/>
                  </a:lnTo>
                  <a:lnTo>
                    <a:pt x="41" y="47"/>
                  </a:lnTo>
                  <a:lnTo>
                    <a:pt x="34" y="49"/>
                  </a:lnTo>
                  <a:lnTo>
                    <a:pt x="26" y="52"/>
                  </a:lnTo>
                  <a:lnTo>
                    <a:pt x="18" y="49"/>
                  </a:lnTo>
                  <a:lnTo>
                    <a:pt x="10" y="47"/>
                  </a:lnTo>
                  <a:lnTo>
                    <a:pt x="5" y="42"/>
                  </a:lnTo>
                  <a:lnTo>
                    <a:pt x="2" y="34"/>
                  </a:lnTo>
                  <a:lnTo>
                    <a:pt x="0" y="26"/>
                  </a:lnTo>
                  <a:lnTo>
                    <a:pt x="2" y="18"/>
                  </a:lnTo>
                  <a:lnTo>
                    <a:pt x="5" y="10"/>
                  </a:lnTo>
                  <a:lnTo>
                    <a:pt x="10" y="5"/>
                  </a:lnTo>
                  <a:lnTo>
                    <a:pt x="18" y="2"/>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5" name="Freeform 944"/>
            <p:cNvSpPr>
              <a:spLocks noEditPoints="1"/>
            </p:cNvSpPr>
            <p:nvPr/>
          </p:nvSpPr>
          <p:spPr bwMode="auto">
            <a:xfrm>
              <a:off x="21773129" y="5399088"/>
              <a:ext cx="215900" cy="415925"/>
            </a:xfrm>
            <a:custGeom>
              <a:avLst/>
              <a:gdLst>
                <a:gd name="T0" fmla="*/ 68 w 136"/>
                <a:gd name="T1" fmla="*/ 14 h 262"/>
                <a:gd name="T2" fmla="*/ 42 w 136"/>
                <a:gd name="T3" fmla="*/ 21 h 262"/>
                <a:gd name="T4" fmla="*/ 23 w 136"/>
                <a:gd name="T5" fmla="*/ 40 h 262"/>
                <a:gd name="T6" fmla="*/ 18 w 136"/>
                <a:gd name="T7" fmla="*/ 66 h 262"/>
                <a:gd name="T8" fmla="*/ 23 w 136"/>
                <a:gd name="T9" fmla="*/ 92 h 262"/>
                <a:gd name="T10" fmla="*/ 42 w 136"/>
                <a:gd name="T11" fmla="*/ 110 h 262"/>
                <a:gd name="T12" fmla="*/ 68 w 136"/>
                <a:gd name="T13" fmla="*/ 118 h 262"/>
                <a:gd name="T14" fmla="*/ 94 w 136"/>
                <a:gd name="T15" fmla="*/ 110 h 262"/>
                <a:gd name="T16" fmla="*/ 112 w 136"/>
                <a:gd name="T17" fmla="*/ 92 h 262"/>
                <a:gd name="T18" fmla="*/ 120 w 136"/>
                <a:gd name="T19" fmla="*/ 66 h 262"/>
                <a:gd name="T20" fmla="*/ 112 w 136"/>
                <a:gd name="T21" fmla="*/ 40 h 262"/>
                <a:gd name="T22" fmla="*/ 94 w 136"/>
                <a:gd name="T23" fmla="*/ 21 h 262"/>
                <a:gd name="T24" fmla="*/ 68 w 136"/>
                <a:gd name="T25" fmla="*/ 14 h 262"/>
                <a:gd name="T26" fmla="*/ 0 w 136"/>
                <a:gd name="T27" fmla="*/ 0 h 262"/>
                <a:gd name="T28" fmla="*/ 136 w 136"/>
                <a:gd name="T29" fmla="*/ 0 h 262"/>
                <a:gd name="T30" fmla="*/ 136 w 136"/>
                <a:gd name="T31" fmla="*/ 262 h 262"/>
                <a:gd name="T32" fmla="*/ 0 w 136"/>
                <a:gd name="T33" fmla="*/ 262 h 262"/>
                <a:gd name="T34" fmla="*/ 0 w 136"/>
                <a:gd name="T3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62">
                  <a:moveTo>
                    <a:pt x="68" y="14"/>
                  </a:moveTo>
                  <a:lnTo>
                    <a:pt x="42" y="21"/>
                  </a:lnTo>
                  <a:lnTo>
                    <a:pt x="23" y="40"/>
                  </a:lnTo>
                  <a:lnTo>
                    <a:pt x="18" y="66"/>
                  </a:lnTo>
                  <a:lnTo>
                    <a:pt x="23" y="92"/>
                  </a:lnTo>
                  <a:lnTo>
                    <a:pt x="42" y="110"/>
                  </a:lnTo>
                  <a:lnTo>
                    <a:pt x="68" y="118"/>
                  </a:lnTo>
                  <a:lnTo>
                    <a:pt x="94" y="110"/>
                  </a:lnTo>
                  <a:lnTo>
                    <a:pt x="112" y="92"/>
                  </a:lnTo>
                  <a:lnTo>
                    <a:pt x="120" y="66"/>
                  </a:lnTo>
                  <a:lnTo>
                    <a:pt x="112" y="40"/>
                  </a:lnTo>
                  <a:lnTo>
                    <a:pt x="94" y="21"/>
                  </a:lnTo>
                  <a:lnTo>
                    <a:pt x="68" y="14"/>
                  </a:lnTo>
                  <a:close/>
                  <a:moveTo>
                    <a:pt x="0" y="0"/>
                  </a:moveTo>
                  <a:lnTo>
                    <a:pt x="136" y="0"/>
                  </a:lnTo>
                  <a:lnTo>
                    <a:pt x="136" y="262"/>
                  </a:lnTo>
                  <a:lnTo>
                    <a:pt x="0" y="26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6" name="Freeform 945"/>
            <p:cNvSpPr>
              <a:spLocks noEditPoints="1"/>
            </p:cNvSpPr>
            <p:nvPr/>
          </p:nvSpPr>
          <p:spPr bwMode="auto">
            <a:xfrm>
              <a:off x="11251179" y="1073150"/>
              <a:ext cx="777875" cy="357188"/>
            </a:xfrm>
            <a:custGeom>
              <a:avLst/>
              <a:gdLst>
                <a:gd name="T0" fmla="*/ 84 w 490"/>
                <a:gd name="T1" fmla="*/ 204 h 225"/>
                <a:gd name="T2" fmla="*/ 404 w 490"/>
                <a:gd name="T3" fmla="*/ 162 h 225"/>
                <a:gd name="T4" fmla="*/ 383 w 490"/>
                <a:gd name="T5" fmla="*/ 94 h 225"/>
                <a:gd name="T6" fmla="*/ 427 w 490"/>
                <a:gd name="T7" fmla="*/ 138 h 225"/>
                <a:gd name="T8" fmla="*/ 383 w 490"/>
                <a:gd name="T9" fmla="*/ 94 h 225"/>
                <a:gd name="T10" fmla="*/ 320 w 490"/>
                <a:gd name="T11" fmla="*/ 138 h 225"/>
                <a:gd name="T12" fmla="*/ 362 w 490"/>
                <a:gd name="T13" fmla="*/ 94 h 225"/>
                <a:gd name="T14" fmla="*/ 254 w 490"/>
                <a:gd name="T15" fmla="*/ 94 h 225"/>
                <a:gd name="T16" fmla="*/ 299 w 490"/>
                <a:gd name="T17" fmla="*/ 138 h 225"/>
                <a:gd name="T18" fmla="*/ 254 w 490"/>
                <a:gd name="T19" fmla="*/ 94 h 225"/>
                <a:gd name="T20" fmla="*/ 191 w 490"/>
                <a:gd name="T21" fmla="*/ 138 h 225"/>
                <a:gd name="T22" fmla="*/ 233 w 490"/>
                <a:gd name="T23" fmla="*/ 94 h 225"/>
                <a:gd name="T24" fmla="*/ 126 w 490"/>
                <a:gd name="T25" fmla="*/ 94 h 225"/>
                <a:gd name="T26" fmla="*/ 170 w 490"/>
                <a:gd name="T27" fmla="*/ 138 h 225"/>
                <a:gd name="T28" fmla="*/ 126 w 490"/>
                <a:gd name="T29" fmla="*/ 94 h 225"/>
                <a:gd name="T30" fmla="*/ 63 w 490"/>
                <a:gd name="T31" fmla="*/ 138 h 225"/>
                <a:gd name="T32" fmla="*/ 105 w 490"/>
                <a:gd name="T33" fmla="*/ 94 h 225"/>
                <a:gd name="T34" fmla="*/ 414 w 490"/>
                <a:gd name="T35" fmla="*/ 31 h 225"/>
                <a:gd name="T36" fmla="*/ 458 w 490"/>
                <a:gd name="T37" fmla="*/ 73 h 225"/>
                <a:gd name="T38" fmla="*/ 414 w 490"/>
                <a:gd name="T39" fmla="*/ 31 h 225"/>
                <a:gd name="T40" fmla="*/ 351 w 490"/>
                <a:gd name="T41" fmla="*/ 73 h 225"/>
                <a:gd name="T42" fmla="*/ 393 w 490"/>
                <a:gd name="T43" fmla="*/ 31 h 225"/>
                <a:gd name="T44" fmla="*/ 286 w 490"/>
                <a:gd name="T45" fmla="*/ 31 h 225"/>
                <a:gd name="T46" fmla="*/ 330 w 490"/>
                <a:gd name="T47" fmla="*/ 73 h 225"/>
                <a:gd name="T48" fmla="*/ 286 w 490"/>
                <a:gd name="T49" fmla="*/ 31 h 225"/>
                <a:gd name="T50" fmla="*/ 223 w 490"/>
                <a:gd name="T51" fmla="*/ 73 h 225"/>
                <a:gd name="T52" fmla="*/ 265 w 490"/>
                <a:gd name="T53" fmla="*/ 31 h 225"/>
                <a:gd name="T54" fmla="*/ 157 w 490"/>
                <a:gd name="T55" fmla="*/ 31 h 225"/>
                <a:gd name="T56" fmla="*/ 202 w 490"/>
                <a:gd name="T57" fmla="*/ 73 h 225"/>
                <a:gd name="T58" fmla="*/ 157 w 490"/>
                <a:gd name="T59" fmla="*/ 31 h 225"/>
                <a:gd name="T60" fmla="*/ 95 w 490"/>
                <a:gd name="T61" fmla="*/ 73 h 225"/>
                <a:gd name="T62" fmla="*/ 136 w 490"/>
                <a:gd name="T63" fmla="*/ 31 h 225"/>
                <a:gd name="T64" fmla="*/ 29 w 490"/>
                <a:gd name="T65" fmla="*/ 31 h 225"/>
                <a:gd name="T66" fmla="*/ 74 w 490"/>
                <a:gd name="T67" fmla="*/ 73 h 225"/>
                <a:gd name="T68" fmla="*/ 29 w 490"/>
                <a:gd name="T69" fmla="*/ 31 h 225"/>
                <a:gd name="T70" fmla="*/ 490 w 490"/>
                <a:gd name="T71" fmla="*/ 0 h 225"/>
                <a:gd name="T72" fmla="*/ 0 w 490"/>
                <a:gd name="T7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0" h="225">
                  <a:moveTo>
                    <a:pt x="84" y="162"/>
                  </a:moveTo>
                  <a:lnTo>
                    <a:pt x="84" y="204"/>
                  </a:lnTo>
                  <a:lnTo>
                    <a:pt x="404" y="204"/>
                  </a:lnTo>
                  <a:lnTo>
                    <a:pt x="404" y="162"/>
                  </a:lnTo>
                  <a:lnTo>
                    <a:pt x="84" y="162"/>
                  </a:lnTo>
                  <a:close/>
                  <a:moveTo>
                    <a:pt x="383" y="94"/>
                  </a:moveTo>
                  <a:lnTo>
                    <a:pt x="383" y="138"/>
                  </a:lnTo>
                  <a:lnTo>
                    <a:pt x="427" y="138"/>
                  </a:lnTo>
                  <a:lnTo>
                    <a:pt x="427" y="94"/>
                  </a:lnTo>
                  <a:lnTo>
                    <a:pt x="383" y="94"/>
                  </a:lnTo>
                  <a:close/>
                  <a:moveTo>
                    <a:pt x="320" y="94"/>
                  </a:moveTo>
                  <a:lnTo>
                    <a:pt x="320" y="138"/>
                  </a:lnTo>
                  <a:lnTo>
                    <a:pt x="362" y="138"/>
                  </a:lnTo>
                  <a:lnTo>
                    <a:pt x="362" y="94"/>
                  </a:lnTo>
                  <a:lnTo>
                    <a:pt x="320" y="94"/>
                  </a:lnTo>
                  <a:close/>
                  <a:moveTo>
                    <a:pt x="254" y="94"/>
                  </a:moveTo>
                  <a:lnTo>
                    <a:pt x="254" y="138"/>
                  </a:lnTo>
                  <a:lnTo>
                    <a:pt x="299" y="138"/>
                  </a:lnTo>
                  <a:lnTo>
                    <a:pt x="299" y="94"/>
                  </a:lnTo>
                  <a:lnTo>
                    <a:pt x="254" y="94"/>
                  </a:lnTo>
                  <a:close/>
                  <a:moveTo>
                    <a:pt x="191" y="94"/>
                  </a:moveTo>
                  <a:lnTo>
                    <a:pt x="191" y="138"/>
                  </a:lnTo>
                  <a:lnTo>
                    <a:pt x="233" y="138"/>
                  </a:lnTo>
                  <a:lnTo>
                    <a:pt x="233" y="94"/>
                  </a:lnTo>
                  <a:lnTo>
                    <a:pt x="191" y="94"/>
                  </a:lnTo>
                  <a:close/>
                  <a:moveTo>
                    <a:pt x="126" y="94"/>
                  </a:moveTo>
                  <a:lnTo>
                    <a:pt x="126" y="138"/>
                  </a:lnTo>
                  <a:lnTo>
                    <a:pt x="170" y="138"/>
                  </a:lnTo>
                  <a:lnTo>
                    <a:pt x="170" y="94"/>
                  </a:lnTo>
                  <a:lnTo>
                    <a:pt x="126" y="94"/>
                  </a:lnTo>
                  <a:close/>
                  <a:moveTo>
                    <a:pt x="63" y="94"/>
                  </a:moveTo>
                  <a:lnTo>
                    <a:pt x="63" y="138"/>
                  </a:lnTo>
                  <a:lnTo>
                    <a:pt x="105" y="138"/>
                  </a:lnTo>
                  <a:lnTo>
                    <a:pt x="105" y="94"/>
                  </a:lnTo>
                  <a:lnTo>
                    <a:pt x="63" y="94"/>
                  </a:lnTo>
                  <a:close/>
                  <a:moveTo>
                    <a:pt x="414" y="31"/>
                  </a:moveTo>
                  <a:lnTo>
                    <a:pt x="414" y="73"/>
                  </a:lnTo>
                  <a:lnTo>
                    <a:pt x="458" y="73"/>
                  </a:lnTo>
                  <a:lnTo>
                    <a:pt x="458" y="31"/>
                  </a:lnTo>
                  <a:lnTo>
                    <a:pt x="414" y="31"/>
                  </a:lnTo>
                  <a:close/>
                  <a:moveTo>
                    <a:pt x="351" y="31"/>
                  </a:moveTo>
                  <a:lnTo>
                    <a:pt x="351" y="73"/>
                  </a:lnTo>
                  <a:lnTo>
                    <a:pt x="393" y="73"/>
                  </a:lnTo>
                  <a:lnTo>
                    <a:pt x="393" y="31"/>
                  </a:lnTo>
                  <a:lnTo>
                    <a:pt x="351" y="31"/>
                  </a:lnTo>
                  <a:close/>
                  <a:moveTo>
                    <a:pt x="286" y="31"/>
                  </a:moveTo>
                  <a:lnTo>
                    <a:pt x="286" y="73"/>
                  </a:lnTo>
                  <a:lnTo>
                    <a:pt x="330" y="73"/>
                  </a:lnTo>
                  <a:lnTo>
                    <a:pt x="330" y="31"/>
                  </a:lnTo>
                  <a:lnTo>
                    <a:pt x="286" y="31"/>
                  </a:lnTo>
                  <a:close/>
                  <a:moveTo>
                    <a:pt x="223" y="31"/>
                  </a:moveTo>
                  <a:lnTo>
                    <a:pt x="223" y="73"/>
                  </a:lnTo>
                  <a:lnTo>
                    <a:pt x="265" y="73"/>
                  </a:lnTo>
                  <a:lnTo>
                    <a:pt x="265" y="31"/>
                  </a:lnTo>
                  <a:lnTo>
                    <a:pt x="223" y="31"/>
                  </a:lnTo>
                  <a:close/>
                  <a:moveTo>
                    <a:pt x="157" y="31"/>
                  </a:moveTo>
                  <a:lnTo>
                    <a:pt x="157" y="73"/>
                  </a:lnTo>
                  <a:lnTo>
                    <a:pt x="202" y="73"/>
                  </a:lnTo>
                  <a:lnTo>
                    <a:pt x="202" y="31"/>
                  </a:lnTo>
                  <a:lnTo>
                    <a:pt x="157" y="31"/>
                  </a:lnTo>
                  <a:close/>
                  <a:moveTo>
                    <a:pt x="95" y="31"/>
                  </a:moveTo>
                  <a:lnTo>
                    <a:pt x="95" y="73"/>
                  </a:lnTo>
                  <a:lnTo>
                    <a:pt x="136" y="73"/>
                  </a:lnTo>
                  <a:lnTo>
                    <a:pt x="136" y="31"/>
                  </a:lnTo>
                  <a:lnTo>
                    <a:pt x="95" y="31"/>
                  </a:lnTo>
                  <a:close/>
                  <a:moveTo>
                    <a:pt x="29" y="31"/>
                  </a:moveTo>
                  <a:lnTo>
                    <a:pt x="29" y="73"/>
                  </a:lnTo>
                  <a:lnTo>
                    <a:pt x="74" y="73"/>
                  </a:lnTo>
                  <a:lnTo>
                    <a:pt x="74" y="31"/>
                  </a:lnTo>
                  <a:lnTo>
                    <a:pt x="29" y="31"/>
                  </a:lnTo>
                  <a:close/>
                  <a:moveTo>
                    <a:pt x="0" y="0"/>
                  </a:moveTo>
                  <a:lnTo>
                    <a:pt x="490" y="0"/>
                  </a:lnTo>
                  <a:lnTo>
                    <a:pt x="490" y="225"/>
                  </a:lnTo>
                  <a:lnTo>
                    <a:pt x="0" y="225"/>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7" name="Freeform 946"/>
            <p:cNvSpPr/>
            <p:nvPr/>
          </p:nvSpPr>
          <p:spPr bwMode="auto">
            <a:xfrm>
              <a:off x="11397229" y="906463"/>
              <a:ext cx="449263" cy="107950"/>
            </a:xfrm>
            <a:custGeom>
              <a:avLst/>
              <a:gdLst>
                <a:gd name="T0" fmla="*/ 141 w 283"/>
                <a:gd name="T1" fmla="*/ 0 h 68"/>
                <a:gd name="T2" fmla="*/ 191 w 283"/>
                <a:gd name="T3" fmla="*/ 2 h 68"/>
                <a:gd name="T4" fmla="*/ 238 w 283"/>
                <a:gd name="T5" fmla="*/ 16 h 68"/>
                <a:gd name="T6" fmla="*/ 283 w 283"/>
                <a:gd name="T7" fmla="*/ 34 h 68"/>
                <a:gd name="T8" fmla="*/ 262 w 283"/>
                <a:gd name="T9" fmla="*/ 68 h 68"/>
                <a:gd name="T10" fmla="*/ 225 w 283"/>
                <a:gd name="T11" fmla="*/ 52 h 68"/>
                <a:gd name="T12" fmla="*/ 186 w 283"/>
                <a:gd name="T13" fmla="*/ 42 h 68"/>
                <a:gd name="T14" fmla="*/ 141 w 283"/>
                <a:gd name="T15" fmla="*/ 39 h 68"/>
                <a:gd name="T16" fmla="*/ 97 w 283"/>
                <a:gd name="T17" fmla="*/ 42 h 68"/>
                <a:gd name="T18" fmla="*/ 58 w 283"/>
                <a:gd name="T19" fmla="*/ 52 h 68"/>
                <a:gd name="T20" fmla="*/ 21 w 283"/>
                <a:gd name="T21" fmla="*/ 68 h 68"/>
                <a:gd name="T22" fmla="*/ 0 w 283"/>
                <a:gd name="T23" fmla="*/ 34 h 68"/>
                <a:gd name="T24" fmla="*/ 44 w 283"/>
                <a:gd name="T25" fmla="*/ 16 h 68"/>
                <a:gd name="T26" fmla="*/ 92 w 283"/>
                <a:gd name="T27" fmla="*/ 2 h 68"/>
                <a:gd name="T28" fmla="*/ 141 w 283"/>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 h="68">
                  <a:moveTo>
                    <a:pt x="141" y="0"/>
                  </a:moveTo>
                  <a:lnTo>
                    <a:pt x="191" y="2"/>
                  </a:lnTo>
                  <a:lnTo>
                    <a:pt x="238" y="16"/>
                  </a:lnTo>
                  <a:lnTo>
                    <a:pt x="283" y="34"/>
                  </a:lnTo>
                  <a:lnTo>
                    <a:pt x="262" y="68"/>
                  </a:lnTo>
                  <a:lnTo>
                    <a:pt x="225" y="52"/>
                  </a:lnTo>
                  <a:lnTo>
                    <a:pt x="186" y="42"/>
                  </a:lnTo>
                  <a:lnTo>
                    <a:pt x="141" y="39"/>
                  </a:lnTo>
                  <a:lnTo>
                    <a:pt x="97" y="42"/>
                  </a:lnTo>
                  <a:lnTo>
                    <a:pt x="58" y="52"/>
                  </a:lnTo>
                  <a:lnTo>
                    <a:pt x="21" y="68"/>
                  </a:lnTo>
                  <a:lnTo>
                    <a:pt x="0" y="34"/>
                  </a:lnTo>
                  <a:lnTo>
                    <a:pt x="44" y="16"/>
                  </a:lnTo>
                  <a:lnTo>
                    <a:pt x="92" y="2"/>
                  </a:lnTo>
                  <a:lnTo>
                    <a:pt x="1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8" name="Freeform 947"/>
            <p:cNvSpPr/>
            <p:nvPr/>
          </p:nvSpPr>
          <p:spPr bwMode="auto">
            <a:xfrm>
              <a:off x="11322617" y="785813"/>
              <a:ext cx="598488" cy="123825"/>
            </a:xfrm>
            <a:custGeom>
              <a:avLst/>
              <a:gdLst>
                <a:gd name="T0" fmla="*/ 188 w 377"/>
                <a:gd name="T1" fmla="*/ 0 h 78"/>
                <a:gd name="T2" fmla="*/ 256 w 377"/>
                <a:gd name="T3" fmla="*/ 5 h 78"/>
                <a:gd name="T4" fmla="*/ 319 w 377"/>
                <a:gd name="T5" fmla="*/ 18 h 78"/>
                <a:gd name="T6" fmla="*/ 377 w 377"/>
                <a:gd name="T7" fmla="*/ 44 h 78"/>
                <a:gd name="T8" fmla="*/ 359 w 377"/>
                <a:gd name="T9" fmla="*/ 78 h 78"/>
                <a:gd name="T10" fmla="*/ 306 w 377"/>
                <a:gd name="T11" fmla="*/ 58 h 78"/>
                <a:gd name="T12" fmla="*/ 249 w 377"/>
                <a:gd name="T13" fmla="*/ 44 h 78"/>
                <a:gd name="T14" fmla="*/ 188 w 377"/>
                <a:gd name="T15" fmla="*/ 39 h 78"/>
                <a:gd name="T16" fmla="*/ 128 w 377"/>
                <a:gd name="T17" fmla="*/ 44 h 78"/>
                <a:gd name="T18" fmla="*/ 70 w 377"/>
                <a:gd name="T19" fmla="*/ 58 h 78"/>
                <a:gd name="T20" fmla="*/ 18 w 377"/>
                <a:gd name="T21" fmla="*/ 78 h 78"/>
                <a:gd name="T22" fmla="*/ 0 w 377"/>
                <a:gd name="T23" fmla="*/ 44 h 78"/>
                <a:gd name="T24" fmla="*/ 57 w 377"/>
                <a:gd name="T25" fmla="*/ 18 h 78"/>
                <a:gd name="T26" fmla="*/ 120 w 377"/>
                <a:gd name="T27" fmla="*/ 5 h 78"/>
                <a:gd name="T28" fmla="*/ 188 w 377"/>
                <a:gd name="T2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78">
                  <a:moveTo>
                    <a:pt x="188" y="0"/>
                  </a:moveTo>
                  <a:lnTo>
                    <a:pt x="256" y="5"/>
                  </a:lnTo>
                  <a:lnTo>
                    <a:pt x="319" y="18"/>
                  </a:lnTo>
                  <a:lnTo>
                    <a:pt x="377" y="44"/>
                  </a:lnTo>
                  <a:lnTo>
                    <a:pt x="359" y="78"/>
                  </a:lnTo>
                  <a:lnTo>
                    <a:pt x="306" y="58"/>
                  </a:lnTo>
                  <a:lnTo>
                    <a:pt x="249" y="44"/>
                  </a:lnTo>
                  <a:lnTo>
                    <a:pt x="188" y="39"/>
                  </a:lnTo>
                  <a:lnTo>
                    <a:pt x="128" y="44"/>
                  </a:lnTo>
                  <a:lnTo>
                    <a:pt x="70" y="58"/>
                  </a:lnTo>
                  <a:lnTo>
                    <a:pt x="18" y="78"/>
                  </a:lnTo>
                  <a:lnTo>
                    <a:pt x="0" y="44"/>
                  </a:lnTo>
                  <a:lnTo>
                    <a:pt x="57" y="18"/>
                  </a:lnTo>
                  <a:lnTo>
                    <a:pt x="120" y="5"/>
                  </a:lnTo>
                  <a:lnTo>
                    <a:pt x="18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9" name="Freeform 948"/>
            <p:cNvSpPr/>
            <p:nvPr/>
          </p:nvSpPr>
          <p:spPr bwMode="auto">
            <a:xfrm>
              <a:off x="20799992" y="7458075"/>
              <a:ext cx="444500" cy="414338"/>
            </a:xfrm>
            <a:custGeom>
              <a:avLst/>
              <a:gdLst>
                <a:gd name="T0" fmla="*/ 65 w 280"/>
                <a:gd name="T1" fmla="*/ 0 h 261"/>
                <a:gd name="T2" fmla="*/ 173 w 280"/>
                <a:gd name="T3" fmla="*/ 55 h 261"/>
                <a:gd name="T4" fmla="*/ 207 w 280"/>
                <a:gd name="T5" fmla="*/ 26 h 261"/>
                <a:gd name="T6" fmla="*/ 220 w 280"/>
                <a:gd name="T7" fmla="*/ 18 h 261"/>
                <a:gd name="T8" fmla="*/ 236 w 280"/>
                <a:gd name="T9" fmla="*/ 10 h 261"/>
                <a:gd name="T10" fmla="*/ 251 w 280"/>
                <a:gd name="T11" fmla="*/ 5 h 261"/>
                <a:gd name="T12" fmla="*/ 267 w 280"/>
                <a:gd name="T13" fmla="*/ 5 h 261"/>
                <a:gd name="T14" fmla="*/ 277 w 280"/>
                <a:gd name="T15" fmla="*/ 7 h 261"/>
                <a:gd name="T16" fmla="*/ 280 w 280"/>
                <a:gd name="T17" fmla="*/ 21 h 261"/>
                <a:gd name="T18" fmla="*/ 277 w 280"/>
                <a:gd name="T19" fmla="*/ 34 h 261"/>
                <a:gd name="T20" fmla="*/ 267 w 280"/>
                <a:gd name="T21" fmla="*/ 49 h 261"/>
                <a:gd name="T22" fmla="*/ 259 w 280"/>
                <a:gd name="T23" fmla="*/ 65 h 261"/>
                <a:gd name="T24" fmla="*/ 249 w 280"/>
                <a:gd name="T25" fmla="*/ 75 h 261"/>
                <a:gd name="T26" fmla="*/ 215 w 280"/>
                <a:gd name="T27" fmla="*/ 104 h 261"/>
                <a:gd name="T28" fmla="*/ 251 w 280"/>
                <a:gd name="T29" fmla="*/ 222 h 261"/>
                <a:gd name="T30" fmla="*/ 225 w 280"/>
                <a:gd name="T31" fmla="*/ 240 h 261"/>
                <a:gd name="T32" fmla="*/ 170 w 280"/>
                <a:gd name="T33" fmla="*/ 141 h 261"/>
                <a:gd name="T34" fmla="*/ 123 w 280"/>
                <a:gd name="T35" fmla="*/ 180 h 261"/>
                <a:gd name="T36" fmla="*/ 126 w 280"/>
                <a:gd name="T37" fmla="*/ 240 h 261"/>
                <a:gd name="T38" fmla="*/ 102 w 280"/>
                <a:gd name="T39" fmla="*/ 261 h 261"/>
                <a:gd name="T40" fmla="*/ 71 w 280"/>
                <a:gd name="T41" fmla="*/ 183 h 261"/>
                <a:gd name="T42" fmla="*/ 0 w 280"/>
                <a:gd name="T43" fmla="*/ 138 h 261"/>
                <a:gd name="T44" fmla="*/ 23 w 280"/>
                <a:gd name="T45" fmla="*/ 120 h 261"/>
                <a:gd name="T46" fmla="*/ 81 w 280"/>
                <a:gd name="T47" fmla="*/ 133 h 261"/>
                <a:gd name="T48" fmla="*/ 128 w 280"/>
                <a:gd name="T49" fmla="*/ 91 h 261"/>
                <a:gd name="T50" fmla="*/ 42 w 280"/>
                <a:gd name="T51" fmla="*/ 21 h 261"/>
                <a:gd name="T52" fmla="*/ 65 w 280"/>
                <a:gd name="T5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0" h="261">
                  <a:moveTo>
                    <a:pt x="65" y="0"/>
                  </a:moveTo>
                  <a:lnTo>
                    <a:pt x="173" y="55"/>
                  </a:lnTo>
                  <a:lnTo>
                    <a:pt x="207" y="26"/>
                  </a:lnTo>
                  <a:lnTo>
                    <a:pt x="220" y="18"/>
                  </a:lnTo>
                  <a:lnTo>
                    <a:pt x="236" y="10"/>
                  </a:lnTo>
                  <a:lnTo>
                    <a:pt x="251" y="5"/>
                  </a:lnTo>
                  <a:lnTo>
                    <a:pt x="267" y="5"/>
                  </a:lnTo>
                  <a:lnTo>
                    <a:pt x="277" y="7"/>
                  </a:lnTo>
                  <a:lnTo>
                    <a:pt x="280" y="21"/>
                  </a:lnTo>
                  <a:lnTo>
                    <a:pt x="277" y="34"/>
                  </a:lnTo>
                  <a:lnTo>
                    <a:pt x="267" y="49"/>
                  </a:lnTo>
                  <a:lnTo>
                    <a:pt x="259" y="65"/>
                  </a:lnTo>
                  <a:lnTo>
                    <a:pt x="249" y="75"/>
                  </a:lnTo>
                  <a:lnTo>
                    <a:pt x="215" y="104"/>
                  </a:lnTo>
                  <a:lnTo>
                    <a:pt x="251" y="222"/>
                  </a:lnTo>
                  <a:lnTo>
                    <a:pt x="225" y="240"/>
                  </a:lnTo>
                  <a:lnTo>
                    <a:pt x="170" y="141"/>
                  </a:lnTo>
                  <a:lnTo>
                    <a:pt x="123" y="180"/>
                  </a:lnTo>
                  <a:lnTo>
                    <a:pt x="126" y="240"/>
                  </a:lnTo>
                  <a:lnTo>
                    <a:pt x="102" y="261"/>
                  </a:lnTo>
                  <a:lnTo>
                    <a:pt x="71" y="183"/>
                  </a:lnTo>
                  <a:lnTo>
                    <a:pt x="0" y="138"/>
                  </a:lnTo>
                  <a:lnTo>
                    <a:pt x="23" y="120"/>
                  </a:lnTo>
                  <a:lnTo>
                    <a:pt x="81" y="133"/>
                  </a:lnTo>
                  <a:lnTo>
                    <a:pt x="128" y="91"/>
                  </a:lnTo>
                  <a:lnTo>
                    <a:pt x="42" y="21"/>
                  </a:lnTo>
                  <a:lnTo>
                    <a:pt x="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0" name="Freeform 949"/>
            <p:cNvSpPr/>
            <p:nvPr/>
          </p:nvSpPr>
          <p:spPr bwMode="auto">
            <a:xfrm>
              <a:off x="19877654" y="8185150"/>
              <a:ext cx="211138" cy="207963"/>
            </a:xfrm>
            <a:custGeom>
              <a:avLst/>
              <a:gdLst>
                <a:gd name="T0" fmla="*/ 65 w 133"/>
                <a:gd name="T1" fmla="*/ 0 h 131"/>
                <a:gd name="T2" fmla="*/ 91 w 133"/>
                <a:gd name="T3" fmla="*/ 5 h 131"/>
                <a:gd name="T4" fmla="*/ 112 w 133"/>
                <a:gd name="T5" fmla="*/ 18 h 131"/>
                <a:gd name="T6" fmla="*/ 128 w 133"/>
                <a:gd name="T7" fmla="*/ 39 h 131"/>
                <a:gd name="T8" fmla="*/ 133 w 133"/>
                <a:gd name="T9" fmla="*/ 65 h 131"/>
                <a:gd name="T10" fmla="*/ 128 w 133"/>
                <a:gd name="T11" fmla="*/ 91 h 131"/>
                <a:gd name="T12" fmla="*/ 112 w 133"/>
                <a:gd name="T13" fmla="*/ 112 h 131"/>
                <a:gd name="T14" fmla="*/ 91 w 133"/>
                <a:gd name="T15" fmla="*/ 125 h 131"/>
                <a:gd name="T16" fmla="*/ 65 w 133"/>
                <a:gd name="T17" fmla="*/ 131 h 131"/>
                <a:gd name="T18" fmla="*/ 39 w 133"/>
                <a:gd name="T19" fmla="*/ 125 h 131"/>
                <a:gd name="T20" fmla="*/ 18 w 133"/>
                <a:gd name="T21" fmla="*/ 112 h 131"/>
                <a:gd name="T22" fmla="*/ 5 w 133"/>
                <a:gd name="T23" fmla="*/ 91 h 131"/>
                <a:gd name="T24" fmla="*/ 0 w 133"/>
                <a:gd name="T25" fmla="*/ 65 h 131"/>
                <a:gd name="T26" fmla="*/ 5 w 133"/>
                <a:gd name="T27" fmla="*/ 39 h 131"/>
                <a:gd name="T28" fmla="*/ 18 w 133"/>
                <a:gd name="T29" fmla="*/ 18 h 131"/>
                <a:gd name="T30" fmla="*/ 39 w 133"/>
                <a:gd name="T31" fmla="*/ 5 h 131"/>
                <a:gd name="T32" fmla="*/ 65 w 133"/>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31">
                  <a:moveTo>
                    <a:pt x="65" y="0"/>
                  </a:moveTo>
                  <a:lnTo>
                    <a:pt x="91" y="5"/>
                  </a:lnTo>
                  <a:lnTo>
                    <a:pt x="112" y="18"/>
                  </a:lnTo>
                  <a:lnTo>
                    <a:pt x="128" y="39"/>
                  </a:lnTo>
                  <a:lnTo>
                    <a:pt x="133" y="65"/>
                  </a:lnTo>
                  <a:lnTo>
                    <a:pt x="128" y="91"/>
                  </a:lnTo>
                  <a:lnTo>
                    <a:pt x="112" y="112"/>
                  </a:lnTo>
                  <a:lnTo>
                    <a:pt x="91" y="125"/>
                  </a:lnTo>
                  <a:lnTo>
                    <a:pt x="65" y="131"/>
                  </a:lnTo>
                  <a:lnTo>
                    <a:pt x="39" y="125"/>
                  </a:lnTo>
                  <a:lnTo>
                    <a:pt x="18" y="112"/>
                  </a:lnTo>
                  <a:lnTo>
                    <a:pt x="5" y="91"/>
                  </a:lnTo>
                  <a:lnTo>
                    <a:pt x="0" y="65"/>
                  </a:lnTo>
                  <a:lnTo>
                    <a:pt x="5" y="39"/>
                  </a:lnTo>
                  <a:lnTo>
                    <a:pt x="18" y="18"/>
                  </a:lnTo>
                  <a:lnTo>
                    <a:pt x="39" y="5"/>
                  </a:lnTo>
                  <a:lnTo>
                    <a:pt x="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1" name="Rectangle 950"/>
            <p:cNvSpPr>
              <a:spLocks noChangeArrowheads="1"/>
            </p:cNvSpPr>
            <p:nvPr/>
          </p:nvSpPr>
          <p:spPr bwMode="auto">
            <a:xfrm>
              <a:off x="19968142" y="8131175"/>
              <a:ext cx="25400" cy="365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2" name="Rectangle 951"/>
            <p:cNvSpPr>
              <a:spLocks noChangeArrowheads="1"/>
            </p:cNvSpPr>
            <p:nvPr/>
          </p:nvSpPr>
          <p:spPr bwMode="auto">
            <a:xfrm>
              <a:off x="20101492" y="8275638"/>
              <a:ext cx="38100" cy="254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3" name="Rectangle 952"/>
            <p:cNvSpPr>
              <a:spLocks noChangeArrowheads="1"/>
            </p:cNvSpPr>
            <p:nvPr/>
          </p:nvSpPr>
          <p:spPr bwMode="auto">
            <a:xfrm>
              <a:off x="19968142" y="8408988"/>
              <a:ext cx="25400" cy="381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4" name="Rectangle 953"/>
            <p:cNvSpPr>
              <a:spLocks noChangeArrowheads="1"/>
            </p:cNvSpPr>
            <p:nvPr/>
          </p:nvSpPr>
          <p:spPr bwMode="auto">
            <a:xfrm>
              <a:off x="19823679" y="8275638"/>
              <a:ext cx="36513" cy="254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5" name="Freeform 954"/>
            <p:cNvSpPr/>
            <p:nvPr/>
          </p:nvSpPr>
          <p:spPr bwMode="auto">
            <a:xfrm>
              <a:off x="20055454" y="8167688"/>
              <a:ext cx="46038" cy="46038"/>
            </a:xfrm>
            <a:custGeom>
              <a:avLst/>
              <a:gdLst>
                <a:gd name="T0" fmla="*/ 19 w 29"/>
                <a:gd name="T1" fmla="*/ 0 h 29"/>
                <a:gd name="T2" fmla="*/ 29 w 29"/>
                <a:gd name="T3" fmla="*/ 11 h 29"/>
                <a:gd name="T4" fmla="*/ 13 w 29"/>
                <a:gd name="T5" fmla="*/ 29 h 29"/>
                <a:gd name="T6" fmla="*/ 0 w 29"/>
                <a:gd name="T7" fmla="*/ 16 h 29"/>
                <a:gd name="T8" fmla="*/ 19 w 29"/>
                <a:gd name="T9" fmla="*/ 0 h 29"/>
              </a:gdLst>
              <a:ahLst/>
              <a:cxnLst>
                <a:cxn ang="0">
                  <a:pos x="T0" y="T1"/>
                </a:cxn>
                <a:cxn ang="0">
                  <a:pos x="T2" y="T3"/>
                </a:cxn>
                <a:cxn ang="0">
                  <a:pos x="T4" y="T5"/>
                </a:cxn>
                <a:cxn ang="0">
                  <a:pos x="T6" y="T7"/>
                </a:cxn>
                <a:cxn ang="0">
                  <a:pos x="T8" y="T9"/>
                </a:cxn>
              </a:cxnLst>
              <a:rect l="0" t="0" r="r" b="b"/>
              <a:pathLst>
                <a:path w="29" h="29">
                  <a:moveTo>
                    <a:pt x="19" y="0"/>
                  </a:moveTo>
                  <a:lnTo>
                    <a:pt x="29" y="11"/>
                  </a:lnTo>
                  <a:lnTo>
                    <a:pt x="13" y="29"/>
                  </a:lnTo>
                  <a:lnTo>
                    <a:pt x="0" y="16"/>
                  </a:lnTo>
                  <a:lnTo>
                    <a:pt x="1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6" name="Freeform 955"/>
            <p:cNvSpPr/>
            <p:nvPr/>
          </p:nvSpPr>
          <p:spPr bwMode="auto">
            <a:xfrm>
              <a:off x="20055454" y="8362950"/>
              <a:ext cx="46038" cy="46038"/>
            </a:xfrm>
            <a:custGeom>
              <a:avLst/>
              <a:gdLst>
                <a:gd name="T0" fmla="*/ 13 w 29"/>
                <a:gd name="T1" fmla="*/ 0 h 29"/>
                <a:gd name="T2" fmla="*/ 29 w 29"/>
                <a:gd name="T3" fmla="*/ 19 h 29"/>
                <a:gd name="T4" fmla="*/ 19 w 29"/>
                <a:gd name="T5" fmla="*/ 29 h 29"/>
                <a:gd name="T6" fmla="*/ 0 w 29"/>
                <a:gd name="T7" fmla="*/ 13 h 29"/>
                <a:gd name="T8" fmla="*/ 13 w 29"/>
                <a:gd name="T9" fmla="*/ 0 h 29"/>
              </a:gdLst>
              <a:ahLst/>
              <a:cxnLst>
                <a:cxn ang="0">
                  <a:pos x="T0" y="T1"/>
                </a:cxn>
                <a:cxn ang="0">
                  <a:pos x="T2" y="T3"/>
                </a:cxn>
                <a:cxn ang="0">
                  <a:pos x="T4" y="T5"/>
                </a:cxn>
                <a:cxn ang="0">
                  <a:pos x="T6" y="T7"/>
                </a:cxn>
                <a:cxn ang="0">
                  <a:pos x="T8" y="T9"/>
                </a:cxn>
              </a:cxnLst>
              <a:rect l="0" t="0" r="r" b="b"/>
              <a:pathLst>
                <a:path w="29" h="29">
                  <a:moveTo>
                    <a:pt x="13" y="0"/>
                  </a:moveTo>
                  <a:lnTo>
                    <a:pt x="29" y="19"/>
                  </a:lnTo>
                  <a:lnTo>
                    <a:pt x="19" y="29"/>
                  </a:lnTo>
                  <a:lnTo>
                    <a:pt x="0" y="13"/>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7" name="Freeform 956"/>
            <p:cNvSpPr/>
            <p:nvPr/>
          </p:nvSpPr>
          <p:spPr bwMode="auto">
            <a:xfrm>
              <a:off x="19860192" y="8362950"/>
              <a:ext cx="46038" cy="46038"/>
            </a:xfrm>
            <a:custGeom>
              <a:avLst/>
              <a:gdLst>
                <a:gd name="T0" fmla="*/ 16 w 29"/>
                <a:gd name="T1" fmla="*/ 0 h 29"/>
                <a:gd name="T2" fmla="*/ 29 w 29"/>
                <a:gd name="T3" fmla="*/ 13 h 29"/>
                <a:gd name="T4" fmla="*/ 13 w 29"/>
                <a:gd name="T5" fmla="*/ 29 h 29"/>
                <a:gd name="T6" fmla="*/ 0 w 29"/>
                <a:gd name="T7" fmla="*/ 19 h 29"/>
                <a:gd name="T8" fmla="*/ 16 w 29"/>
                <a:gd name="T9" fmla="*/ 0 h 29"/>
              </a:gdLst>
              <a:ahLst/>
              <a:cxnLst>
                <a:cxn ang="0">
                  <a:pos x="T0" y="T1"/>
                </a:cxn>
                <a:cxn ang="0">
                  <a:pos x="T2" y="T3"/>
                </a:cxn>
                <a:cxn ang="0">
                  <a:pos x="T4" y="T5"/>
                </a:cxn>
                <a:cxn ang="0">
                  <a:pos x="T6" y="T7"/>
                </a:cxn>
                <a:cxn ang="0">
                  <a:pos x="T8" y="T9"/>
                </a:cxn>
              </a:cxnLst>
              <a:rect l="0" t="0" r="r" b="b"/>
              <a:pathLst>
                <a:path w="29" h="29">
                  <a:moveTo>
                    <a:pt x="16" y="0"/>
                  </a:moveTo>
                  <a:lnTo>
                    <a:pt x="29" y="13"/>
                  </a:lnTo>
                  <a:lnTo>
                    <a:pt x="13" y="29"/>
                  </a:lnTo>
                  <a:lnTo>
                    <a:pt x="0" y="19"/>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8" name="Freeform 957"/>
            <p:cNvSpPr/>
            <p:nvPr/>
          </p:nvSpPr>
          <p:spPr bwMode="auto">
            <a:xfrm>
              <a:off x="19860192" y="8167688"/>
              <a:ext cx="46038" cy="46038"/>
            </a:xfrm>
            <a:custGeom>
              <a:avLst/>
              <a:gdLst>
                <a:gd name="T0" fmla="*/ 13 w 29"/>
                <a:gd name="T1" fmla="*/ 0 h 29"/>
                <a:gd name="T2" fmla="*/ 29 w 29"/>
                <a:gd name="T3" fmla="*/ 16 h 29"/>
                <a:gd name="T4" fmla="*/ 16 w 29"/>
                <a:gd name="T5" fmla="*/ 29 h 29"/>
                <a:gd name="T6" fmla="*/ 0 w 29"/>
                <a:gd name="T7" fmla="*/ 11 h 29"/>
                <a:gd name="T8" fmla="*/ 13 w 29"/>
                <a:gd name="T9" fmla="*/ 0 h 29"/>
              </a:gdLst>
              <a:ahLst/>
              <a:cxnLst>
                <a:cxn ang="0">
                  <a:pos x="T0" y="T1"/>
                </a:cxn>
                <a:cxn ang="0">
                  <a:pos x="T2" y="T3"/>
                </a:cxn>
                <a:cxn ang="0">
                  <a:pos x="T4" y="T5"/>
                </a:cxn>
                <a:cxn ang="0">
                  <a:pos x="T6" y="T7"/>
                </a:cxn>
                <a:cxn ang="0">
                  <a:pos x="T8" y="T9"/>
                </a:cxn>
              </a:cxnLst>
              <a:rect l="0" t="0" r="r" b="b"/>
              <a:pathLst>
                <a:path w="29" h="29">
                  <a:moveTo>
                    <a:pt x="13" y="0"/>
                  </a:moveTo>
                  <a:lnTo>
                    <a:pt x="29" y="16"/>
                  </a:lnTo>
                  <a:lnTo>
                    <a:pt x="16" y="29"/>
                  </a:lnTo>
                  <a:lnTo>
                    <a:pt x="0" y="11"/>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9" name="Freeform 958"/>
            <p:cNvSpPr/>
            <p:nvPr/>
          </p:nvSpPr>
          <p:spPr bwMode="auto">
            <a:xfrm>
              <a:off x="20014179" y="8134350"/>
              <a:ext cx="41275" cy="46038"/>
            </a:xfrm>
            <a:custGeom>
              <a:avLst/>
              <a:gdLst>
                <a:gd name="T0" fmla="*/ 11 w 26"/>
                <a:gd name="T1" fmla="*/ 0 h 29"/>
                <a:gd name="T2" fmla="*/ 26 w 26"/>
                <a:gd name="T3" fmla="*/ 8 h 29"/>
                <a:gd name="T4" fmla="*/ 16 w 26"/>
                <a:gd name="T5" fmla="*/ 29 h 29"/>
                <a:gd name="T6" fmla="*/ 0 w 26"/>
                <a:gd name="T7" fmla="*/ 24 h 29"/>
                <a:gd name="T8" fmla="*/ 11 w 26"/>
                <a:gd name="T9" fmla="*/ 0 h 29"/>
              </a:gdLst>
              <a:ahLst/>
              <a:cxnLst>
                <a:cxn ang="0">
                  <a:pos x="T0" y="T1"/>
                </a:cxn>
                <a:cxn ang="0">
                  <a:pos x="T2" y="T3"/>
                </a:cxn>
                <a:cxn ang="0">
                  <a:pos x="T4" y="T5"/>
                </a:cxn>
                <a:cxn ang="0">
                  <a:pos x="T6" y="T7"/>
                </a:cxn>
                <a:cxn ang="0">
                  <a:pos x="T8" y="T9"/>
                </a:cxn>
              </a:cxnLst>
              <a:rect l="0" t="0" r="r" b="b"/>
              <a:pathLst>
                <a:path w="26" h="29">
                  <a:moveTo>
                    <a:pt x="11" y="0"/>
                  </a:moveTo>
                  <a:lnTo>
                    <a:pt x="26" y="8"/>
                  </a:lnTo>
                  <a:lnTo>
                    <a:pt x="16" y="29"/>
                  </a:lnTo>
                  <a:lnTo>
                    <a:pt x="0" y="24"/>
                  </a:lnTo>
                  <a:lnTo>
                    <a:pt x="1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0" name="Freeform 959"/>
            <p:cNvSpPr/>
            <p:nvPr/>
          </p:nvSpPr>
          <p:spPr bwMode="auto">
            <a:xfrm>
              <a:off x="20088792" y="8321675"/>
              <a:ext cx="46038" cy="38100"/>
            </a:xfrm>
            <a:custGeom>
              <a:avLst/>
              <a:gdLst>
                <a:gd name="T0" fmla="*/ 5 w 29"/>
                <a:gd name="T1" fmla="*/ 0 h 24"/>
                <a:gd name="T2" fmla="*/ 29 w 29"/>
                <a:gd name="T3" fmla="*/ 8 h 24"/>
                <a:gd name="T4" fmla="*/ 21 w 29"/>
                <a:gd name="T5" fmla="*/ 24 h 24"/>
                <a:gd name="T6" fmla="*/ 0 w 29"/>
                <a:gd name="T7" fmla="*/ 16 h 24"/>
                <a:gd name="T8" fmla="*/ 5 w 29"/>
                <a:gd name="T9" fmla="*/ 0 h 24"/>
              </a:gdLst>
              <a:ahLst/>
              <a:cxnLst>
                <a:cxn ang="0">
                  <a:pos x="T0" y="T1"/>
                </a:cxn>
                <a:cxn ang="0">
                  <a:pos x="T2" y="T3"/>
                </a:cxn>
                <a:cxn ang="0">
                  <a:pos x="T4" y="T5"/>
                </a:cxn>
                <a:cxn ang="0">
                  <a:pos x="T6" y="T7"/>
                </a:cxn>
                <a:cxn ang="0">
                  <a:pos x="T8" y="T9"/>
                </a:cxn>
              </a:cxnLst>
              <a:rect l="0" t="0" r="r" b="b"/>
              <a:pathLst>
                <a:path w="29" h="24">
                  <a:moveTo>
                    <a:pt x="5" y="0"/>
                  </a:moveTo>
                  <a:lnTo>
                    <a:pt x="29" y="8"/>
                  </a:lnTo>
                  <a:lnTo>
                    <a:pt x="21" y="24"/>
                  </a:lnTo>
                  <a:lnTo>
                    <a:pt x="0" y="16"/>
                  </a:lnTo>
                  <a:lnTo>
                    <a:pt x="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1" name="Freeform 960"/>
            <p:cNvSpPr/>
            <p:nvPr/>
          </p:nvSpPr>
          <p:spPr bwMode="auto">
            <a:xfrm>
              <a:off x="19910992" y="8396288"/>
              <a:ext cx="36513" cy="42863"/>
            </a:xfrm>
            <a:custGeom>
              <a:avLst/>
              <a:gdLst>
                <a:gd name="T0" fmla="*/ 7 w 23"/>
                <a:gd name="T1" fmla="*/ 0 h 27"/>
                <a:gd name="T2" fmla="*/ 23 w 23"/>
                <a:gd name="T3" fmla="*/ 6 h 27"/>
                <a:gd name="T4" fmla="*/ 15 w 23"/>
                <a:gd name="T5" fmla="*/ 27 h 27"/>
                <a:gd name="T6" fmla="*/ 0 w 23"/>
                <a:gd name="T7" fmla="*/ 21 h 27"/>
                <a:gd name="T8" fmla="*/ 7 w 23"/>
                <a:gd name="T9" fmla="*/ 0 h 27"/>
              </a:gdLst>
              <a:ahLst/>
              <a:cxnLst>
                <a:cxn ang="0">
                  <a:pos x="T0" y="T1"/>
                </a:cxn>
                <a:cxn ang="0">
                  <a:pos x="T2" y="T3"/>
                </a:cxn>
                <a:cxn ang="0">
                  <a:pos x="T4" y="T5"/>
                </a:cxn>
                <a:cxn ang="0">
                  <a:pos x="T6" y="T7"/>
                </a:cxn>
                <a:cxn ang="0">
                  <a:pos x="T8" y="T9"/>
                </a:cxn>
              </a:cxnLst>
              <a:rect l="0" t="0" r="r" b="b"/>
              <a:pathLst>
                <a:path w="23" h="27">
                  <a:moveTo>
                    <a:pt x="7" y="0"/>
                  </a:moveTo>
                  <a:lnTo>
                    <a:pt x="23" y="6"/>
                  </a:lnTo>
                  <a:lnTo>
                    <a:pt x="15" y="27"/>
                  </a:lnTo>
                  <a:lnTo>
                    <a:pt x="0" y="21"/>
                  </a:lnTo>
                  <a:lnTo>
                    <a:pt x="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2" name="Freeform 961"/>
            <p:cNvSpPr/>
            <p:nvPr/>
          </p:nvSpPr>
          <p:spPr bwMode="auto">
            <a:xfrm>
              <a:off x="19831617" y="8213725"/>
              <a:ext cx="46038" cy="41275"/>
            </a:xfrm>
            <a:custGeom>
              <a:avLst/>
              <a:gdLst>
                <a:gd name="T0" fmla="*/ 5 w 29"/>
                <a:gd name="T1" fmla="*/ 0 h 26"/>
                <a:gd name="T2" fmla="*/ 29 w 29"/>
                <a:gd name="T3" fmla="*/ 11 h 26"/>
                <a:gd name="T4" fmla="*/ 21 w 29"/>
                <a:gd name="T5" fmla="*/ 26 h 26"/>
                <a:gd name="T6" fmla="*/ 0 w 29"/>
                <a:gd name="T7" fmla="*/ 16 h 26"/>
                <a:gd name="T8" fmla="*/ 5 w 29"/>
                <a:gd name="T9" fmla="*/ 0 h 26"/>
              </a:gdLst>
              <a:ahLst/>
              <a:cxnLst>
                <a:cxn ang="0">
                  <a:pos x="T0" y="T1"/>
                </a:cxn>
                <a:cxn ang="0">
                  <a:pos x="T2" y="T3"/>
                </a:cxn>
                <a:cxn ang="0">
                  <a:pos x="T4" y="T5"/>
                </a:cxn>
                <a:cxn ang="0">
                  <a:pos x="T6" y="T7"/>
                </a:cxn>
                <a:cxn ang="0">
                  <a:pos x="T8" y="T9"/>
                </a:cxn>
              </a:cxnLst>
              <a:rect l="0" t="0" r="r" b="b"/>
              <a:pathLst>
                <a:path w="29" h="26">
                  <a:moveTo>
                    <a:pt x="5" y="0"/>
                  </a:moveTo>
                  <a:lnTo>
                    <a:pt x="29" y="11"/>
                  </a:lnTo>
                  <a:lnTo>
                    <a:pt x="21" y="26"/>
                  </a:lnTo>
                  <a:lnTo>
                    <a:pt x="0" y="16"/>
                  </a:lnTo>
                  <a:lnTo>
                    <a:pt x="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3" name="Freeform 962"/>
            <p:cNvSpPr/>
            <p:nvPr/>
          </p:nvSpPr>
          <p:spPr bwMode="auto">
            <a:xfrm>
              <a:off x="20088792" y="8213725"/>
              <a:ext cx="46038" cy="41275"/>
            </a:xfrm>
            <a:custGeom>
              <a:avLst/>
              <a:gdLst>
                <a:gd name="T0" fmla="*/ 21 w 29"/>
                <a:gd name="T1" fmla="*/ 0 h 26"/>
                <a:gd name="T2" fmla="*/ 29 w 29"/>
                <a:gd name="T3" fmla="*/ 16 h 26"/>
                <a:gd name="T4" fmla="*/ 5 w 29"/>
                <a:gd name="T5" fmla="*/ 26 h 26"/>
                <a:gd name="T6" fmla="*/ 0 w 29"/>
                <a:gd name="T7" fmla="*/ 11 h 26"/>
                <a:gd name="T8" fmla="*/ 21 w 29"/>
                <a:gd name="T9" fmla="*/ 0 h 26"/>
              </a:gdLst>
              <a:ahLst/>
              <a:cxnLst>
                <a:cxn ang="0">
                  <a:pos x="T0" y="T1"/>
                </a:cxn>
                <a:cxn ang="0">
                  <a:pos x="T2" y="T3"/>
                </a:cxn>
                <a:cxn ang="0">
                  <a:pos x="T4" y="T5"/>
                </a:cxn>
                <a:cxn ang="0">
                  <a:pos x="T6" y="T7"/>
                </a:cxn>
                <a:cxn ang="0">
                  <a:pos x="T8" y="T9"/>
                </a:cxn>
              </a:cxnLst>
              <a:rect l="0" t="0" r="r" b="b"/>
              <a:pathLst>
                <a:path w="29" h="26">
                  <a:moveTo>
                    <a:pt x="21" y="0"/>
                  </a:moveTo>
                  <a:lnTo>
                    <a:pt x="29" y="16"/>
                  </a:lnTo>
                  <a:lnTo>
                    <a:pt x="5" y="26"/>
                  </a:lnTo>
                  <a:lnTo>
                    <a:pt x="0" y="11"/>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4" name="Freeform 963"/>
            <p:cNvSpPr/>
            <p:nvPr/>
          </p:nvSpPr>
          <p:spPr bwMode="auto">
            <a:xfrm>
              <a:off x="20014179" y="8393113"/>
              <a:ext cx="41275" cy="46038"/>
            </a:xfrm>
            <a:custGeom>
              <a:avLst/>
              <a:gdLst>
                <a:gd name="T0" fmla="*/ 16 w 26"/>
                <a:gd name="T1" fmla="*/ 0 h 29"/>
                <a:gd name="T2" fmla="*/ 26 w 26"/>
                <a:gd name="T3" fmla="*/ 23 h 29"/>
                <a:gd name="T4" fmla="*/ 11 w 26"/>
                <a:gd name="T5" fmla="*/ 29 h 29"/>
                <a:gd name="T6" fmla="*/ 0 w 26"/>
                <a:gd name="T7" fmla="*/ 8 h 29"/>
                <a:gd name="T8" fmla="*/ 16 w 26"/>
                <a:gd name="T9" fmla="*/ 0 h 29"/>
              </a:gdLst>
              <a:ahLst/>
              <a:cxnLst>
                <a:cxn ang="0">
                  <a:pos x="T0" y="T1"/>
                </a:cxn>
                <a:cxn ang="0">
                  <a:pos x="T2" y="T3"/>
                </a:cxn>
                <a:cxn ang="0">
                  <a:pos x="T4" y="T5"/>
                </a:cxn>
                <a:cxn ang="0">
                  <a:pos x="T6" y="T7"/>
                </a:cxn>
                <a:cxn ang="0">
                  <a:pos x="T8" y="T9"/>
                </a:cxn>
              </a:cxnLst>
              <a:rect l="0" t="0" r="r" b="b"/>
              <a:pathLst>
                <a:path w="26" h="29">
                  <a:moveTo>
                    <a:pt x="16" y="0"/>
                  </a:moveTo>
                  <a:lnTo>
                    <a:pt x="26" y="23"/>
                  </a:lnTo>
                  <a:lnTo>
                    <a:pt x="11" y="29"/>
                  </a:lnTo>
                  <a:lnTo>
                    <a:pt x="0" y="8"/>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5" name="Freeform 964"/>
            <p:cNvSpPr/>
            <p:nvPr/>
          </p:nvSpPr>
          <p:spPr bwMode="auto">
            <a:xfrm>
              <a:off x="19831617" y="8321675"/>
              <a:ext cx="46038" cy="41275"/>
            </a:xfrm>
            <a:custGeom>
              <a:avLst/>
              <a:gdLst>
                <a:gd name="T0" fmla="*/ 21 w 29"/>
                <a:gd name="T1" fmla="*/ 0 h 26"/>
                <a:gd name="T2" fmla="*/ 29 w 29"/>
                <a:gd name="T3" fmla="*/ 16 h 26"/>
                <a:gd name="T4" fmla="*/ 5 w 29"/>
                <a:gd name="T5" fmla="*/ 26 h 26"/>
                <a:gd name="T6" fmla="*/ 0 w 29"/>
                <a:gd name="T7" fmla="*/ 11 h 26"/>
                <a:gd name="T8" fmla="*/ 21 w 29"/>
                <a:gd name="T9" fmla="*/ 0 h 26"/>
              </a:gdLst>
              <a:ahLst/>
              <a:cxnLst>
                <a:cxn ang="0">
                  <a:pos x="T0" y="T1"/>
                </a:cxn>
                <a:cxn ang="0">
                  <a:pos x="T2" y="T3"/>
                </a:cxn>
                <a:cxn ang="0">
                  <a:pos x="T4" y="T5"/>
                </a:cxn>
                <a:cxn ang="0">
                  <a:pos x="T6" y="T7"/>
                </a:cxn>
                <a:cxn ang="0">
                  <a:pos x="T8" y="T9"/>
                </a:cxn>
              </a:cxnLst>
              <a:rect l="0" t="0" r="r" b="b"/>
              <a:pathLst>
                <a:path w="29" h="26">
                  <a:moveTo>
                    <a:pt x="21" y="0"/>
                  </a:moveTo>
                  <a:lnTo>
                    <a:pt x="29" y="16"/>
                  </a:lnTo>
                  <a:lnTo>
                    <a:pt x="5" y="26"/>
                  </a:lnTo>
                  <a:lnTo>
                    <a:pt x="0" y="11"/>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6" name="Freeform 965"/>
            <p:cNvSpPr/>
            <p:nvPr/>
          </p:nvSpPr>
          <p:spPr bwMode="auto">
            <a:xfrm>
              <a:off x="19910992" y="8139113"/>
              <a:ext cx="36513" cy="41275"/>
            </a:xfrm>
            <a:custGeom>
              <a:avLst/>
              <a:gdLst>
                <a:gd name="T0" fmla="*/ 13 w 23"/>
                <a:gd name="T1" fmla="*/ 0 h 26"/>
                <a:gd name="T2" fmla="*/ 23 w 23"/>
                <a:gd name="T3" fmla="*/ 21 h 26"/>
                <a:gd name="T4" fmla="*/ 7 w 23"/>
                <a:gd name="T5" fmla="*/ 26 h 26"/>
                <a:gd name="T6" fmla="*/ 0 w 23"/>
                <a:gd name="T7" fmla="*/ 5 h 26"/>
                <a:gd name="T8" fmla="*/ 13 w 23"/>
                <a:gd name="T9" fmla="*/ 0 h 26"/>
              </a:gdLst>
              <a:ahLst/>
              <a:cxnLst>
                <a:cxn ang="0">
                  <a:pos x="T0" y="T1"/>
                </a:cxn>
                <a:cxn ang="0">
                  <a:pos x="T2" y="T3"/>
                </a:cxn>
                <a:cxn ang="0">
                  <a:pos x="T4" y="T5"/>
                </a:cxn>
                <a:cxn ang="0">
                  <a:pos x="T6" y="T7"/>
                </a:cxn>
                <a:cxn ang="0">
                  <a:pos x="T8" y="T9"/>
                </a:cxn>
              </a:cxnLst>
              <a:rect l="0" t="0" r="r" b="b"/>
              <a:pathLst>
                <a:path w="23" h="26">
                  <a:moveTo>
                    <a:pt x="13" y="0"/>
                  </a:moveTo>
                  <a:lnTo>
                    <a:pt x="23" y="21"/>
                  </a:lnTo>
                  <a:lnTo>
                    <a:pt x="7" y="26"/>
                  </a:lnTo>
                  <a:lnTo>
                    <a:pt x="0" y="5"/>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7" name="Freeform 966"/>
            <p:cNvSpPr>
              <a:spLocks noEditPoints="1"/>
            </p:cNvSpPr>
            <p:nvPr/>
          </p:nvSpPr>
          <p:spPr bwMode="auto">
            <a:xfrm>
              <a:off x="21257192" y="6829425"/>
              <a:ext cx="619125" cy="619125"/>
            </a:xfrm>
            <a:custGeom>
              <a:avLst/>
              <a:gdLst>
                <a:gd name="T0" fmla="*/ 194 w 390"/>
                <a:gd name="T1" fmla="*/ 139 h 390"/>
                <a:gd name="T2" fmla="*/ 168 w 390"/>
                <a:gd name="T3" fmla="*/ 147 h 390"/>
                <a:gd name="T4" fmla="*/ 147 w 390"/>
                <a:gd name="T5" fmla="*/ 168 h 390"/>
                <a:gd name="T6" fmla="*/ 139 w 390"/>
                <a:gd name="T7" fmla="*/ 194 h 390"/>
                <a:gd name="T8" fmla="*/ 147 w 390"/>
                <a:gd name="T9" fmla="*/ 223 h 390"/>
                <a:gd name="T10" fmla="*/ 168 w 390"/>
                <a:gd name="T11" fmla="*/ 244 h 390"/>
                <a:gd name="T12" fmla="*/ 194 w 390"/>
                <a:gd name="T13" fmla="*/ 252 h 390"/>
                <a:gd name="T14" fmla="*/ 223 w 390"/>
                <a:gd name="T15" fmla="*/ 244 h 390"/>
                <a:gd name="T16" fmla="*/ 243 w 390"/>
                <a:gd name="T17" fmla="*/ 223 h 390"/>
                <a:gd name="T18" fmla="*/ 251 w 390"/>
                <a:gd name="T19" fmla="*/ 194 h 390"/>
                <a:gd name="T20" fmla="*/ 243 w 390"/>
                <a:gd name="T21" fmla="*/ 168 h 390"/>
                <a:gd name="T22" fmla="*/ 223 w 390"/>
                <a:gd name="T23" fmla="*/ 147 h 390"/>
                <a:gd name="T24" fmla="*/ 194 w 390"/>
                <a:gd name="T25" fmla="*/ 139 h 390"/>
                <a:gd name="T26" fmla="*/ 194 w 390"/>
                <a:gd name="T27" fmla="*/ 0 h 390"/>
                <a:gd name="T28" fmla="*/ 246 w 390"/>
                <a:gd name="T29" fmla="*/ 8 h 390"/>
                <a:gd name="T30" fmla="*/ 293 w 390"/>
                <a:gd name="T31" fmla="*/ 26 h 390"/>
                <a:gd name="T32" fmla="*/ 333 w 390"/>
                <a:gd name="T33" fmla="*/ 58 h 390"/>
                <a:gd name="T34" fmla="*/ 364 w 390"/>
                <a:gd name="T35" fmla="*/ 97 h 390"/>
                <a:gd name="T36" fmla="*/ 382 w 390"/>
                <a:gd name="T37" fmla="*/ 144 h 390"/>
                <a:gd name="T38" fmla="*/ 390 w 390"/>
                <a:gd name="T39" fmla="*/ 194 h 390"/>
                <a:gd name="T40" fmla="*/ 382 w 390"/>
                <a:gd name="T41" fmla="*/ 246 h 390"/>
                <a:gd name="T42" fmla="*/ 364 w 390"/>
                <a:gd name="T43" fmla="*/ 293 h 390"/>
                <a:gd name="T44" fmla="*/ 333 w 390"/>
                <a:gd name="T45" fmla="*/ 333 h 390"/>
                <a:gd name="T46" fmla="*/ 293 w 390"/>
                <a:gd name="T47" fmla="*/ 364 h 390"/>
                <a:gd name="T48" fmla="*/ 246 w 390"/>
                <a:gd name="T49" fmla="*/ 382 h 390"/>
                <a:gd name="T50" fmla="*/ 194 w 390"/>
                <a:gd name="T51" fmla="*/ 390 h 390"/>
                <a:gd name="T52" fmla="*/ 144 w 390"/>
                <a:gd name="T53" fmla="*/ 382 h 390"/>
                <a:gd name="T54" fmla="*/ 97 w 390"/>
                <a:gd name="T55" fmla="*/ 364 h 390"/>
                <a:gd name="T56" fmla="*/ 58 w 390"/>
                <a:gd name="T57" fmla="*/ 333 h 390"/>
                <a:gd name="T58" fmla="*/ 26 w 390"/>
                <a:gd name="T59" fmla="*/ 293 h 390"/>
                <a:gd name="T60" fmla="*/ 8 w 390"/>
                <a:gd name="T61" fmla="*/ 246 h 390"/>
                <a:gd name="T62" fmla="*/ 0 w 390"/>
                <a:gd name="T63" fmla="*/ 194 h 390"/>
                <a:gd name="T64" fmla="*/ 8 w 390"/>
                <a:gd name="T65" fmla="*/ 144 h 390"/>
                <a:gd name="T66" fmla="*/ 26 w 390"/>
                <a:gd name="T67" fmla="*/ 97 h 390"/>
                <a:gd name="T68" fmla="*/ 58 w 390"/>
                <a:gd name="T69" fmla="*/ 58 h 390"/>
                <a:gd name="T70" fmla="*/ 97 w 390"/>
                <a:gd name="T71" fmla="*/ 26 h 390"/>
                <a:gd name="T72" fmla="*/ 144 w 390"/>
                <a:gd name="T73" fmla="*/ 8 h 390"/>
                <a:gd name="T74" fmla="*/ 194 w 390"/>
                <a:gd name="T7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390">
                  <a:moveTo>
                    <a:pt x="194" y="139"/>
                  </a:moveTo>
                  <a:lnTo>
                    <a:pt x="168" y="147"/>
                  </a:lnTo>
                  <a:lnTo>
                    <a:pt x="147" y="168"/>
                  </a:lnTo>
                  <a:lnTo>
                    <a:pt x="139" y="194"/>
                  </a:lnTo>
                  <a:lnTo>
                    <a:pt x="147" y="223"/>
                  </a:lnTo>
                  <a:lnTo>
                    <a:pt x="168" y="244"/>
                  </a:lnTo>
                  <a:lnTo>
                    <a:pt x="194" y="252"/>
                  </a:lnTo>
                  <a:lnTo>
                    <a:pt x="223" y="244"/>
                  </a:lnTo>
                  <a:lnTo>
                    <a:pt x="243" y="223"/>
                  </a:lnTo>
                  <a:lnTo>
                    <a:pt x="251" y="194"/>
                  </a:lnTo>
                  <a:lnTo>
                    <a:pt x="243" y="168"/>
                  </a:lnTo>
                  <a:lnTo>
                    <a:pt x="223" y="147"/>
                  </a:lnTo>
                  <a:lnTo>
                    <a:pt x="194" y="139"/>
                  </a:lnTo>
                  <a:close/>
                  <a:moveTo>
                    <a:pt x="194" y="0"/>
                  </a:moveTo>
                  <a:lnTo>
                    <a:pt x="246" y="8"/>
                  </a:lnTo>
                  <a:lnTo>
                    <a:pt x="293" y="26"/>
                  </a:lnTo>
                  <a:lnTo>
                    <a:pt x="333" y="58"/>
                  </a:lnTo>
                  <a:lnTo>
                    <a:pt x="364" y="97"/>
                  </a:lnTo>
                  <a:lnTo>
                    <a:pt x="382" y="144"/>
                  </a:lnTo>
                  <a:lnTo>
                    <a:pt x="390" y="194"/>
                  </a:lnTo>
                  <a:lnTo>
                    <a:pt x="382" y="246"/>
                  </a:lnTo>
                  <a:lnTo>
                    <a:pt x="364" y="293"/>
                  </a:lnTo>
                  <a:lnTo>
                    <a:pt x="333" y="333"/>
                  </a:lnTo>
                  <a:lnTo>
                    <a:pt x="293" y="364"/>
                  </a:lnTo>
                  <a:lnTo>
                    <a:pt x="246" y="382"/>
                  </a:lnTo>
                  <a:lnTo>
                    <a:pt x="194" y="390"/>
                  </a:lnTo>
                  <a:lnTo>
                    <a:pt x="144" y="382"/>
                  </a:lnTo>
                  <a:lnTo>
                    <a:pt x="97" y="364"/>
                  </a:lnTo>
                  <a:lnTo>
                    <a:pt x="58" y="333"/>
                  </a:lnTo>
                  <a:lnTo>
                    <a:pt x="26" y="293"/>
                  </a:lnTo>
                  <a:lnTo>
                    <a:pt x="8" y="246"/>
                  </a:lnTo>
                  <a:lnTo>
                    <a:pt x="0" y="194"/>
                  </a:lnTo>
                  <a:lnTo>
                    <a:pt x="8" y="144"/>
                  </a:lnTo>
                  <a:lnTo>
                    <a:pt x="26" y="97"/>
                  </a:lnTo>
                  <a:lnTo>
                    <a:pt x="58" y="58"/>
                  </a:lnTo>
                  <a:lnTo>
                    <a:pt x="97" y="26"/>
                  </a:lnTo>
                  <a:lnTo>
                    <a:pt x="144" y="8"/>
                  </a:lnTo>
                  <a:lnTo>
                    <a:pt x="1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8" name="Freeform 967"/>
            <p:cNvSpPr>
              <a:spLocks noEditPoints="1"/>
            </p:cNvSpPr>
            <p:nvPr/>
          </p:nvSpPr>
          <p:spPr bwMode="auto">
            <a:xfrm>
              <a:off x="21493729" y="7065963"/>
              <a:ext cx="146050" cy="146050"/>
            </a:xfrm>
            <a:custGeom>
              <a:avLst/>
              <a:gdLst>
                <a:gd name="T0" fmla="*/ 45 w 92"/>
                <a:gd name="T1" fmla="*/ 14 h 92"/>
                <a:gd name="T2" fmla="*/ 34 w 92"/>
                <a:gd name="T3" fmla="*/ 16 h 92"/>
                <a:gd name="T4" fmla="*/ 26 w 92"/>
                <a:gd name="T5" fmla="*/ 21 h 92"/>
                <a:gd name="T6" fmla="*/ 19 w 92"/>
                <a:gd name="T7" fmla="*/ 27 h 92"/>
                <a:gd name="T8" fmla="*/ 16 w 92"/>
                <a:gd name="T9" fmla="*/ 37 h 92"/>
                <a:gd name="T10" fmla="*/ 13 w 92"/>
                <a:gd name="T11" fmla="*/ 45 h 92"/>
                <a:gd name="T12" fmla="*/ 16 w 92"/>
                <a:gd name="T13" fmla="*/ 55 h 92"/>
                <a:gd name="T14" fmla="*/ 19 w 92"/>
                <a:gd name="T15" fmla="*/ 66 h 92"/>
                <a:gd name="T16" fmla="*/ 26 w 92"/>
                <a:gd name="T17" fmla="*/ 71 h 92"/>
                <a:gd name="T18" fmla="*/ 34 w 92"/>
                <a:gd name="T19" fmla="*/ 76 h 92"/>
                <a:gd name="T20" fmla="*/ 45 w 92"/>
                <a:gd name="T21" fmla="*/ 79 h 92"/>
                <a:gd name="T22" fmla="*/ 55 w 92"/>
                <a:gd name="T23" fmla="*/ 76 h 92"/>
                <a:gd name="T24" fmla="*/ 66 w 92"/>
                <a:gd name="T25" fmla="*/ 71 h 92"/>
                <a:gd name="T26" fmla="*/ 71 w 92"/>
                <a:gd name="T27" fmla="*/ 66 h 92"/>
                <a:gd name="T28" fmla="*/ 76 w 92"/>
                <a:gd name="T29" fmla="*/ 55 h 92"/>
                <a:gd name="T30" fmla="*/ 79 w 92"/>
                <a:gd name="T31" fmla="*/ 45 h 92"/>
                <a:gd name="T32" fmla="*/ 76 w 92"/>
                <a:gd name="T33" fmla="*/ 37 h 92"/>
                <a:gd name="T34" fmla="*/ 71 w 92"/>
                <a:gd name="T35" fmla="*/ 27 h 92"/>
                <a:gd name="T36" fmla="*/ 66 w 92"/>
                <a:gd name="T37" fmla="*/ 21 h 92"/>
                <a:gd name="T38" fmla="*/ 55 w 92"/>
                <a:gd name="T39" fmla="*/ 16 h 92"/>
                <a:gd name="T40" fmla="*/ 45 w 92"/>
                <a:gd name="T41" fmla="*/ 14 h 92"/>
                <a:gd name="T42" fmla="*/ 45 w 92"/>
                <a:gd name="T43" fmla="*/ 0 h 92"/>
                <a:gd name="T44" fmla="*/ 68 w 92"/>
                <a:gd name="T45" fmla="*/ 8 h 92"/>
                <a:gd name="T46" fmla="*/ 84 w 92"/>
                <a:gd name="T47" fmla="*/ 24 h 92"/>
                <a:gd name="T48" fmla="*/ 92 w 92"/>
                <a:gd name="T49" fmla="*/ 45 h 92"/>
                <a:gd name="T50" fmla="*/ 84 w 92"/>
                <a:gd name="T51" fmla="*/ 69 h 92"/>
                <a:gd name="T52" fmla="*/ 68 w 92"/>
                <a:gd name="T53" fmla="*/ 84 h 92"/>
                <a:gd name="T54" fmla="*/ 45 w 92"/>
                <a:gd name="T55" fmla="*/ 92 h 92"/>
                <a:gd name="T56" fmla="*/ 24 w 92"/>
                <a:gd name="T57" fmla="*/ 84 h 92"/>
                <a:gd name="T58" fmla="*/ 5 w 92"/>
                <a:gd name="T59" fmla="*/ 69 h 92"/>
                <a:gd name="T60" fmla="*/ 0 w 92"/>
                <a:gd name="T61" fmla="*/ 45 h 92"/>
                <a:gd name="T62" fmla="*/ 5 w 92"/>
                <a:gd name="T63" fmla="*/ 24 h 92"/>
                <a:gd name="T64" fmla="*/ 24 w 92"/>
                <a:gd name="T65" fmla="*/ 8 h 92"/>
                <a:gd name="T66" fmla="*/ 45 w 92"/>
                <a:gd name="T6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92">
                  <a:moveTo>
                    <a:pt x="45" y="14"/>
                  </a:moveTo>
                  <a:lnTo>
                    <a:pt x="34" y="16"/>
                  </a:lnTo>
                  <a:lnTo>
                    <a:pt x="26" y="21"/>
                  </a:lnTo>
                  <a:lnTo>
                    <a:pt x="19" y="27"/>
                  </a:lnTo>
                  <a:lnTo>
                    <a:pt x="16" y="37"/>
                  </a:lnTo>
                  <a:lnTo>
                    <a:pt x="13" y="45"/>
                  </a:lnTo>
                  <a:lnTo>
                    <a:pt x="16" y="55"/>
                  </a:lnTo>
                  <a:lnTo>
                    <a:pt x="19" y="66"/>
                  </a:lnTo>
                  <a:lnTo>
                    <a:pt x="26" y="71"/>
                  </a:lnTo>
                  <a:lnTo>
                    <a:pt x="34" y="76"/>
                  </a:lnTo>
                  <a:lnTo>
                    <a:pt x="45" y="79"/>
                  </a:lnTo>
                  <a:lnTo>
                    <a:pt x="55" y="76"/>
                  </a:lnTo>
                  <a:lnTo>
                    <a:pt x="66" y="71"/>
                  </a:lnTo>
                  <a:lnTo>
                    <a:pt x="71" y="66"/>
                  </a:lnTo>
                  <a:lnTo>
                    <a:pt x="76" y="55"/>
                  </a:lnTo>
                  <a:lnTo>
                    <a:pt x="79" y="45"/>
                  </a:lnTo>
                  <a:lnTo>
                    <a:pt x="76" y="37"/>
                  </a:lnTo>
                  <a:lnTo>
                    <a:pt x="71" y="27"/>
                  </a:lnTo>
                  <a:lnTo>
                    <a:pt x="66" y="21"/>
                  </a:lnTo>
                  <a:lnTo>
                    <a:pt x="55" y="16"/>
                  </a:lnTo>
                  <a:lnTo>
                    <a:pt x="45" y="14"/>
                  </a:lnTo>
                  <a:close/>
                  <a:moveTo>
                    <a:pt x="45" y="0"/>
                  </a:moveTo>
                  <a:lnTo>
                    <a:pt x="68" y="8"/>
                  </a:lnTo>
                  <a:lnTo>
                    <a:pt x="84" y="24"/>
                  </a:lnTo>
                  <a:lnTo>
                    <a:pt x="92" y="45"/>
                  </a:lnTo>
                  <a:lnTo>
                    <a:pt x="84" y="69"/>
                  </a:lnTo>
                  <a:lnTo>
                    <a:pt x="68" y="84"/>
                  </a:lnTo>
                  <a:lnTo>
                    <a:pt x="45" y="92"/>
                  </a:lnTo>
                  <a:lnTo>
                    <a:pt x="24" y="84"/>
                  </a:lnTo>
                  <a:lnTo>
                    <a:pt x="5" y="69"/>
                  </a:lnTo>
                  <a:lnTo>
                    <a:pt x="0" y="45"/>
                  </a:lnTo>
                  <a:lnTo>
                    <a:pt x="5" y="24"/>
                  </a:lnTo>
                  <a:lnTo>
                    <a:pt x="24" y="8"/>
                  </a:lnTo>
                  <a:lnTo>
                    <a:pt x="4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9" name="Rectangle 968"/>
            <p:cNvSpPr>
              <a:spLocks noChangeArrowheads="1"/>
            </p:cNvSpPr>
            <p:nvPr/>
          </p:nvSpPr>
          <p:spPr bwMode="auto">
            <a:xfrm>
              <a:off x="16123217" y="3546475"/>
              <a:ext cx="873125" cy="55562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0" name="Freeform 969"/>
            <p:cNvSpPr/>
            <p:nvPr/>
          </p:nvSpPr>
          <p:spPr bwMode="auto">
            <a:xfrm>
              <a:off x="16194654" y="4181475"/>
              <a:ext cx="136525" cy="92075"/>
            </a:xfrm>
            <a:custGeom>
              <a:avLst/>
              <a:gdLst>
                <a:gd name="T0" fmla="*/ 44 w 86"/>
                <a:gd name="T1" fmla="*/ 0 h 58"/>
                <a:gd name="T2" fmla="*/ 65 w 86"/>
                <a:gd name="T3" fmla="*/ 5 h 58"/>
                <a:gd name="T4" fmla="*/ 81 w 86"/>
                <a:gd name="T5" fmla="*/ 21 h 58"/>
                <a:gd name="T6" fmla="*/ 86 w 86"/>
                <a:gd name="T7" fmla="*/ 45 h 58"/>
                <a:gd name="T8" fmla="*/ 86 w 86"/>
                <a:gd name="T9" fmla="*/ 50 h 58"/>
                <a:gd name="T10" fmla="*/ 81 w 86"/>
                <a:gd name="T11" fmla="*/ 55 h 58"/>
                <a:gd name="T12" fmla="*/ 78 w 86"/>
                <a:gd name="T13" fmla="*/ 58 h 58"/>
                <a:gd name="T14" fmla="*/ 7 w 86"/>
                <a:gd name="T15" fmla="*/ 58 h 58"/>
                <a:gd name="T16" fmla="*/ 5 w 86"/>
                <a:gd name="T17" fmla="*/ 55 h 58"/>
                <a:gd name="T18" fmla="*/ 0 w 86"/>
                <a:gd name="T19" fmla="*/ 50 h 58"/>
                <a:gd name="T20" fmla="*/ 0 w 86"/>
                <a:gd name="T21" fmla="*/ 45 h 58"/>
                <a:gd name="T22" fmla="*/ 5 w 86"/>
                <a:gd name="T23" fmla="*/ 21 h 58"/>
                <a:gd name="T24" fmla="*/ 21 w 86"/>
                <a:gd name="T25" fmla="*/ 5 h 58"/>
                <a:gd name="T26" fmla="*/ 44 w 86"/>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8">
                  <a:moveTo>
                    <a:pt x="44" y="0"/>
                  </a:moveTo>
                  <a:lnTo>
                    <a:pt x="65" y="5"/>
                  </a:lnTo>
                  <a:lnTo>
                    <a:pt x="81" y="21"/>
                  </a:lnTo>
                  <a:lnTo>
                    <a:pt x="86" y="45"/>
                  </a:lnTo>
                  <a:lnTo>
                    <a:pt x="86" y="50"/>
                  </a:lnTo>
                  <a:lnTo>
                    <a:pt x="81" y="55"/>
                  </a:lnTo>
                  <a:lnTo>
                    <a:pt x="78" y="58"/>
                  </a:lnTo>
                  <a:lnTo>
                    <a:pt x="7" y="58"/>
                  </a:lnTo>
                  <a:lnTo>
                    <a:pt x="5" y="55"/>
                  </a:lnTo>
                  <a:lnTo>
                    <a:pt x="0" y="50"/>
                  </a:lnTo>
                  <a:lnTo>
                    <a:pt x="0" y="45"/>
                  </a:lnTo>
                  <a:lnTo>
                    <a:pt x="5" y="21"/>
                  </a:lnTo>
                  <a:lnTo>
                    <a:pt x="21" y="5"/>
                  </a:lnTo>
                  <a:lnTo>
                    <a:pt x="4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1" name="Freeform 970"/>
            <p:cNvSpPr/>
            <p:nvPr/>
          </p:nvSpPr>
          <p:spPr bwMode="auto">
            <a:xfrm>
              <a:off x="16489929" y="4181475"/>
              <a:ext cx="141288" cy="92075"/>
            </a:xfrm>
            <a:custGeom>
              <a:avLst/>
              <a:gdLst>
                <a:gd name="T0" fmla="*/ 44 w 89"/>
                <a:gd name="T1" fmla="*/ 0 h 58"/>
                <a:gd name="T2" fmla="*/ 68 w 89"/>
                <a:gd name="T3" fmla="*/ 5 h 58"/>
                <a:gd name="T4" fmla="*/ 83 w 89"/>
                <a:gd name="T5" fmla="*/ 21 h 58"/>
                <a:gd name="T6" fmla="*/ 89 w 89"/>
                <a:gd name="T7" fmla="*/ 45 h 58"/>
                <a:gd name="T8" fmla="*/ 89 w 89"/>
                <a:gd name="T9" fmla="*/ 50 h 58"/>
                <a:gd name="T10" fmla="*/ 81 w 89"/>
                <a:gd name="T11" fmla="*/ 55 h 58"/>
                <a:gd name="T12" fmla="*/ 81 w 89"/>
                <a:gd name="T13" fmla="*/ 58 h 58"/>
                <a:gd name="T14" fmla="*/ 10 w 89"/>
                <a:gd name="T15" fmla="*/ 58 h 58"/>
                <a:gd name="T16" fmla="*/ 7 w 89"/>
                <a:gd name="T17" fmla="*/ 55 h 58"/>
                <a:gd name="T18" fmla="*/ 2 w 89"/>
                <a:gd name="T19" fmla="*/ 50 h 58"/>
                <a:gd name="T20" fmla="*/ 0 w 89"/>
                <a:gd name="T21" fmla="*/ 45 h 58"/>
                <a:gd name="T22" fmla="*/ 7 w 89"/>
                <a:gd name="T23" fmla="*/ 21 h 58"/>
                <a:gd name="T24" fmla="*/ 23 w 89"/>
                <a:gd name="T25" fmla="*/ 5 h 58"/>
                <a:gd name="T26" fmla="*/ 44 w 8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58">
                  <a:moveTo>
                    <a:pt x="44" y="0"/>
                  </a:moveTo>
                  <a:lnTo>
                    <a:pt x="68" y="5"/>
                  </a:lnTo>
                  <a:lnTo>
                    <a:pt x="83" y="21"/>
                  </a:lnTo>
                  <a:lnTo>
                    <a:pt x="89" y="45"/>
                  </a:lnTo>
                  <a:lnTo>
                    <a:pt x="89" y="50"/>
                  </a:lnTo>
                  <a:lnTo>
                    <a:pt x="81" y="55"/>
                  </a:lnTo>
                  <a:lnTo>
                    <a:pt x="81" y="58"/>
                  </a:lnTo>
                  <a:lnTo>
                    <a:pt x="10" y="58"/>
                  </a:lnTo>
                  <a:lnTo>
                    <a:pt x="7" y="55"/>
                  </a:lnTo>
                  <a:lnTo>
                    <a:pt x="2" y="50"/>
                  </a:lnTo>
                  <a:lnTo>
                    <a:pt x="0" y="45"/>
                  </a:lnTo>
                  <a:lnTo>
                    <a:pt x="7" y="21"/>
                  </a:lnTo>
                  <a:lnTo>
                    <a:pt x="23" y="5"/>
                  </a:lnTo>
                  <a:lnTo>
                    <a:pt x="4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2" name="Freeform 971"/>
            <p:cNvSpPr/>
            <p:nvPr/>
          </p:nvSpPr>
          <p:spPr bwMode="auto">
            <a:xfrm>
              <a:off x="16793142" y="4181475"/>
              <a:ext cx="141288" cy="92075"/>
            </a:xfrm>
            <a:custGeom>
              <a:avLst/>
              <a:gdLst>
                <a:gd name="T0" fmla="*/ 44 w 89"/>
                <a:gd name="T1" fmla="*/ 0 h 58"/>
                <a:gd name="T2" fmla="*/ 65 w 89"/>
                <a:gd name="T3" fmla="*/ 5 h 58"/>
                <a:gd name="T4" fmla="*/ 81 w 89"/>
                <a:gd name="T5" fmla="*/ 21 h 58"/>
                <a:gd name="T6" fmla="*/ 89 w 89"/>
                <a:gd name="T7" fmla="*/ 45 h 58"/>
                <a:gd name="T8" fmla="*/ 89 w 89"/>
                <a:gd name="T9" fmla="*/ 47 h 58"/>
                <a:gd name="T10" fmla="*/ 83 w 89"/>
                <a:gd name="T11" fmla="*/ 50 h 58"/>
                <a:gd name="T12" fmla="*/ 78 w 89"/>
                <a:gd name="T13" fmla="*/ 55 h 58"/>
                <a:gd name="T14" fmla="*/ 76 w 89"/>
                <a:gd name="T15" fmla="*/ 58 h 58"/>
                <a:gd name="T16" fmla="*/ 5 w 89"/>
                <a:gd name="T17" fmla="*/ 58 h 58"/>
                <a:gd name="T18" fmla="*/ 5 w 89"/>
                <a:gd name="T19" fmla="*/ 55 h 58"/>
                <a:gd name="T20" fmla="*/ 0 w 89"/>
                <a:gd name="T21" fmla="*/ 53 h 58"/>
                <a:gd name="T22" fmla="*/ 0 w 89"/>
                <a:gd name="T23" fmla="*/ 45 h 58"/>
                <a:gd name="T24" fmla="*/ 5 w 89"/>
                <a:gd name="T25" fmla="*/ 21 h 58"/>
                <a:gd name="T26" fmla="*/ 21 w 89"/>
                <a:gd name="T27" fmla="*/ 5 h 58"/>
                <a:gd name="T28" fmla="*/ 44 w 89"/>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58">
                  <a:moveTo>
                    <a:pt x="44" y="0"/>
                  </a:moveTo>
                  <a:lnTo>
                    <a:pt x="65" y="5"/>
                  </a:lnTo>
                  <a:lnTo>
                    <a:pt x="81" y="21"/>
                  </a:lnTo>
                  <a:lnTo>
                    <a:pt x="89" y="45"/>
                  </a:lnTo>
                  <a:lnTo>
                    <a:pt x="89" y="47"/>
                  </a:lnTo>
                  <a:lnTo>
                    <a:pt x="83" y="50"/>
                  </a:lnTo>
                  <a:lnTo>
                    <a:pt x="78" y="55"/>
                  </a:lnTo>
                  <a:lnTo>
                    <a:pt x="76" y="58"/>
                  </a:lnTo>
                  <a:lnTo>
                    <a:pt x="5" y="58"/>
                  </a:lnTo>
                  <a:lnTo>
                    <a:pt x="5" y="55"/>
                  </a:lnTo>
                  <a:lnTo>
                    <a:pt x="0" y="53"/>
                  </a:lnTo>
                  <a:lnTo>
                    <a:pt x="0" y="45"/>
                  </a:lnTo>
                  <a:lnTo>
                    <a:pt x="5" y="21"/>
                  </a:lnTo>
                  <a:lnTo>
                    <a:pt x="21" y="5"/>
                  </a:lnTo>
                  <a:lnTo>
                    <a:pt x="4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3" name="Freeform 972"/>
            <p:cNvSpPr/>
            <p:nvPr/>
          </p:nvSpPr>
          <p:spPr bwMode="auto">
            <a:xfrm>
              <a:off x="16123217" y="4268788"/>
              <a:ext cx="279400" cy="95250"/>
            </a:xfrm>
            <a:custGeom>
              <a:avLst/>
              <a:gdLst>
                <a:gd name="T0" fmla="*/ 24 w 176"/>
                <a:gd name="T1" fmla="*/ 0 h 60"/>
                <a:gd name="T2" fmla="*/ 32 w 176"/>
                <a:gd name="T3" fmla="*/ 0 h 60"/>
                <a:gd name="T4" fmla="*/ 37 w 176"/>
                <a:gd name="T5" fmla="*/ 3 h 60"/>
                <a:gd name="T6" fmla="*/ 42 w 176"/>
                <a:gd name="T7" fmla="*/ 8 h 60"/>
                <a:gd name="T8" fmla="*/ 47 w 176"/>
                <a:gd name="T9" fmla="*/ 13 h 60"/>
                <a:gd name="T10" fmla="*/ 52 w 176"/>
                <a:gd name="T11" fmla="*/ 13 h 60"/>
                <a:gd name="T12" fmla="*/ 52 w 176"/>
                <a:gd name="T13" fmla="*/ 13 h 60"/>
                <a:gd name="T14" fmla="*/ 123 w 176"/>
                <a:gd name="T15" fmla="*/ 13 h 60"/>
                <a:gd name="T16" fmla="*/ 123 w 176"/>
                <a:gd name="T17" fmla="*/ 13 h 60"/>
                <a:gd name="T18" fmla="*/ 131 w 176"/>
                <a:gd name="T19" fmla="*/ 13 h 60"/>
                <a:gd name="T20" fmla="*/ 134 w 176"/>
                <a:gd name="T21" fmla="*/ 8 h 60"/>
                <a:gd name="T22" fmla="*/ 139 w 176"/>
                <a:gd name="T23" fmla="*/ 3 h 60"/>
                <a:gd name="T24" fmla="*/ 147 w 176"/>
                <a:gd name="T25" fmla="*/ 0 h 60"/>
                <a:gd name="T26" fmla="*/ 152 w 176"/>
                <a:gd name="T27" fmla="*/ 0 h 60"/>
                <a:gd name="T28" fmla="*/ 160 w 176"/>
                <a:gd name="T29" fmla="*/ 3 h 60"/>
                <a:gd name="T30" fmla="*/ 168 w 176"/>
                <a:gd name="T31" fmla="*/ 5 h 60"/>
                <a:gd name="T32" fmla="*/ 170 w 176"/>
                <a:gd name="T33" fmla="*/ 11 h 60"/>
                <a:gd name="T34" fmla="*/ 173 w 176"/>
                <a:gd name="T35" fmla="*/ 19 h 60"/>
                <a:gd name="T36" fmla="*/ 176 w 176"/>
                <a:gd name="T37" fmla="*/ 24 h 60"/>
                <a:gd name="T38" fmla="*/ 173 w 176"/>
                <a:gd name="T39" fmla="*/ 32 h 60"/>
                <a:gd name="T40" fmla="*/ 170 w 176"/>
                <a:gd name="T41" fmla="*/ 37 h 60"/>
                <a:gd name="T42" fmla="*/ 149 w 176"/>
                <a:gd name="T43" fmla="*/ 53 h 60"/>
                <a:gd name="T44" fmla="*/ 123 w 176"/>
                <a:gd name="T45" fmla="*/ 60 h 60"/>
                <a:gd name="T46" fmla="*/ 52 w 176"/>
                <a:gd name="T47" fmla="*/ 60 h 60"/>
                <a:gd name="T48" fmla="*/ 26 w 176"/>
                <a:gd name="T49" fmla="*/ 53 h 60"/>
                <a:gd name="T50" fmla="*/ 5 w 176"/>
                <a:gd name="T51" fmla="*/ 37 h 60"/>
                <a:gd name="T52" fmla="*/ 3 w 176"/>
                <a:gd name="T53" fmla="*/ 32 h 60"/>
                <a:gd name="T54" fmla="*/ 0 w 176"/>
                <a:gd name="T55" fmla="*/ 24 h 60"/>
                <a:gd name="T56" fmla="*/ 3 w 176"/>
                <a:gd name="T57" fmla="*/ 19 h 60"/>
                <a:gd name="T58" fmla="*/ 5 w 176"/>
                <a:gd name="T59" fmla="*/ 11 h 60"/>
                <a:gd name="T60" fmla="*/ 11 w 176"/>
                <a:gd name="T61" fmla="*/ 5 h 60"/>
                <a:gd name="T62" fmla="*/ 16 w 176"/>
                <a:gd name="T63" fmla="*/ 3 h 60"/>
                <a:gd name="T64" fmla="*/ 24 w 17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60">
                  <a:moveTo>
                    <a:pt x="24" y="0"/>
                  </a:moveTo>
                  <a:lnTo>
                    <a:pt x="32" y="0"/>
                  </a:lnTo>
                  <a:lnTo>
                    <a:pt x="37" y="3"/>
                  </a:lnTo>
                  <a:lnTo>
                    <a:pt x="42" y="8"/>
                  </a:lnTo>
                  <a:lnTo>
                    <a:pt x="47" y="13"/>
                  </a:lnTo>
                  <a:lnTo>
                    <a:pt x="52" y="13"/>
                  </a:lnTo>
                  <a:lnTo>
                    <a:pt x="52" y="13"/>
                  </a:lnTo>
                  <a:lnTo>
                    <a:pt x="123" y="13"/>
                  </a:lnTo>
                  <a:lnTo>
                    <a:pt x="123" y="13"/>
                  </a:lnTo>
                  <a:lnTo>
                    <a:pt x="131" y="13"/>
                  </a:lnTo>
                  <a:lnTo>
                    <a:pt x="134" y="8"/>
                  </a:lnTo>
                  <a:lnTo>
                    <a:pt x="139" y="3"/>
                  </a:lnTo>
                  <a:lnTo>
                    <a:pt x="147" y="0"/>
                  </a:lnTo>
                  <a:lnTo>
                    <a:pt x="152" y="0"/>
                  </a:lnTo>
                  <a:lnTo>
                    <a:pt x="160" y="3"/>
                  </a:lnTo>
                  <a:lnTo>
                    <a:pt x="168" y="5"/>
                  </a:lnTo>
                  <a:lnTo>
                    <a:pt x="170" y="11"/>
                  </a:lnTo>
                  <a:lnTo>
                    <a:pt x="173" y="19"/>
                  </a:lnTo>
                  <a:lnTo>
                    <a:pt x="176" y="24"/>
                  </a:lnTo>
                  <a:lnTo>
                    <a:pt x="173" y="32"/>
                  </a:lnTo>
                  <a:lnTo>
                    <a:pt x="170" y="37"/>
                  </a:lnTo>
                  <a:lnTo>
                    <a:pt x="149" y="53"/>
                  </a:lnTo>
                  <a:lnTo>
                    <a:pt x="123" y="60"/>
                  </a:lnTo>
                  <a:lnTo>
                    <a:pt x="52" y="60"/>
                  </a:lnTo>
                  <a:lnTo>
                    <a:pt x="26" y="53"/>
                  </a:lnTo>
                  <a:lnTo>
                    <a:pt x="5" y="37"/>
                  </a:lnTo>
                  <a:lnTo>
                    <a:pt x="3" y="32"/>
                  </a:lnTo>
                  <a:lnTo>
                    <a:pt x="0" y="24"/>
                  </a:lnTo>
                  <a:lnTo>
                    <a:pt x="3" y="19"/>
                  </a:lnTo>
                  <a:lnTo>
                    <a:pt x="5" y="11"/>
                  </a:lnTo>
                  <a:lnTo>
                    <a:pt x="11" y="5"/>
                  </a:lnTo>
                  <a:lnTo>
                    <a:pt x="16" y="3"/>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4" name="Freeform 973"/>
            <p:cNvSpPr/>
            <p:nvPr/>
          </p:nvSpPr>
          <p:spPr bwMode="auto">
            <a:xfrm>
              <a:off x="16423254" y="4268788"/>
              <a:ext cx="273050" cy="95250"/>
            </a:xfrm>
            <a:custGeom>
              <a:avLst/>
              <a:gdLst>
                <a:gd name="T0" fmla="*/ 23 w 172"/>
                <a:gd name="T1" fmla="*/ 0 h 60"/>
                <a:gd name="T2" fmla="*/ 26 w 172"/>
                <a:gd name="T3" fmla="*/ 0 h 60"/>
                <a:gd name="T4" fmla="*/ 28 w 172"/>
                <a:gd name="T5" fmla="*/ 0 h 60"/>
                <a:gd name="T6" fmla="*/ 28 w 172"/>
                <a:gd name="T7" fmla="*/ 0 h 60"/>
                <a:gd name="T8" fmla="*/ 31 w 172"/>
                <a:gd name="T9" fmla="*/ 3 h 60"/>
                <a:gd name="T10" fmla="*/ 34 w 172"/>
                <a:gd name="T11" fmla="*/ 3 h 60"/>
                <a:gd name="T12" fmla="*/ 36 w 172"/>
                <a:gd name="T13" fmla="*/ 5 h 60"/>
                <a:gd name="T14" fmla="*/ 39 w 172"/>
                <a:gd name="T15" fmla="*/ 5 h 60"/>
                <a:gd name="T16" fmla="*/ 39 w 172"/>
                <a:gd name="T17" fmla="*/ 8 h 60"/>
                <a:gd name="T18" fmla="*/ 49 w 172"/>
                <a:gd name="T19" fmla="*/ 13 h 60"/>
                <a:gd name="T20" fmla="*/ 123 w 172"/>
                <a:gd name="T21" fmla="*/ 13 h 60"/>
                <a:gd name="T22" fmla="*/ 128 w 172"/>
                <a:gd name="T23" fmla="*/ 13 h 60"/>
                <a:gd name="T24" fmla="*/ 136 w 172"/>
                <a:gd name="T25" fmla="*/ 5 h 60"/>
                <a:gd name="T26" fmla="*/ 136 w 172"/>
                <a:gd name="T27" fmla="*/ 5 h 60"/>
                <a:gd name="T28" fmla="*/ 138 w 172"/>
                <a:gd name="T29" fmla="*/ 3 h 60"/>
                <a:gd name="T30" fmla="*/ 141 w 172"/>
                <a:gd name="T31" fmla="*/ 3 h 60"/>
                <a:gd name="T32" fmla="*/ 144 w 172"/>
                <a:gd name="T33" fmla="*/ 3 h 60"/>
                <a:gd name="T34" fmla="*/ 146 w 172"/>
                <a:gd name="T35" fmla="*/ 0 h 60"/>
                <a:gd name="T36" fmla="*/ 146 w 172"/>
                <a:gd name="T37" fmla="*/ 0 h 60"/>
                <a:gd name="T38" fmla="*/ 149 w 172"/>
                <a:gd name="T39" fmla="*/ 0 h 60"/>
                <a:gd name="T40" fmla="*/ 152 w 172"/>
                <a:gd name="T41" fmla="*/ 0 h 60"/>
                <a:gd name="T42" fmla="*/ 154 w 172"/>
                <a:gd name="T43" fmla="*/ 0 h 60"/>
                <a:gd name="T44" fmla="*/ 159 w 172"/>
                <a:gd name="T45" fmla="*/ 3 h 60"/>
                <a:gd name="T46" fmla="*/ 162 w 172"/>
                <a:gd name="T47" fmla="*/ 3 h 60"/>
                <a:gd name="T48" fmla="*/ 170 w 172"/>
                <a:gd name="T49" fmla="*/ 11 h 60"/>
                <a:gd name="T50" fmla="*/ 172 w 172"/>
                <a:gd name="T51" fmla="*/ 24 h 60"/>
                <a:gd name="T52" fmla="*/ 167 w 172"/>
                <a:gd name="T53" fmla="*/ 37 h 60"/>
                <a:gd name="T54" fmla="*/ 123 w 172"/>
                <a:gd name="T55" fmla="*/ 60 h 60"/>
                <a:gd name="T56" fmla="*/ 26 w 172"/>
                <a:gd name="T57" fmla="*/ 53 h 60"/>
                <a:gd name="T58" fmla="*/ 2 w 172"/>
                <a:gd name="T59" fmla="*/ 32 h 60"/>
                <a:gd name="T60" fmla="*/ 0 w 172"/>
                <a:gd name="T61" fmla="*/ 19 h 60"/>
                <a:gd name="T62" fmla="*/ 8 w 172"/>
                <a:gd name="T63" fmla="*/ 5 h 60"/>
                <a:gd name="T64" fmla="*/ 13 w 172"/>
                <a:gd name="T65" fmla="*/ 3 h 60"/>
                <a:gd name="T66" fmla="*/ 15 w 172"/>
                <a:gd name="T67" fmla="*/ 0 h 60"/>
                <a:gd name="T68" fmla="*/ 18 w 172"/>
                <a:gd name="T6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60">
                  <a:moveTo>
                    <a:pt x="23" y="0"/>
                  </a:moveTo>
                  <a:lnTo>
                    <a:pt x="23" y="0"/>
                  </a:lnTo>
                  <a:lnTo>
                    <a:pt x="23" y="0"/>
                  </a:lnTo>
                  <a:lnTo>
                    <a:pt x="26" y="0"/>
                  </a:lnTo>
                  <a:lnTo>
                    <a:pt x="26" y="0"/>
                  </a:lnTo>
                  <a:lnTo>
                    <a:pt x="28" y="0"/>
                  </a:lnTo>
                  <a:lnTo>
                    <a:pt x="28" y="0"/>
                  </a:lnTo>
                  <a:lnTo>
                    <a:pt x="28" y="0"/>
                  </a:lnTo>
                  <a:lnTo>
                    <a:pt x="31" y="3"/>
                  </a:lnTo>
                  <a:lnTo>
                    <a:pt x="31" y="3"/>
                  </a:lnTo>
                  <a:lnTo>
                    <a:pt x="34" y="3"/>
                  </a:lnTo>
                  <a:lnTo>
                    <a:pt x="34" y="3"/>
                  </a:lnTo>
                  <a:lnTo>
                    <a:pt x="34" y="3"/>
                  </a:lnTo>
                  <a:lnTo>
                    <a:pt x="36" y="5"/>
                  </a:lnTo>
                  <a:lnTo>
                    <a:pt x="36" y="5"/>
                  </a:lnTo>
                  <a:lnTo>
                    <a:pt x="39" y="5"/>
                  </a:lnTo>
                  <a:lnTo>
                    <a:pt x="39" y="5"/>
                  </a:lnTo>
                  <a:lnTo>
                    <a:pt x="39" y="8"/>
                  </a:lnTo>
                  <a:lnTo>
                    <a:pt x="44" y="13"/>
                  </a:lnTo>
                  <a:lnTo>
                    <a:pt x="49" y="13"/>
                  </a:lnTo>
                  <a:lnTo>
                    <a:pt x="52" y="13"/>
                  </a:lnTo>
                  <a:lnTo>
                    <a:pt x="123" y="13"/>
                  </a:lnTo>
                  <a:lnTo>
                    <a:pt x="123" y="13"/>
                  </a:lnTo>
                  <a:lnTo>
                    <a:pt x="128" y="13"/>
                  </a:lnTo>
                  <a:lnTo>
                    <a:pt x="133" y="8"/>
                  </a:lnTo>
                  <a:lnTo>
                    <a:pt x="136" y="5"/>
                  </a:lnTo>
                  <a:lnTo>
                    <a:pt x="136" y="5"/>
                  </a:lnTo>
                  <a:lnTo>
                    <a:pt x="136" y="5"/>
                  </a:lnTo>
                  <a:lnTo>
                    <a:pt x="138" y="5"/>
                  </a:lnTo>
                  <a:lnTo>
                    <a:pt x="138" y="3"/>
                  </a:lnTo>
                  <a:lnTo>
                    <a:pt x="138" y="3"/>
                  </a:lnTo>
                  <a:lnTo>
                    <a:pt x="141" y="3"/>
                  </a:lnTo>
                  <a:lnTo>
                    <a:pt x="141" y="3"/>
                  </a:lnTo>
                  <a:lnTo>
                    <a:pt x="144" y="3"/>
                  </a:lnTo>
                  <a:lnTo>
                    <a:pt x="144" y="0"/>
                  </a:lnTo>
                  <a:lnTo>
                    <a:pt x="146" y="0"/>
                  </a:lnTo>
                  <a:lnTo>
                    <a:pt x="146" y="0"/>
                  </a:lnTo>
                  <a:lnTo>
                    <a:pt x="146" y="0"/>
                  </a:lnTo>
                  <a:lnTo>
                    <a:pt x="149" y="0"/>
                  </a:lnTo>
                  <a:lnTo>
                    <a:pt x="149" y="0"/>
                  </a:lnTo>
                  <a:lnTo>
                    <a:pt x="152" y="0"/>
                  </a:lnTo>
                  <a:lnTo>
                    <a:pt x="152" y="0"/>
                  </a:lnTo>
                  <a:lnTo>
                    <a:pt x="154" y="0"/>
                  </a:lnTo>
                  <a:lnTo>
                    <a:pt x="154" y="0"/>
                  </a:lnTo>
                  <a:lnTo>
                    <a:pt x="157" y="0"/>
                  </a:lnTo>
                  <a:lnTo>
                    <a:pt x="159" y="3"/>
                  </a:lnTo>
                  <a:lnTo>
                    <a:pt x="162" y="3"/>
                  </a:lnTo>
                  <a:lnTo>
                    <a:pt x="162" y="3"/>
                  </a:lnTo>
                  <a:lnTo>
                    <a:pt x="165" y="5"/>
                  </a:lnTo>
                  <a:lnTo>
                    <a:pt x="170" y="11"/>
                  </a:lnTo>
                  <a:lnTo>
                    <a:pt x="172" y="19"/>
                  </a:lnTo>
                  <a:lnTo>
                    <a:pt x="172" y="24"/>
                  </a:lnTo>
                  <a:lnTo>
                    <a:pt x="172" y="32"/>
                  </a:lnTo>
                  <a:lnTo>
                    <a:pt x="167" y="37"/>
                  </a:lnTo>
                  <a:lnTo>
                    <a:pt x="146" y="53"/>
                  </a:lnTo>
                  <a:lnTo>
                    <a:pt x="123" y="60"/>
                  </a:lnTo>
                  <a:lnTo>
                    <a:pt x="52" y="60"/>
                  </a:lnTo>
                  <a:lnTo>
                    <a:pt x="26" y="53"/>
                  </a:lnTo>
                  <a:lnTo>
                    <a:pt x="5" y="37"/>
                  </a:lnTo>
                  <a:lnTo>
                    <a:pt x="2" y="32"/>
                  </a:lnTo>
                  <a:lnTo>
                    <a:pt x="0" y="24"/>
                  </a:lnTo>
                  <a:lnTo>
                    <a:pt x="0" y="19"/>
                  </a:lnTo>
                  <a:lnTo>
                    <a:pt x="2" y="11"/>
                  </a:lnTo>
                  <a:lnTo>
                    <a:pt x="8" y="5"/>
                  </a:lnTo>
                  <a:lnTo>
                    <a:pt x="10" y="3"/>
                  </a:lnTo>
                  <a:lnTo>
                    <a:pt x="13" y="3"/>
                  </a:lnTo>
                  <a:lnTo>
                    <a:pt x="15" y="3"/>
                  </a:lnTo>
                  <a:lnTo>
                    <a:pt x="15" y="0"/>
                  </a:lnTo>
                  <a:lnTo>
                    <a:pt x="18" y="0"/>
                  </a:lnTo>
                  <a:lnTo>
                    <a:pt x="18" y="0"/>
                  </a:lnTo>
                  <a:lnTo>
                    <a:pt x="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5" name="Freeform 974"/>
            <p:cNvSpPr/>
            <p:nvPr/>
          </p:nvSpPr>
          <p:spPr bwMode="auto">
            <a:xfrm>
              <a:off x="16721704" y="4268788"/>
              <a:ext cx="274638" cy="95250"/>
            </a:xfrm>
            <a:custGeom>
              <a:avLst/>
              <a:gdLst>
                <a:gd name="T0" fmla="*/ 21 w 173"/>
                <a:gd name="T1" fmla="*/ 0 h 60"/>
                <a:gd name="T2" fmla="*/ 29 w 173"/>
                <a:gd name="T3" fmla="*/ 0 h 60"/>
                <a:gd name="T4" fmla="*/ 34 w 173"/>
                <a:gd name="T5" fmla="*/ 3 h 60"/>
                <a:gd name="T6" fmla="*/ 39 w 173"/>
                <a:gd name="T7" fmla="*/ 8 h 60"/>
                <a:gd name="T8" fmla="*/ 45 w 173"/>
                <a:gd name="T9" fmla="*/ 13 h 60"/>
                <a:gd name="T10" fmla="*/ 50 w 173"/>
                <a:gd name="T11" fmla="*/ 13 h 60"/>
                <a:gd name="T12" fmla="*/ 121 w 173"/>
                <a:gd name="T13" fmla="*/ 13 h 60"/>
                <a:gd name="T14" fmla="*/ 126 w 173"/>
                <a:gd name="T15" fmla="*/ 13 h 60"/>
                <a:gd name="T16" fmla="*/ 128 w 173"/>
                <a:gd name="T17" fmla="*/ 11 h 60"/>
                <a:gd name="T18" fmla="*/ 134 w 173"/>
                <a:gd name="T19" fmla="*/ 8 h 60"/>
                <a:gd name="T20" fmla="*/ 139 w 173"/>
                <a:gd name="T21" fmla="*/ 3 h 60"/>
                <a:gd name="T22" fmla="*/ 144 w 173"/>
                <a:gd name="T23" fmla="*/ 0 h 60"/>
                <a:gd name="T24" fmla="*/ 149 w 173"/>
                <a:gd name="T25" fmla="*/ 0 h 60"/>
                <a:gd name="T26" fmla="*/ 157 w 173"/>
                <a:gd name="T27" fmla="*/ 3 h 60"/>
                <a:gd name="T28" fmla="*/ 165 w 173"/>
                <a:gd name="T29" fmla="*/ 5 h 60"/>
                <a:gd name="T30" fmla="*/ 170 w 173"/>
                <a:gd name="T31" fmla="*/ 11 h 60"/>
                <a:gd name="T32" fmla="*/ 173 w 173"/>
                <a:gd name="T33" fmla="*/ 19 h 60"/>
                <a:gd name="T34" fmla="*/ 173 w 173"/>
                <a:gd name="T35" fmla="*/ 24 h 60"/>
                <a:gd name="T36" fmla="*/ 170 w 173"/>
                <a:gd name="T37" fmla="*/ 32 h 60"/>
                <a:gd name="T38" fmla="*/ 168 w 173"/>
                <a:gd name="T39" fmla="*/ 37 h 60"/>
                <a:gd name="T40" fmla="*/ 147 w 173"/>
                <a:gd name="T41" fmla="*/ 53 h 60"/>
                <a:gd name="T42" fmla="*/ 121 w 173"/>
                <a:gd name="T43" fmla="*/ 60 h 60"/>
                <a:gd name="T44" fmla="*/ 50 w 173"/>
                <a:gd name="T45" fmla="*/ 60 h 60"/>
                <a:gd name="T46" fmla="*/ 26 w 173"/>
                <a:gd name="T47" fmla="*/ 53 h 60"/>
                <a:gd name="T48" fmla="*/ 5 w 173"/>
                <a:gd name="T49" fmla="*/ 37 h 60"/>
                <a:gd name="T50" fmla="*/ 0 w 173"/>
                <a:gd name="T51" fmla="*/ 32 h 60"/>
                <a:gd name="T52" fmla="*/ 0 w 173"/>
                <a:gd name="T53" fmla="*/ 24 h 60"/>
                <a:gd name="T54" fmla="*/ 0 w 173"/>
                <a:gd name="T55" fmla="*/ 19 h 60"/>
                <a:gd name="T56" fmla="*/ 3 w 173"/>
                <a:gd name="T57" fmla="*/ 11 h 60"/>
                <a:gd name="T58" fmla="*/ 8 w 173"/>
                <a:gd name="T59" fmla="*/ 5 h 60"/>
                <a:gd name="T60" fmla="*/ 13 w 173"/>
                <a:gd name="T61" fmla="*/ 3 h 60"/>
                <a:gd name="T62" fmla="*/ 21 w 173"/>
                <a:gd name="T6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 h="60">
                  <a:moveTo>
                    <a:pt x="21" y="0"/>
                  </a:moveTo>
                  <a:lnTo>
                    <a:pt x="29" y="0"/>
                  </a:lnTo>
                  <a:lnTo>
                    <a:pt x="34" y="3"/>
                  </a:lnTo>
                  <a:lnTo>
                    <a:pt x="39" y="8"/>
                  </a:lnTo>
                  <a:lnTo>
                    <a:pt x="45" y="13"/>
                  </a:lnTo>
                  <a:lnTo>
                    <a:pt x="50" y="13"/>
                  </a:lnTo>
                  <a:lnTo>
                    <a:pt x="121" y="13"/>
                  </a:lnTo>
                  <a:lnTo>
                    <a:pt x="126" y="13"/>
                  </a:lnTo>
                  <a:lnTo>
                    <a:pt x="128" y="11"/>
                  </a:lnTo>
                  <a:lnTo>
                    <a:pt x="134" y="8"/>
                  </a:lnTo>
                  <a:lnTo>
                    <a:pt x="139" y="3"/>
                  </a:lnTo>
                  <a:lnTo>
                    <a:pt x="144" y="0"/>
                  </a:lnTo>
                  <a:lnTo>
                    <a:pt x="149" y="0"/>
                  </a:lnTo>
                  <a:lnTo>
                    <a:pt x="157" y="3"/>
                  </a:lnTo>
                  <a:lnTo>
                    <a:pt x="165" y="5"/>
                  </a:lnTo>
                  <a:lnTo>
                    <a:pt x="170" y="11"/>
                  </a:lnTo>
                  <a:lnTo>
                    <a:pt x="173" y="19"/>
                  </a:lnTo>
                  <a:lnTo>
                    <a:pt x="173" y="24"/>
                  </a:lnTo>
                  <a:lnTo>
                    <a:pt x="170" y="32"/>
                  </a:lnTo>
                  <a:lnTo>
                    <a:pt x="168" y="37"/>
                  </a:lnTo>
                  <a:lnTo>
                    <a:pt x="147" y="53"/>
                  </a:lnTo>
                  <a:lnTo>
                    <a:pt x="121" y="60"/>
                  </a:lnTo>
                  <a:lnTo>
                    <a:pt x="50" y="60"/>
                  </a:lnTo>
                  <a:lnTo>
                    <a:pt x="26" y="53"/>
                  </a:lnTo>
                  <a:lnTo>
                    <a:pt x="5" y="37"/>
                  </a:lnTo>
                  <a:lnTo>
                    <a:pt x="0" y="32"/>
                  </a:lnTo>
                  <a:lnTo>
                    <a:pt x="0" y="24"/>
                  </a:lnTo>
                  <a:lnTo>
                    <a:pt x="0" y="19"/>
                  </a:lnTo>
                  <a:lnTo>
                    <a:pt x="3" y="11"/>
                  </a:lnTo>
                  <a:lnTo>
                    <a:pt x="8" y="5"/>
                  </a:lnTo>
                  <a:lnTo>
                    <a:pt x="13" y="3"/>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6" name="Freeform 975"/>
            <p:cNvSpPr>
              <a:spLocks noEditPoints="1"/>
            </p:cNvSpPr>
            <p:nvPr/>
          </p:nvSpPr>
          <p:spPr bwMode="auto">
            <a:xfrm>
              <a:off x="21523892" y="0"/>
              <a:ext cx="327025" cy="690563"/>
            </a:xfrm>
            <a:custGeom>
              <a:avLst/>
              <a:gdLst>
                <a:gd name="T0" fmla="*/ 62 w 206"/>
                <a:gd name="T1" fmla="*/ 181 h 435"/>
                <a:gd name="T2" fmla="*/ 31 w 206"/>
                <a:gd name="T3" fmla="*/ 194 h 435"/>
                <a:gd name="T4" fmla="*/ 28 w 206"/>
                <a:gd name="T5" fmla="*/ 199 h 435"/>
                <a:gd name="T6" fmla="*/ 34 w 206"/>
                <a:gd name="T7" fmla="*/ 202 h 435"/>
                <a:gd name="T8" fmla="*/ 52 w 206"/>
                <a:gd name="T9" fmla="*/ 196 h 435"/>
                <a:gd name="T10" fmla="*/ 104 w 206"/>
                <a:gd name="T11" fmla="*/ 191 h 435"/>
                <a:gd name="T12" fmla="*/ 157 w 206"/>
                <a:gd name="T13" fmla="*/ 196 h 435"/>
                <a:gd name="T14" fmla="*/ 172 w 206"/>
                <a:gd name="T15" fmla="*/ 202 h 435"/>
                <a:gd name="T16" fmla="*/ 178 w 206"/>
                <a:gd name="T17" fmla="*/ 199 h 435"/>
                <a:gd name="T18" fmla="*/ 178 w 206"/>
                <a:gd name="T19" fmla="*/ 194 h 435"/>
                <a:gd name="T20" fmla="*/ 144 w 206"/>
                <a:gd name="T21" fmla="*/ 181 h 435"/>
                <a:gd name="T22" fmla="*/ 104 w 206"/>
                <a:gd name="T23" fmla="*/ 120 h 435"/>
                <a:gd name="T24" fmla="*/ 34 w 206"/>
                <a:gd name="T25" fmla="*/ 131 h 435"/>
                <a:gd name="T26" fmla="*/ 28 w 206"/>
                <a:gd name="T27" fmla="*/ 136 h 435"/>
                <a:gd name="T28" fmla="*/ 31 w 206"/>
                <a:gd name="T29" fmla="*/ 144 h 435"/>
                <a:gd name="T30" fmla="*/ 39 w 206"/>
                <a:gd name="T31" fmla="*/ 144 h 435"/>
                <a:gd name="T32" fmla="*/ 75 w 206"/>
                <a:gd name="T33" fmla="*/ 134 h 435"/>
                <a:gd name="T34" fmla="*/ 133 w 206"/>
                <a:gd name="T35" fmla="*/ 134 h 435"/>
                <a:gd name="T36" fmla="*/ 170 w 206"/>
                <a:gd name="T37" fmla="*/ 144 h 435"/>
                <a:gd name="T38" fmla="*/ 175 w 206"/>
                <a:gd name="T39" fmla="*/ 144 h 435"/>
                <a:gd name="T40" fmla="*/ 178 w 206"/>
                <a:gd name="T41" fmla="*/ 136 h 435"/>
                <a:gd name="T42" fmla="*/ 175 w 206"/>
                <a:gd name="T43" fmla="*/ 131 h 435"/>
                <a:gd name="T44" fmla="*/ 104 w 206"/>
                <a:gd name="T45" fmla="*/ 120 h 435"/>
                <a:gd name="T46" fmla="*/ 62 w 206"/>
                <a:gd name="T47" fmla="*/ 63 h 435"/>
                <a:gd name="T48" fmla="*/ 31 w 206"/>
                <a:gd name="T49" fmla="*/ 76 h 435"/>
                <a:gd name="T50" fmla="*/ 28 w 206"/>
                <a:gd name="T51" fmla="*/ 81 h 435"/>
                <a:gd name="T52" fmla="*/ 34 w 206"/>
                <a:gd name="T53" fmla="*/ 84 h 435"/>
                <a:gd name="T54" fmla="*/ 52 w 206"/>
                <a:gd name="T55" fmla="*/ 79 h 435"/>
                <a:gd name="T56" fmla="*/ 104 w 206"/>
                <a:gd name="T57" fmla="*/ 73 h 435"/>
                <a:gd name="T58" fmla="*/ 157 w 206"/>
                <a:gd name="T59" fmla="*/ 79 h 435"/>
                <a:gd name="T60" fmla="*/ 172 w 206"/>
                <a:gd name="T61" fmla="*/ 84 h 435"/>
                <a:gd name="T62" fmla="*/ 178 w 206"/>
                <a:gd name="T63" fmla="*/ 81 h 435"/>
                <a:gd name="T64" fmla="*/ 178 w 206"/>
                <a:gd name="T65" fmla="*/ 76 h 435"/>
                <a:gd name="T66" fmla="*/ 144 w 206"/>
                <a:gd name="T67" fmla="*/ 63 h 435"/>
                <a:gd name="T68" fmla="*/ 104 w 206"/>
                <a:gd name="T69" fmla="*/ 0 h 435"/>
                <a:gd name="T70" fmla="*/ 167 w 206"/>
                <a:gd name="T71" fmla="*/ 10 h 435"/>
                <a:gd name="T72" fmla="*/ 204 w 206"/>
                <a:gd name="T73" fmla="*/ 47 h 435"/>
                <a:gd name="T74" fmla="*/ 206 w 206"/>
                <a:gd name="T75" fmla="*/ 81 h 435"/>
                <a:gd name="T76" fmla="*/ 206 w 206"/>
                <a:gd name="T77" fmla="*/ 139 h 435"/>
                <a:gd name="T78" fmla="*/ 206 w 206"/>
                <a:gd name="T79" fmla="*/ 262 h 435"/>
                <a:gd name="T80" fmla="*/ 206 w 206"/>
                <a:gd name="T81" fmla="*/ 382 h 435"/>
                <a:gd name="T82" fmla="*/ 206 w 206"/>
                <a:gd name="T83" fmla="*/ 432 h 435"/>
                <a:gd name="T84" fmla="*/ 206 w 206"/>
                <a:gd name="T85" fmla="*/ 435 h 435"/>
                <a:gd name="T86" fmla="*/ 204 w 206"/>
                <a:gd name="T87" fmla="*/ 427 h 435"/>
                <a:gd name="T88" fmla="*/ 167 w 206"/>
                <a:gd name="T89" fmla="*/ 388 h 435"/>
                <a:gd name="T90" fmla="*/ 104 w 206"/>
                <a:gd name="T91" fmla="*/ 377 h 435"/>
                <a:gd name="T92" fmla="*/ 39 w 206"/>
                <a:gd name="T93" fmla="*/ 388 h 435"/>
                <a:gd name="T94" fmla="*/ 2 w 206"/>
                <a:gd name="T95" fmla="*/ 427 h 435"/>
                <a:gd name="T96" fmla="*/ 0 w 206"/>
                <a:gd name="T97" fmla="*/ 435 h 435"/>
                <a:gd name="T98" fmla="*/ 0 w 206"/>
                <a:gd name="T99" fmla="*/ 432 h 435"/>
                <a:gd name="T100" fmla="*/ 0 w 206"/>
                <a:gd name="T101" fmla="*/ 382 h 435"/>
                <a:gd name="T102" fmla="*/ 0 w 206"/>
                <a:gd name="T103" fmla="*/ 262 h 435"/>
                <a:gd name="T104" fmla="*/ 0 w 206"/>
                <a:gd name="T105" fmla="*/ 139 h 435"/>
                <a:gd name="T106" fmla="*/ 0 w 206"/>
                <a:gd name="T107" fmla="*/ 81 h 435"/>
                <a:gd name="T108" fmla="*/ 5 w 206"/>
                <a:gd name="T109" fmla="*/ 47 h 435"/>
                <a:gd name="T110" fmla="*/ 41 w 206"/>
                <a:gd name="T111" fmla="*/ 10 h 435"/>
                <a:gd name="T112" fmla="*/ 104 w 206"/>
                <a:gd name="T11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435">
                  <a:moveTo>
                    <a:pt x="104" y="178"/>
                  </a:moveTo>
                  <a:lnTo>
                    <a:pt x="62" y="181"/>
                  </a:lnTo>
                  <a:lnTo>
                    <a:pt x="34" y="191"/>
                  </a:lnTo>
                  <a:lnTo>
                    <a:pt x="31" y="194"/>
                  </a:lnTo>
                  <a:lnTo>
                    <a:pt x="28" y="196"/>
                  </a:lnTo>
                  <a:lnTo>
                    <a:pt x="28" y="199"/>
                  </a:lnTo>
                  <a:lnTo>
                    <a:pt x="31" y="202"/>
                  </a:lnTo>
                  <a:lnTo>
                    <a:pt x="34" y="202"/>
                  </a:lnTo>
                  <a:lnTo>
                    <a:pt x="39" y="202"/>
                  </a:lnTo>
                  <a:lnTo>
                    <a:pt x="52" y="196"/>
                  </a:lnTo>
                  <a:lnTo>
                    <a:pt x="75" y="191"/>
                  </a:lnTo>
                  <a:lnTo>
                    <a:pt x="104" y="191"/>
                  </a:lnTo>
                  <a:lnTo>
                    <a:pt x="133" y="191"/>
                  </a:lnTo>
                  <a:lnTo>
                    <a:pt x="157" y="196"/>
                  </a:lnTo>
                  <a:lnTo>
                    <a:pt x="170" y="202"/>
                  </a:lnTo>
                  <a:lnTo>
                    <a:pt x="172" y="202"/>
                  </a:lnTo>
                  <a:lnTo>
                    <a:pt x="175" y="202"/>
                  </a:lnTo>
                  <a:lnTo>
                    <a:pt x="178" y="199"/>
                  </a:lnTo>
                  <a:lnTo>
                    <a:pt x="178" y="196"/>
                  </a:lnTo>
                  <a:lnTo>
                    <a:pt x="178" y="194"/>
                  </a:lnTo>
                  <a:lnTo>
                    <a:pt x="175" y="191"/>
                  </a:lnTo>
                  <a:lnTo>
                    <a:pt x="144" y="181"/>
                  </a:lnTo>
                  <a:lnTo>
                    <a:pt x="104" y="178"/>
                  </a:lnTo>
                  <a:close/>
                  <a:moveTo>
                    <a:pt x="104" y="120"/>
                  </a:moveTo>
                  <a:lnTo>
                    <a:pt x="62" y="123"/>
                  </a:lnTo>
                  <a:lnTo>
                    <a:pt x="34" y="131"/>
                  </a:lnTo>
                  <a:lnTo>
                    <a:pt x="31" y="134"/>
                  </a:lnTo>
                  <a:lnTo>
                    <a:pt x="28" y="136"/>
                  </a:lnTo>
                  <a:lnTo>
                    <a:pt x="28" y="141"/>
                  </a:lnTo>
                  <a:lnTo>
                    <a:pt x="31" y="144"/>
                  </a:lnTo>
                  <a:lnTo>
                    <a:pt x="34" y="144"/>
                  </a:lnTo>
                  <a:lnTo>
                    <a:pt x="39" y="144"/>
                  </a:lnTo>
                  <a:lnTo>
                    <a:pt x="52" y="139"/>
                  </a:lnTo>
                  <a:lnTo>
                    <a:pt x="75" y="134"/>
                  </a:lnTo>
                  <a:lnTo>
                    <a:pt x="104" y="131"/>
                  </a:lnTo>
                  <a:lnTo>
                    <a:pt x="133" y="134"/>
                  </a:lnTo>
                  <a:lnTo>
                    <a:pt x="157" y="139"/>
                  </a:lnTo>
                  <a:lnTo>
                    <a:pt x="170" y="144"/>
                  </a:lnTo>
                  <a:lnTo>
                    <a:pt x="172" y="144"/>
                  </a:lnTo>
                  <a:lnTo>
                    <a:pt x="175" y="144"/>
                  </a:lnTo>
                  <a:lnTo>
                    <a:pt x="178" y="141"/>
                  </a:lnTo>
                  <a:lnTo>
                    <a:pt x="178" y="136"/>
                  </a:lnTo>
                  <a:lnTo>
                    <a:pt x="178" y="134"/>
                  </a:lnTo>
                  <a:lnTo>
                    <a:pt x="175" y="131"/>
                  </a:lnTo>
                  <a:lnTo>
                    <a:pt x="144" y="123"/>
                  </a:lnTo>
                  <a:lnTo>
                    <a:pt x="104" y="120"/>
                  </a:lnTo>
                  <a:close/>
                  <a:moveTo>
                    <a:pt x="104" y="60"/>
                  </a:moveTo>
                  <a:lnTo>
                    <a:pt x="62" y="63"/>
                  </a:lnTo>
                  <a:lnTo>
                    <a:pt x="34" y="73"/>
                  </a:lnTo>
                  <a:lnTo>
                    <a:pt x="31" y="76"/>
                  </a:lnTo>
                  <a:lnTo>
                    <a:pt x="28" y="79"/>
                  </a:lnTo>
                  <a:lnTo>
                    <a:pt x="28" y="81"/>
                  </a:lnTo>
                  <a:lnTo>
                    <a:pt x="31" y="84"/>
                  </a:lnTo>
                  <a:lnTo>
                    <a:pt x="34" y="84"/>
                  </a:lnTo>
                  <a:lnTo>
                    <a:pt x="39" y="84"/>
                  </a:lnTo>
                  <a:lnTo>
                    <a:pt x="52" y="79"/>
                  </a:lnTo>
                  <a:lnTo>
                    <a:pt x="75" y="73"/>
                  </a:lnTo>
                  <a:lnTo>
                    <a:pt x="104" y="73"/>
                  </a:lnTo>
                  <a:lnTo>
                    <a:pt x="133" y="73"/>
                  </a:lnTo>
                  <a:lnTo>
                    <a:pt x="157" y="79"/>
                  </a:lnTo>
                  <a:lnTo>
                    <a:pt x="170" y="84"/>
                  </a:lnTo>
                  <a:lnTo>
                    <a:pt x="172" y="84"/>
                  </a:lnTo>
                  <a:lnTo>
                    <a:pt x="175" y="84"/>
                  </a:lnTo>
                  <a:lnTo>
                    <a:pt x="178" y="81"/>
                  </a:lnTo>
                  <a:lnTo>
                    <a:pt x="178" y="79"/>
                  </a:lnTo>
                  <a:lnTo>
                    <a:pt x="178" y="76"/>
                  </a:lnTo>
                  <a:lnTo>
                    <a:pt x="175" y="73"/>
                  </a:lnTo>
                  <a:lnTo>
                    <a:pt x="144" y="63"/>
                  </a:lnTo>
                  <a:lnTo>
                    <a:pt x="104" y="60"/>
                  </a:lnTo>
                  <a:close/>
                  <a:moveTo>
                    <a:pt x="104" y="0"/>
                  </a:moveTo>
                  <a:lnTo>
                    <a:pt x="138" y="3"/>
                  </a:lnTo>
                  <a:lnTo>
                    <a:pt x="167" y="10"/>
                  </a:lnTo>
                  <a:lnTo>
                    <a:pt x="188" y="24"/>
                  </a:lnTo>
                  <a:lnTo>
                    <a:pt x="204" y="47"/>
                  </a:lnTo>
                  <a:lnTo>
                    <a:pt x="206" y="63"/>
                  </a:lnTo>
                  <a:lnTo>
                    <a:pt x="206" y="81"/>
                  </a:lnTo>
                  <a:lnTo>
                    <a:pt x="206" y="97"/>
                  </a:lnTo>
                  <a:lnTo>
                    <a:pt x="206" y="139"/>
                  </a:lnTo>
                  <a:lnTo>
                    <a:pt x="206" y="196"/>
                  </a:lnTo>
                  <a:lnTo>
                    <a:pt x="206" y="262"/>
                  </a:lnTo>
                  <a:lnTo>
                    <a:pt x="206" y="325"/>
                  </a:lnTo>
                  <a:lnTo>
                    <a:pt x="206" y="382"/>
                  </a:lnTo>
                  <a:lnTo>
                    <a:pt x="206" y="427"/>
                  </a:lnTo>
                  <a:lnTo>
                    <a:pt x="206" y="432"/>
                  </a:lnTo>
                  <a:lnTo>
                    <a:pt x="206" y="435"/>
                  </a:lnTo>
                  <a:lnTo>
                    <a:pt x="206" y="435"/>
                  </a:lnTo>
                  <a:lnTo>
                    <a:pt x="206" y="432"/>
                  </a:lnTo>
                  <a:lnTo>
                    <a:pt x="204" y="427"/>
                  </a:lnTo>
                  <a:lnTo>
                    <a:pt x="191" y="403"/>
                  </a:lnTo>
                  <a:lnTo>
                    <a:pt x="167" y="388"/>
                  </a:lnTo>
                  <a:lnTo>
                    <a:pt x="138" y="380"/>
                  </a:lnTo>
                  <a:lnTo>
                    <a:pt x="104" y="377"/>
                  </a:lnTo>
                  <a:lnTo>
                    <a:pt x="70" y="380"/>
                  </a:lnTo>
                  <a:lnTo>
                    <a:pt x="39" y="388"/>
                  </a:lnTo>
                  <a:lnTo>
                    <a:pt x="18" y="403"/>
                  </a:lnTo>
                  <a:lnTo>
                    <a:pt x="2" y="427"/>
                  </a:lnTo>
                  <a:lnTo>
                    <a:pt x="2" y="432"/>
                  </a:lnTo>
                  <a:lnTo>
                    <a:pt x="0" y="435"/>
                  </a:lnTo>
                  <a:lnTo>
                    <a:pt x="0" y="435"/>
                  </a:lnTo>
                  <a:lnTo>
                    <a:pt x="0" y="432"/>
                  </a:lnTo>
                  <a:lnTo>
                    <a:pt x="0" y="427"/>
                  </a:lnTo>
                  <a:lnTo>
                    <a:pt x="0" y="382"/>
                  </a:lnTo>
                  <a:lnTo>
                    <a:pt x="0" y="325"/>
                  </a:lnTo>
                  <a:lnTo>
                    <a:pt x="0" y="262"/>
                  </a:lnTo>
                  <a:lnTo>
                    <a:pt x="0" y="196"/>
                  </a:lnTo>
                  <a:lnTo>
                    <a:pt x="0" y="139"/>
                  </a:lnTo>
                  <a:lnTo>
                    <a:pt x="0" y="97"/>
                  </a:lnTo>
                  <a:lnTo>
                    <a:pt x="0" y="81"/>
                  </a:lnTo>
                  <a:lnTo>
                    <a:pt x="2" y="63"/>
                  </a:lnTo>
                  <a:lnTo>
                    <a:pt x="5" y="47"/>
                  </a:lnTo>
                  <a:lnTo>
                    <a:pt x="18" y="24"/>
                  </a:lnTo>
                  <a:lnTo>
                    <a:pt x="41" y="10"/>
                  </a:lnTo>
                  <a:lnTo>
                    <a:pt x="70" y="3"/>
                  </a:lnTo>
                  <a:lnTo>
                    <a:pt x="10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7" name="Freeform 976"/>
            <p:cNvSpPr>
              <a:spLocks noEditPoints="1"/>
            </p:cNvSpPr>
            <p:nvPr/>
          </p:nvSpPr>
          <p:spPr bwMode="auto">
            <a:xfrm>
              <a:off x="21884254" y="0"/>
              <a:ext cx="328613" cy="690563"/>
            </a:xfrm>
            <a:custGeom>
              <a:avLst/>
              <a:gdLst>
                <a:gd name="T0" fmla="*/ 63 w 207"/>
                <a:gd name="T1" fmla="*/ 181 h 435"/>
                <a:gd name="T2" fmla="*/ 29 w 207"/>
                <a:gd name="T3" fmla="*/ 194 h 435"/>
                <a:gd name="T4" fmla="*/ 29 w 207"/>
                <a:gd name="T5" fmla="*/ 199 h 435"/>
                <a:gd name="T6" fmla="*/ 34 w 207"/>
                <a:gd name="T7" fmla="*/ 202 h 435"/>
                <a:gd name="T8" fmla="*/ 50 w 207"/>
                <a:gd name="T9" fmla="*/ 196 h 435"/>
                <a:gd name="T10" fmla="*/ 102 w 207"/>
                <a:gd name="T11" fmla="*/ 191 h 435"/>
                <a:gd name="T12" fmla="*/ 131 w 207"/>
                <a:gd name="T13" fmla="*/ 191 h 435"/>
                <a:gd name="T14" fmla="*/ 168 w 207"/>
                <a:gd name="T15" fmla="*/ 202 h 435"/>
                <a:gd name="T16" fmla="*/ 176 w 207"/>
                <a:gd name="T17" fmla="*/ 202 h 435"/>
                <a:gd name="T18" fmla="*/ 178 w 207"/>
                <a:gd name="T19" fmla="*/ 196 h 435"/>
                <a:gd name="T20" fmla="*/ 173 w 207"/>
                <a:gd name="T21" fmla="*/ 191 h 435"/>
                <a:gd name="T22" fmla="*/ 102 w 207"/>
                <a:gd name="T23" fmla="*/ 178 h 435"/>
                <a:gd name="T24" fmla="*/ 102 w 207"/>
                <a:gd name="T25" fmla="*/ 120 h 435"/>
                <a:gd name="T26" fmla="*/ 32 w 207"/>
                <a:gd name="T27" fmla="*/ 131 h 435"/>
                <a:gd name="T28" fmla="*/ 29 w 207"/>
                <a:gd name="T29" fmla="*/ 136 h 435"/>
                <a:gd name="T30" fmla="*/ 32 w 207"/>
                <a:gd name="T31" fmla="*/ 144 h 435"/>
                <a:gd name="T32" fmla="*/ 37 w 207"/>
                <a:gd name="T33" fmla="*/ 144 h 435"/>
                <a:gd name="T34" fmla="*/ 74 w 207"/>
                <a:gd name="T35" fmla="*/ 134 h 435"/>
                <a:gd name="T36" fmla="*/ 102 w 207"/>
                <a:gd name="T37" fmla="*/ 131 h 435"/>
                <a:gd name="T38" fmla="*/ 155 w 207"/>
                <a:gd name="T39" fmla="*/ 139 h 435"/>
                <a:gd name="T40" fmla="*/ 171 w 207"/>
                <a:gd name="T41" fmla="*/ 144 h 435"/>
                <a:gd name="T42" fmla="*/ 176 w 207"/>
                <a:gd name="T43" fmla="*/ 141 h 435"/>
                <a:gd name="T44" fmla="*/ 176 w 207"/>
                <a:gd name="T45" fmla="*/ 134 h 435"/>
                <a:gd name="T46" fmla="*/ 144 w 207"/>
                <a:gd name="T47" fmla="*/ 123 h 435"/>
                <a:gd name="T48" fmla="*/ 102 w 207"/>
                <a:gd name="T49" fmla="*/ 120 h 435"/>
                <a:gd name="T50" fmla="*/ 63 w 207"/>
                <a:gd name="T51" fmla="*/ 63 h 435"/>
                <a:gd name="T52" fmla="*/ 29 w 207"/>
                <a:gd name="T53" fmla="*/ 76 h 435"/>
                <a:gd name="T54" fmla="*/ 29 w 207"/>
                <a:gd name="T55" fmla="*/ 81 h 435"/>
                <a:gd name="T56" fmla="*/ 34 w 207"/>
                <a:gd name="T57" fmla="*/ 84 h 435"/>
                <a:gd name="T58" fmla="*/ 50 w 207"/>
                <a:gd name="T59" fmla="*/ 79 h 435"/>
                <a:gd name="T60" fmla="*/ 102 w 207"/>
                <a:gd name="T61" fmla="*/ 73 h 435"/>
                <a:gd name="T62" fmla="*/ 131 w 207"/>
                <a:gd name="T63" fmla="*/ 73 h 435"/>
                <a:gd name="T64" fmla="*/ 168 w 207"/>
                <a:gd name="T65" fmla="*/ 84 h 435"/>
                <a:gd name="T66" fmla="*/ 176 w 207"/>
                <a:gd name="T67" fmla="*/ 84 h 435"/>
                <a:gd name="T68" fmla="*/ 178 w 207"/>
                <a:gd name="T69" fmla="*/ 79 h 435"/>
                <a:gd name="T70" fmla="*/ 173 w 207"/>
                <a:gd name="T71" fmla="*/ 73 h 435"/>
                <a:gd name="T72" fmla="*/ 102 w 207"/>
                <a:gd name="T73" fmla="*/ 60 h 435"/>
                <a:gd name="T74" fmla="*/ 102 w 207"/>
                <a:gd name="T75" fmla="*/ 0 h 435"/>
                <a:gd name="T76" fmla="*/ 137 w 207"/>
                <a:gd name="T77" fmla="*/ 3 h 435"/>
                <a:gd name="T78" fmla="*/ 189 w 207"/>
                <a:gd name="T79" fmla="*/ 24 h 435"/>
                <a:gd name="T80" fmla="*/ 205 w 207"/>
                <a:gd name="T81" fmla="*/ 63 h 435"/>
                <a:gd name="T82" fmla="*/ 207 w 207"/>
                <a:gd name="T83" fmla="*/ 97 h 435"/>
                <a:gd name="T84" fmla="*/ 207 w 207"/>
                <a:gd name="T85" fmla="*/ 196 h 435"/>
                <a:gd name="T86" fmla="*/ 207 w 207"/>
                <a:gd name="T87" fmla="*/ 325 h 435"/>
                <a:gd name="T88" fmla="*/ 207 w 207"/>
                <a:gd name="T89" fmla="*/ 427 h 435"/>
                <a:gd name="T90" fmla="*/ 207 w 207"/>
                <a:gd name="T91" fmla="*/ 435 h 435"/>
                <a:gd name="T92" fmla="*/ 205 w 207"/>
                <a:gd name="T93" fmla="*/ 432 h 435"/>
                <a:gd name="T94" fmla="*/ 189 w 207"/>
                <a:gd name="T95" fmla="*/ 403 h 435"/>
                <a:gd name="T96" fmla="*/ 137 w 207"/>
                <a:gd name="T97" fmla="*/ 380 h 435"/>
                <a:gd name="T98" fmla="*/ 68 w 207"/>
                <a:gd name="T99" fmla="*/ 380 h 435"/>
                <a:gd name="T100" fmla="*/ 16 w 207"/>
                <a:gd name="T101" fmla="*/ 403 h 435"/>
                <a:gd name="T102" fmla="*/ 0 w 207"/>
                <a:gd name="T103" fmla="*/ 432 h 435"/>
                <a:gd name="T104" fmla="*/ 0 w 207"/>
                <a:gd name="T105" fmla="*/ 435 h 435"/>
                <a:gd name="T106" fmla="*/ 0 w 207"/>
                <a:gd name="T107" fmla="*/ 427 h 435"/>
                <a:gd name="T108" fmla="*/ 0 w 207"/>
                <a:gd name="T109" fmla="*/ 325 h 435"/>
                <a:gd name="T110" fmla="*/ 0 w 207"/>
                <a:gd name="T111" fmla="*/ 196 h 435"/>
                <a:gd name="T112" fmla="*/ 0 w 207"/>
                <a:gd name="T113" fmla="*/ 97 h 435"/>
                <a:gd name="T114" fmla="*/ 0 w 207"/>
                <a:gd name="T115" fmla="*/ 63 h 435"/>
                <a:gd name="T116" fmla="*/ 19 w 207"/>
                <a:gd name="T117" fmla="*/ 24 h 435"/>
                <a:gd name="T118" fmla="*/ 68 w 207"/>
                <a:gd name="T119" fmla="*/ 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7" h="435">
                  <a:moveTo>
                    <a:pt x="102" y="178"/>
                  </a:moveTo>
                  <a:lnTo>
                    <a:pt x="63" y="181"/>
                  </a:lnTo>
                  <a:lnTo>
                    <a:pt x="32" y="191"/>
                  </a:lnTo>
                  <a:lnTo>
                    <a:pt x="29" y="194"/>
                  </a:lnTo>
                  <a:lnTo>
                    <a:pt x="29" y="196"/>
                  </a:lnTo>
                  <a:lnTo>
                    <a:pt x="29" y="199"/>
                  </a:lnTo>
                  <a:lnTo>
                    <a:pt x="32" y="202"/>
                  </a:lnTo>
                  <a:lnTo>
                    <a:pt x="34" y="202"/>
                  </a:lnTo>
                  <a:lnTo>
                    <a:pt x="37" y="202"/>
                  </a:lnTo>
                  <a:lnTo>
                    <a:pt x="50" y="196"/>
                  </a:lnTo>
                  <a:lnTo>
                    <a:pt x="74" y="191"/>
                  </a:lnTo>
                  <a:lnTo>
                    <a:pt x="102" y="191"/>
                  </a:lnTo>
                  <a:lnTo>
                    <a:pt x="102" y="191"/>
                  </a:lnTo>
                  <a:lnTo>
                    <a:pt x="131" y="191"/>
                  </a:lnTo>
                  <a:lnTo>
                    <a:pt x="155" y="196"/>
                  </a:lnTo>
                  <a:lnTo>
                    <a:pt x="168" y="202"/>
                  </a:lnTo>
                  <a:lnTo>
                    <a:pt x="171" y="202"/>
                  </a:lnTo>
                  <a:lnTo>
                    <a:pt x="176" y="202"/>
                  </a:lnTo>
                  <a:lnTo>
                    <a:pt x="176" y="199"/>
                  </a:lnTo>
                  <a:lnTo>
                    <a:pt x="178" y="196"/>
                  </a:lnTo>
                  <a:lnTo>
                    <a:pt x="176" y="194"/>
                  </a:lnTo>
                  <a:lnTo>
                    <a:pt x="173" y="191"/>
                  </a:lnTo>
                  <a:lnTo>
                    <a:pt x="144" y="181"/>
                  </a:lnTo>
                  <a:lnTo>
                    <a:pt x="102" y="178"/>
                  </a:lnTo>
                  <a:lnTo>
                    <a:pt x="102" y="178"/>
                  </a:lnTo>
                  <a:close/>
                  <a:moveTo>
                    <a:pt x="102" y="120"/>
                  </a:moveTo>
                  <a:lnTo>
                    <a:pt x="63" y="123"/>
                  </a:lnTo>
                  <a:lnTo>
                    <a:pt x="32" y="131"/>
                  </a:lnTo>
                  <a:lnTo>
                    <a:pt x="29" y="134"/>
                  </a:lnTo>
                  <a:lnTo>
                    <a:pt x="29" y="136"/>
                  </a:lnTo>
                  <a:lnTo>
                    <a:pt x="29" y="141"/>
                  </a:lnTo>
                  <a:lnTo>
                    <a:pt x="32" y="144"/>
                  </a:lnTo>
                  <a:lnTo>
                    <a:pt x="34" y="144"/>
                  </a:lnTo>
                  <a:lnTo>
                    <a:pt x="37" y="144"/>
                  </a:lnTo>
                  <a:lnTo>
                    <a:pt x="50" y="139"/>
                  </a:lnTo>
                  <a:lnTo>
                    <a:pt x="74" y="134"/>
                  </a:lnTo>
                  <a:lnTo>
                    <a:pt x="102" y="131"/>
                  </a:lnTo>
                  <a:lnTo>
                    <a:pt x="102" y="131"/>
                  </a:lnTo>
                  <a:lnTo>
                    <a:pt x="131" y="134"/>
                  </a:lnTo>
                  <a:lnTo>
                    <a:pt x="155" y="139"/>
                  </a:lnTo>
                  <a:lnTo>
                    <a:pt x="168" y="144"/>
                  </a:lnTo>
                  <a:lnTo>
                    <a:pt x="171" y="144"/>
                  </a:lnTo>
                  <a:lnTo>
                    <a:pt x="176" y="144"/>
                  </a:lnTo>
                  <a:lnTo>
                    <a:pt x="176" y="141"/>
                  </a:lnTo>
                  <a:lnTo>
                    <a:pt x="178" y="136"/>
                  </a:lnTo>
                  <a:lnTo>
                    <a:pt x="176" y="134"/>
                  </a:lnTo>
                  <a:lnTo>
                    <a:pt x="173" y="131"/>
                  </a:lnTo>
                  <a:lnTo>
                    <a:pt x="144" y="123"/>
                  </a:lnTo>
                  <a:lnTo>
                    <a:pt x="102" y="120"/>
                  </a:lnTo>
                  <a:lnTo>
                    <a:pt x="102" y="120"/>
                  </a:lnTo>
                  <a:close/>
                  <a:moveTo>
                    <a:pt x="102" y="60"/>
                  </a:moveTo>
                  <a:lnTo>
                    <a:pt x="63" y="63"/>
                  </a:lnTo>
                  <a:lnTo>
                    <a:pt x="32" y="73"/>
                  </a:lnTo>
                  <a:lnTo>
                    <a:pt x="29" y="76"/>
                  </a:lnTo>
                  <a:lnTo>
                    <a:pt x="29" y="79"/>
                  </a:lnTo>
                  <a:lnTo>
                    <a:pt x="29" y="81"/>
                  </a:lnTo>
                  <a:lnTo>
                    <a:pt x="32" y="84"/>
                  </a:lnTo>
                  <a:lnTo>
                    <a:pt x="34" y="84"/>
                  </a:lnTo>
                  <a:lnTo>
                    <a:pt x="37" y="84"/>
                  </a:lnTo>
                  <a:lnTo>
                    <a:pt x="50" y="79"/>
                  </a:lnTo>
                  <a:lnTo>
                    <a:pt x="74" y="73"/>
                  </a:lnTo>
                  <a:lnTo>
                    <a:pt x="102" y="73"/>
                  </a:lnTo>
                  <a:lnTo>
                    <a:pt x="102" y="73"/>
                  </a:lnTo>
                  <a:lnTo>
                    <a:pt x="131" y="73"/>
                  </a:lnTo>
                  <a:lnTo>
                    <a:pt x="155" y="79"/>
                  </a:lnTo>
                  <a:lnTo>
                    <a:pt x="168" y="84"/>
                  </a:lnTo>
                  <a:lnTo>
                    <a:pt x="171" y="84"/>
                  </a:lnTo>
                  <a:lnTo>
                    <a:pt x="176" y="84"/>
                  </a:lnTo>
                  <a:lnTo>
                    <a:pt x="176" y="81"/>
                  </a:lnTo>
                  <a:lnTo>
                    <a:pt x="178" y="79"/>
                  </a:lnTo>
                  <a:lnTo>
                    <a:pt x="176" y="76"/>
                  </a:lnTo>
                  <a:lnTo>
                    <a:pt x="173" y="73"/>
                  </a:lnTo>
                  <a:lnTo>
                    <a:pt x="144" y="63"/>
                  </a:lnTo>
                  <a:lnTo>
                    <a:pt x="102" y="60"/>
                  </a:lnTo>
                  <a:lnTo>
                    <a:pt x="102" y="60"/>
                  </a:lnTo>
                  <a:close/>
                  <a:moveTo>
                    <a:pt x="102" y="0"/>
                  </a:moveTo>
                  <a:lnTo>
                    <a:pt x="102" y="0"/>
                  </a:lnTo>
                  <a:lnTo>
                    <a:pt x="137" y="3"/>
                  </a:lnTo>
                  <a:lnTo>
                    <a:pt x="165" y="10"/>
                  </a:lnTo>
                  <a:lnTo>
                    <a:pt x="189" y="24"/>
                  </a:lnTo>
                  <a:lnTo>
                    <a:pt x="202" y="47"/>
                  </a:lnTo>
                  <a:lnTo>
                    <a:pt x="205" y="63"/>
                  </a:lnTo>
                  <a:lnTo>
                    <a:pt x="207" y="81"/>
                  </a:lnTo>
                  <a:lnTo>
                    <a:pt x="207" y="97"/>
                  </a:lnTo>
                  <a:lnTo>
                    <a:pt x="207" y="139"/>
                  </a:lnTo>
                  <a:lnTo>
                    <a:pt x="207" y="196"/>
                  </a:lnTo>
                  <a:lnTo>
                    <a:pt x="207" y="262"/>
                  </a:lnTo>
                  <a:lnTo>
                    <a:pt x="207" y="325"/>
                  </a:lnTo>
                  <a:lnTo>
                    <a:pt x="207" y="382"/>
                  </a:lnTo>
                  <a:lnTo>
                    <a:pt x="207" y="427"/>
                  </a:lnTo>
                  <a:lnTo>
                    <a:pt x="207" y="432"/>
                  </a:lnTo>
                  <a:lnTo>
                    <a:pt x="207" y="435"/>
                  </a:lnTo>
                  <a:lnTo>
                    <a:pt x="207" y="435"/>
                  </a:lnTo>
                  <a:lnTo>
                    <a:pt x="205" y="432"/>
                  </a:lnTo>
                  <a:lnTo>
                    <a:pt x="205" y="427"/>
                  </a:lnTo>
                  <a:lnTo>
                    <a:pt x="189" y="403"/>
                  </a:lnTo>
                  <a:lnTo>
                    <a:pt x="168" y="388"/>
                  </a:lnTo>
                  <a:lnTo>
                    <a:pt x="137" y="380"/>
                  </a:lnTo>
                  <a:lnTo>
                    <a:pt x="102" y="377"/>
                  </a:lnTo>
                  <a:lnTo>
                    <a:pt x="68" y="380"/>
                  </a:lnTo>
                  <a:lnTo>
                    <a:pt x="40" y="388"/>
                  </a:lnTo>
                  <a:lnTo>
                    <a:pt x="16" y="403"/>
                  </a:lnTo>
                  <a:lnTo>
                    <a:pt x="3" y="427"/>
                  </a:lnTo>
                  <a:lnTo>
                    <a:pt x="0" y="432"/>
                  </a:lnTo>
                  <a:lnTo>
                    <a:pt x="0" y="435"/>
                  </a:lnTo>
                  <a:lnTo>
                    <a:pt x="0" y="435"/>
                  </a:lnTo>
                  <a:lnTo>
                    <a:pt x="0" y="432"/>
                  </a:lnTo>
                  <a:lnTo>
                    <a:pt x="0" y="427"/>
                  </a:lnTo>
                  <a:lnTo>
                    <a:pt x="0" y="382"/>
                  </a:lnTo>
                  <a:lnTo>
                    <a:pt x="0" y="325"/>
                  </a:lnTo>
                  <a:lnTo>
                    <a:pt x="0" y="262"/>
                  </a:lnTo>
                  <a:lnTo>
                    <a:pt x="0" y="196"/>
                  </a:lnTo>
                  <a:lnTo>
                    <a:pt x="0" y="139"/>
                  </a:lnTo>
                  <a:lnTo>
                    <a:pt x="0" y="97"/>
                  </a:lnTo>
                  <a:lnTo>
                    <a:pt x="0" y="81"/>
                  </a:lnTo>
                  <a:lnTo>
                    <a:pt x="0" y="63"/>
                  </a:lnTo>
                  <a:lnTo>
                    <a:pt x="3" y="47"/>
                  </a:lnTo>
                  <a:lnTo>
                    <a:pt x="19" y="24"/>
                  </a:lnTo>
                  <a:lnTo>
                    <a:pt x="40" y="10"/>
                  </a:lnTo>
                  <a:lnTo>
                    <a:pt x="68" y="3"/>
                  </a:lnTo>
                  <a:lnTo>
                    <a:pt x="10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8" name="Freeform 977"/>
            <p:cNvSpPr>
              <a:spLocks noEditPoints="1"/>
            </p:cNvSpPr>
            <p:nvPr/>
          </p:nvSpPr>
          <p:spPr bwMode="auto">
            <a:xfrm>
              <a:off x="22030304" y="6313488"/>
              <a:ext cx="349250" cy="349250"/>
            </a:xfrm>
            <a:custGeom>
              <a:avLst/>
              <a:gdLst>
                <a:gd name="T0" fmla="*/ 165 w 220"/>
                <a:gd name="T1" fmla="*/ 53 h 220"/>
                <a:gd name="T2" fmla="*/ 110 w 220"/>
                <a:gd name="T3" fmla="*/ 79 h 220"/>
                <a:gd name="T4" fmla="*/ 89 w 220"/>
                <a:gd name="T5" fmla="*/ 87 h 220"/>
                <a:gd name="T6" fmla="*/ 55 w 220"/>
                <a:gd name="T7" fmla="*/ 165 h 220"/>
                <a:gd name="T8" fmla="*/ 110 w 220"/>
                <a:gd name="T9" fmla="*/ 142 h 220"/>
                <a:gd name="T10" fmla="*/ 131 w 220"/>
                <a:gd name="T11" fmla="*/ 131 h 220"/>
                <a:gd name="T12" fmla="*/ 165 w 220"/>
                <a:gd name="T13" fmla="*/ 53 h 220"/>
                <a:gd name="T14" fmla="*/ 110 w 220"/>
                <a:gd name="T15" fmla="*/ 0 h 220"/>
                <a:gd name="T16" fmla="*/ 110 w 220"/>
                <a:gd name="T17" fmla="*/ 0 h 220"/>
                <a:gd name="T18" fmla="*/ 144 w 220"/>
                <a:gd name="T19" fmla="*/ 6 h 220"/>
                <a:gd name="T20" fmla="*/ 175 w 220"/>
                <a:gd name="T21" fmla="*/ 21 h 220"/>
                <a:gd name="T22" fmla="*/ 199 w 220"/>
                <a:gd name="T23" fmla="*/ 45 h 220"/>
                <a:gd name="T24" fmla="*/ 215 w 220"/>
                <a:gd name="T25" fmla="*/ 76 h 220"/>
                <a:gd name="T26" fmla="*/ 220 w 220"/>
                <a:gd name="T27" fmla="*/ 110 h 220"/>
                <a:gd name="T28" fmla="*/ 215 w 220"/>
                <a:gd name="T29" fmla="*/ 144 h 220"/>
                <a:gd name="T30" fmla="*/ 199 w 220"/>
                <a:gd name="T31" fmla="*/ 176 h 220"/>
                <a:gd name="T32" fmla="*/ 175 w 220"/>
                <a:gd name="T33" fmla="*/ 199 h 220"/>
                <a:gd name="T34" fmla="*/ 144 w 220"/>
                <a:gd name="T35" fmla="*/ 215 h 220"/>
                <a:gd name="T36" fmla="*/ 110 w 220"/>
                <a:gd name="T37" fmla="*/ 220 h 220"/>
                <a:gd name="T38" fmla="*/ 110 w 220"/>
                <a:gd name="T39" fmla="*/ 220 h 220"/>
                <a:gd name="T40" fmla="*/ 76 w 220"/>
                <a:gd name="T41" fmla="*/ 215 h 220"/>
                <a:gd name="T42" fmla="*/ 45 w 220"/>
                <a:gd name="T43" fmla="*/ 199 h 220"/>
                <a:gd name="T44" fmla="*/ 21 w 220"/>
                <a:gd name="T45" fmla="*/ 176 h 220"/>
                <a:gd name="T46" fmla="*/ 5 w 220"/>
                <a:gd name="T47" fmla="*/ 144 h 220"/>
                <a:gd name="T48" fmla="*/ 0 w 220"/>
                <a:gd name="T49" fmla="*/ 110 h 220"/>
                <a:gd name="T50" fmla="*/ 5 w 220"/>
                <a:gd name="T51" fmla="*/ 76 h 220"/>
                <a:gd name="T52" fmla="*/ 21 w 220"/>
                <a:gd name="T53" fmla="*/ 45 h 220"/>
                <a:gd name="T54" fmla="*/ 45 w 220"/>
                <a:gd name="T55" fmla="*/ 21 h 220"/>
                <a:gd name="T56" fmla="*/ 76 w 220"/>
                <a:gd name="T57" fmla="*/ 6 h 220"/>
                <a:gd name="T58" fmla="*/ 110 w 220"/>
                <a:gd name="T59"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220">
                  <a:moveTo>
                    <a:pt x="165" y="53"/>
                  </a:moveTo>
                  <a:lnTo>
                    <a:pt x="110" y="79"/>
                  </a:lnTo>
                  <a:lnTo>
                    <a:pt x="89" y="87"/>
                  </a:lnTo>
                  <a:lnTo>
                    <a:pt x="55" y="165"/>
                  </a:lnTo>
                  <a:lnTo>
                    <a:pt x="110" y="142"/>
                  </a:lnTo>
                  <a:lnTo>
                    <a:pt x="131" y="131"/>
                  </a:lnTo>
                  <a:lnTo>
                    <a:pt x="165" y="53"/>
                  </a:lnTo>
                  <a:close/>
                  <a:moveTo>
                    <a:pt x="110" y="0"/>
                  </a:moveTo>
                  <a:lnTo>
                    <a:pt x="110" y="0"/>
                  </a:lnTo>
                  <a:lnTo>
                    <a:pt x="144" y="6"/>
                  </a:lnTo>
                  <a:lnTo>
                    <a:pt x="175" y="21"/>
                  </a:lnTo>
                  <a:lnTo>
                    <a:pt x="199" y="45"/>
                  </a:lnTo>
                  <a:lnTo>
                    <a:pt x="215" y="76"/>
                  </a:lnTo>
                  <a:lnTo>
                    <a:pt x="220" y="110"/>
                  </a:lnTo>
                  <a:lnTo>
                    <a:pt x="215" y="144"/>
                  </a:lnTo>
                  <a:lnTo>
                    <a:pt x="199" y="176"/>
                  </a:lnTo>
                  <a:lnTo>
                    <a:pt x="175" y="199"/>
                  </a:lnTo>
                  <a:lnTo>
                    <a:pt x="144" y="215"/>
                  </a:lnTo>
                  <a:lnTo>
                    <a:pt x="110" y="220"/>
                  </a:lnTo>
                  <a:lnTo>
                    <a:pt x="110" y="220"/>
                  </a:lnTo>
                  <a:lnTo>
                    <a:pt x="76" y="215"/>
                  </a:lnTo>
                  <a:lnTo>
                    <a:pt x="45" y="199"/>
                  </a:lnTo>
                  <a:lnTo>
                    <a:pt x="21" y="176"/>
                  </a:lnTo>
                  <a:lnTo>
                    <a:pt x="5" y="144"/>
                  </a:lnTo>
                  <a:lnTo>
                    <a:pt x="0" y="110"/>
                  </a:lnTo>
                  <a:lnTo>
                    <a:pt x="5" y="76"/>
                  </a:lnTo>
                  <a:lnTo>
                    <a:pt x="21" y="45"/>
                  </a:lnTo>
                  <a:lnTo>
                    <a:pt x="45" y="21"/>
                  </a:lnTo>
                  <a:lnTo>
                    <a:pt x="76" y="6"/>
                  </a:lnTo>
                  <a:lnTo>
                    <a:pt x="1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9" name="Freeform 978"/>
            <p:cNvSpPr/>
            <p:nvPr/>
          </p:nvSpPr>
          <p:spPr bwMode="auto">
            <a:xfrm>
              <a:off x="22184292" y="6467475"/>
              <a:ext cx="41275" cy="38100"/>
            </a:xfrm>
            <a:custGeom>
              <a:avLst/>
              <a:gdLst>
                <a:gd name="T0" fmla="*/ 13 w 26"/>
                <a:gd name="T1" fmla="*/ 0 h 24"/>
                <a:gd name="T2" fmla="*/ 18 w 26"/>
                <a:gd name="T3" fmla="*/ 0 h 24"/>
                <a:gd name="T4" fmla="*/ 23 w 26"/>
                <a:gd name="T5" fmla="*/ 6 h 24"/>
                <a:gd name="T6" fmla="*/ 26 w 26"/>
                <a:gd name="T7" fmla="*/ 11 h 24"/>
                <a:gd name="T8" fmla="*/ 23 w 26"/>
                <a:gd name="T9" fmla="*/ 19 h 24"/>
                <a:gd name="T10" fmla="*/ 18 w 26"/>
                <a:gd name="T11" fmla="*/ 21 h 24"/>
                <a:gd name="T12" fmla="*/ 13 w 26"/>
                <a:gd name="T13" fmla="*/ 24 h 24"/>
                <a:gd name="T14" fmla="*/ 8 w 26"/>
                <a:gd name="T15" fmla="*/ 21 h 24"/>
                <a:gd name="T16" fmla="*/ 2 w 26"/>
                <a:gd name="T17" fmla="*/ 19 h 24"/>
                <a:gd name="T18" fmla="*/ 0 w 26"/>
                <a:gd name="T19" fmla="*/ 11 h 24"/>
                <a:gd name="T20" fmla="*/ 2 w 26"/>
                <a:gd name="T21" fmla="*/ 6 h 24"/>
                <a:gd name="T22" fmla="*/ 8 w 26"/>
                <a:gd name="T23" fmla="*/ 0 h 24"/>
                <a:gd name="T24" fmla="*/ 13 w 26"/>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4">
                  <a:moveTo>
                    <a:pt x="13" y="0"/>
                  </a:moveTo>
                  <a:lnTo>
                    <a:pt x="18" y="0"/>
                  </a:lnTo>
                  <a:lnTo>
                    <a:pt x="23" y="6"/>
                  </a:lnTo>
                  <a:lnTo>
                    <a:pt x="26" y="11"/>
                  </a:lnTo>
                  <a:lnTo>
                    <a:pt x="23" y="19"/>
                  </a:lnTo>
                  <a:lnTo>
                    <a:pt x="18" y="21"/>
                  </a:lnTo>
                  <a:lnTo>
                    <a:pt x="13" y="24"/>
                  </a:lnTo>
                  <a:lnTo>
                    <a:pt x="8" y="21"/>
                  </a:lnTo>
                  <a:lnTo>
                    <a:pt x="2" y="19"/>
                  </a:lnTo>
                  <a:lnTo>
                    <a:pt x="0" y="11"/>
                  </a:lnTo>
                  <a:lnTo>
                    <a:pt x="2" y="6"/>
                  </a:lnTo>
                  <a:lnTo>
                    <a:pt x="8" y="0"/>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0" name="Freeform 979"/>
            <p:cNvSpPr/>
            <p:nvPr/>
          </p:nvSpPr>
          <p:spPr bwMode="auto">
            <a:xfrm>
              <a:off x="21855679" y="3208338"/>
              <a:ext cx="369888" cy="412750"/>
            </a:xfrm>
            <a:custGeom>
              <a:avLst/>
              <a:gdLst>
                <a:gd name="T0" fmla="*/ 37 w 233"/>
                <a:gd name="T1" fmla="*/ 0 h 260"/>
                <a:gd name="T2" fmla="*/ 50 w 233"/>
                <a:gd name="T3" fmla="*/ 6 h 260"/>
                <a:gd name="T4" fmla="*/ 63 w 233"/>
                <a:gd name="T5" fmla="*/ 14 h 260"/>
                <a:gd name="T6" fmla="*/ 76 w 233"/>
                <a:gd name="T7" fmla="*/ 24 h 260"/>
                <a:gd name="T8" fmla="*/ 84 w 233"/>
                <a:gd name="T9" fmla="*/ 35 h 260"/>
                <a:gd name="T10" fmla="*/ 105 w 233"/>
                <a:gd name="T11" fmla="*/ 66 h 260"/>
                <a:gd name="T12" fmla="*/ 212 w 233"/>
                <a:gd name="T13" fmla="*/ 48 h 260"/>
                <a:gd name="T14" fmla="*/ 228 w 233"/>
                <a:gd name="T15" fmla="*/ 71 h 260"/>
                <a:gd name="T16" fmla="*/ 134 w 233"/>
                <a:gd name="T17" fmla="*/ 110 h 260"/>
                <a:gd name="T18" fmla="*/ 165 w 233"/>
                <a:gd name="T19" fmla="*/ 155 h 260"/>
                <a:gd name="T20" fmla="*/ 217 w 233"/>
                <a:gd name="T21" fmla="*/ 158 h 260"/>
                <a:gd name="T22" fmla="*/ 233 w 233"/>
                <a:gd name="T23" fmla="*/ 181 h 260"/>
                <a:gd name="T24" fmla="*/ 160 w 233"/>
                <a:gd name="T25" fmla="*/ 199 h 260"/>
                <a:gd name="T26" fmla="*/ 115 w 233"/>
                <a:gd name="T27" fmla="*/ 260 h 260"/>
                <a:gd name="T28" fmla="*/ 100 w 233"/>
                <a:gd name="T29" fmla="*/ 236 h 260"/>
                <a:gd name="T30" fmla="*/ 118 w 233"/>
                <a:gd name="T31" fmla="*/ 189 h 260"/>
                <a:gd name="T32" fmla="*/ 86 w 233"/>
                <a:gd name="T33" fmla="*/ 142 h 260"/>
                <a:gd name="T34" fmla="*/ 13 w 233"/>
                <a:gd name="T35" fmla="*/ 213 h 260"/>
                <a:gd name="T36" fmla="*/ 0 w 233"/>
                <a:gd name="T37" fmla="*/ 189 h 260"/>
                <a:gd name="T38" fmla="*/ 58 w 233"/>
                <a:gd name="T39" fmla="*/ 100 h 260"/>
                <a:gd name="T40" fmla="*/ 34 w 233"/>
                <a:gd name="T41" fmla="*/ 66 h 260"/>
                <a:gd name="T42" fmla="*/ 29 w 233"/>
                <a:gd name="T43" fmla="*/ 55 h 260"/>
                <a:gd name="T44" fmla="*/ 24 w 233"/>
                <a:gd name="T45" fmla="*/ 40 h 260"/>
                <a:gd name="T46" fmla="*/ 21 w 233"/>
                <a:gd name="T47" fmla="*/ 24 h 260"/>
                <a:gd name="T48" fmla="*/ 24 w 233"/>
                <a:gd name="T49" fmla="*/ 11 h 260"/>
                <a:gd name="T50" fmla="*/ 26 w 233"/>
                <a:gd name="T51" fmla="*/ 3 h 260"/>
                <a:gd name="T52" fmla="*/ 37 w 233"/>
                <a:gd name="T5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 h="260">
                  <a:moveTo>
                    <a:pt x="37" y="0"/>
                  </a:moveTo>
                  <a:lnTo>
                    <a:pt x="50" y="6"/>
                  </a:lnTo>
                  <a:lnTo>
                    <a:pt x="63" y="14"/>
                  </a:lnTo>
                  <a:lnTo>
                    <a:pt x="76" y="24"/>
                  </a:lnTo>
                  <a:lnTo>
                    <a:pt x="84" y="35"/>
                  </a:lnTo>
                  <a:lnTo>
                    <a:pt x="105" y="66"/>
                  </a:lnTo>
                  <a:lnTo>
                    <a:pt x="212" y="48"/>
                  </a:lnTo>
                  <a:lnTo>
                    <a:pt x="228" y="71"/>
                  </a:lnTo>
                  <a:lnTo>
                    <a:pt x="134" y="110"/>
                  </a:lnTo>
                  <a:lnTo>
                    <a:pt x="165" y="155"/>
                  </a:lnTo>
                  <a:lnTo>
                    <a:pt x="217" y="158"/>
                  </a:lnTo>
                  <a:lnTo>
                    <a:pt x="233" y="181"/>
                  </a:lnTo>
                  <a:lnTo>
                    <a:pt x="160" y="199"/>
                  </a:lnTo>
                  <a:lnTo>
                    <a:pt x="115" y="260"/>
                  </a:lnTo>
                  <a:lnTo>
                    <a:pt x="100" y="236"/>
                  </a:lnTo>
                  <a:lnTo>
                    <a:pt x="118" y="189"/>
                  </a:lnTo>
                  <a:lnTo>
                    <a:pt x="86" y="142"/>
                  </a:lnTo>
                  <a:lnTo>
                    <a:pt x="13" y="213"/>
                  </a:lnTo>
                  <a:lnTo>
                    <a:pt x="0" y="189"/>
                  </a:lnTo>
                  <a:lnTo>
                    <a:pt x="58" y="100"/>
                  </a:lnTo>
                  <a:lnTo>
                    <a:pt x="34" y="66"/>
                  </a:lnTo>
                  <a:lnTo>
                    <a:pt x="29" y="55"/>
                  </a:lnTo>
                  <a:lnTo>
                    <a:pt x="24" y="40"/>
                  </a:lnTo>
                  <a:lnTo>
                    <a:pt x="21" y="24"/>
                  </a:lnTo>
                  <a:lnTo>
                    <a:pt x="24" y="11"/>
                  </a:lnTo>
                  <a:lnTo>
                    <a:pt x="26" y="3"/>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1" name="Freeform 980"/>
            <p:cNvSpPr/>
            <p:nvPr/>
          </p:nvSpPr>
          <p:spPr bwMode="auto">
            <a:xfrm>
              <a:off x="19739542" y="1476375"/>
              <a:ext cx="100013" cy="98425"/>
            </a:xfrm>
            <a:custGeom>
              <a:avLst/>
              <a:gdLst>
                <a:gd name="T0" fmla="*/ 32 w 63"/>
                <a:gd name="T1" fmla="*/ 0 h 62"/>
                <a:gd name="T2" fmla="*/ 42 w 63"/>
                <a:gd name="T3" fmla="*/ 2 h 62"/>
                <a:gd name="T4" fmla="*/ 50 w 63"/>
                <a:gd name="T5" fmla="*/ 5 h 62"/>
                <a:gd name="T6" fmla="*/ 58 w 63"/>
                <a:gd name="T7" fmla="*/ 13 h 62"/>
                <a:gd name="T8" fmla="*/ 63 w 63"/>
                <a:gd name="T9" fmla="*/ 21 h 62"/>
                <a:gd name="T10" fmla="*/ 63 w 63"/>
                <a:gd name="T11" fmla="*/ 31 h 62"/>
                <a:gd name="T12" fmla="*/ 63 w 63"/>
                <a:gd name="T13" fmla="*/ 41 h 62"/>
                <a:gd name="T14" fmla="*/ 58 w 63"/>
                <a:gd name="T15" fmla="*/ 49 h 62"/>
                <a:gd name="T16" fmla="*/ 50 w 63"/>
                <a:gd name="T17" fmla="*/ 57 h 62"/>
                <a:gd name="T18" fmla="*/ 42 w 63"/>
                <a:gd name="T19" fmla="*/ 60 h 62"/>
                <a:gd name="T20" fmla="*/ 32 w 63"/>
                <a:gd name="T21" fmla="*/ 62 h 62"/>
                <a:gd name="T22" fmla="*/ 21 w 63"/>
                <a:gd name="T23" fmla="*/ 60 h 62"/>
                <a:gd name="T24" fmla="*/ 13 w 63"/>
                <a:gd name="T25" fmla="*/ 57 h 62"/>
                <a:gd name="T26" fmla="*/ 5 w 63"/>
                <a:gd name="T27" fmla="*/ 49 h 62"/>
                <a:gd name="T28" fmla="*/ 3 w 63"/>
                <a:gd name="T29" fmla="*/ 41 h 62"/>
                <a:gd name="T30" fmla="*/ 0 w 63"/>
                <a:gd name="T31" fmla="*/ 31 h 62"/>
                <a:gd name="T32" fmla="*/ 3 w 63"/>
                <a:gd name="T33" fmla="*/ 21 h 62"/>
                <a:gd name="T34" fmla="*/ 5 w 63"/>
                <a:gd name="T35" fmla="*/ 13 h 62"/>
                <a:gd name="T36" fmla="*/ 13 w 63"/>
                <a:gd name="T37" fmla="*/ 5 h 62"/>
                <a:gd name="T38" fmla="*/ 21 w 63"/>
                <a:gd name="T39" fmla="*/ 2 h 62"/>
                <a:gd name="T40" fmla="*/ 32 w 63"/>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2">
                  <a:moveTo>
                    <a:pt x="32" y="0"/>
                  </a:moveTo>
                  <a:lnTo>
                    <a:pt x="42" y="2"/>
                  </a:lnTo>
                  <a:lnTo>
                    <a:pt x="50" y="5"/>
                  </a:lnTo>
                  <a:lnTo>
                    <a:pt x="58" y="13"/>
                  </a:lnTo>
                  <a:lnTo>
                    <a:pt x="63" y="21"/>
                  </a:lnTo>
                  <a:lnTo>
                    <a:pt x="63" y="31"/>
                  </a:lnTo>
                  <a:lnTo>
                    <a:pt x="63" y="41"/>
                  </a:lnTo>
                  <a:lnTo>
                    <a:pt x="58" y="49"/>
                  </a:lnTo>
                  <a:lnTo>
                    <a:pt x="50" y="57"/>
                  </a:lnTo>
                  <a:lnTo>
                    <a:pt x="42" y="60"/>
                  </a:lnTo>
                  <a:lnTo>
                    <a:pt x="32" y="62"/>
                  </a:lnTo>
                  <a:lnTo>
                    <a:pt x="21" y="60"/>
                  </a:lnTo>
                  <a:lnTo>
                    <a:pt x="13" y="57"/>
                  </a:lnTo>
                  <a:lnTo>
                    <a:pt x="5" y="49"/>
                  </a:lnTo>
                  <a:lnTo>
                    <a:pt x="3" y="41"/>
                  </a:lnTo>
                  <a:lnTo>
                    <a:pt x="0" y="31"/>
                  </a:lnTo>
                  <a:lnTo>
                    <a:pt x="3" y="21"/>
                  </a:lnTo>
                  <a:lnTo>
                    <a:pt x="5" y="13"/>
                  </a:lnTo>
                  <a:lnTo>
                    <a:pt x="13" y="5"/>
                  </a:lnTo>
                  <a:lnTo>
                    <a:pt x="21" y="2"/>
                  </a:lnTo>
                  <a:lnTo>
                    <a:pt x="3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2" name="Freeform 981"/>
            <p:cNvSpPr>
              <a:spLocks noEditPoints="1"/>
            </p:cNvSpPr>
            <p:nvPr/>
          </p:nvSpPr>
          <p:spPr bwMode="auto">
            <a:xfrm>
              <a:off x="20006242" y="1770063"/>
              <a:ext cx="220663" cy="217488"/>
            </a:xfrm>
            <a:custGeom>
              <a:avLst/>
              <a:gdLst>
                <a:gd name="T0" fmla="*/ 70 w 139"/>
                <a:gd name="T1" fmla="*/ 32 h 137"/>
                <a:gd name="T2" fmla="*/ 57 w 139"/>
                <a:gd name="T3" fmla="*/ 35 h 137"/>
                <a:gd name="T4" fmla="*/ 47 w 139"/>
                <a:gd name="T5" fmla="*/ 40 h 137"/>
                <a:gd name="T6" fmla="*/ 39 w 139"/>
                <a:gd name="T7" fmla="*/ 48 h 137"/>
                <a:gd name="T8" fmla="*/ 34 w 139"/>
                <a:gd name="T9" fmla="*/ 58 h 137"/>
                <a:gd name="T10" fmla="*/ 34 w 139"/>
                <a:gd name="T11" fmla="*/ 69 h 137"/>
                <a:gd name="T12" fmla="*/ 34 w 139"/>
                <a:gd name="T13" fmla="*/ 82 h 137"/>
                <a:gd name="T14" fmla="*/ 39 w 139"/>
                <a:gd name="T15" fmla="*/ 90 h 137"/>
                <a:gd name="T16" fmla="*/ 47 w 139"/>
                <a:gd name="T17" fmla="*/ 100 h 137"/>
                <a:gd name="T18" fmla="*/ 57 w 139"/>
                <a:gd name="T19" fmla="*/ 105 h 137"/>
                <a:gd name="T20" fmla="*/ 70 w 139"/>
                <a:gd name="T21" fmla="*/ 105 h 137"/>
                <a:gd name="T22" fmla="*/ 81 w 139"/>
                <a:gd name="T23" fmla="*/ 105 h 137"/>
                <a:gd name="T24" fmla="*/ 91 w 139"/>
                <a:gd name="T25" fmla="*/ 100 h 137"/>
                <a:gd name="T26" fmla="*/ 99 w 139"/>
                <a:gd name="T27" fmla="*/ 90 h 137"/>
                <a:gd name="T28" fmla="*/ 105 w 139"/>
                <a:gd name="T29" fmla="*/ 82 h 137"/>
                <a:gd name="T30" fmla="*/ 107 w 139"/>
                <a:gd name="T31" fmla="*/ 69 h 137"/>
                <a:gd name="T32" fmla="*/ 105 w 139"/>
                <a:gd name="T33" fmla="*/ 58 h 137"/>
                <a:gd name="T34" fmla="*/ 99 w 139"/>
                <a:gd name="T35" fmla="*/ 48 h 137"/>
                <a:gd name="T36" fmla="*/ 91 w 139"/>
                <a:gd name="T37" fmla="*/ 40 h 137"/>
                <a:gd name="T38" fmla="*/ 81 w 139"/>
                <a:gd name="T39" fmla="*/ 35 h 137"/>
                <a:gd name="T40" fmla="*/ 70 w 139"/>
                <a:gd name="T41" fmla="*/ 32 h 137"/>
                <a:gd name="T42" fmla="*/ 70 w 139"/>
                <a:gd name="T43" fmla="*/ 0 h 137"/>
                <a:gd name="T44" fmla="*/ 97 w 139"/>
                <a:gd name="T45" fmla="*/ 6 h 137"/>
                <a:gd name="T46" fmla="*/ 118 w 139"/>
                <a:gd name="T47" fmla="*/ 19 h 137"/>
                <a:gd name="T48" fmla="*/ 133 w 139"/>
                <a:gd name="T49" fmla="*/ 42 h 137"/>
                <a:gd name="T50" fmla="*/ 139 w 139"/>
                <a:gd name="T51" fmla="*/ 69 h 137"/>
                <a:gd name="T52" fmla="*/ 133 w 139"/>
                <a:gd name="T53" fmla="*/ 95 h 137"/>
                <a:gd name="T54" fmla="*/ 118 w 139"/>
                <a:gd name="T55" fmla="*/ 118 h 137"/>
                <a:gd name="T56" fmla="*/ 97 w 139"/>
                <a:gd name="T57" fmla="*/ 131 h 137"/>
                <a:gd name="T58" fmla="*/ 70 w 139"/>
                <a:gd name="T59" fmla="*/ 137 h 137"/>
                <a:gd name="T60" fmla="*/ 42 w 139"/>
                <a:gd name="T61" fmla="*/ 131 h 137"/>
                <a:gd name="T62" fmla="*/ 21 w 139"/>
                <a:gd name="T63" fmla="*/ 118 h 137"/>
                <a:gd name="T64" fmla="*/ 5 w 139"/>
                <a:gd name="T65" fmla="*/ 95 h 137"/>
                <a:gd name="T66" fmla="*/ 0 w 139"/>
                <a:gd name="T67" fmla="*/ 69 h 137"/>
                <a:gd name="T68" fmla="*/ 5 w 139"/>
                <a:gd name="T69" fmla="*/ 42 h 137"/>
                <a:gd name="T70" fmla="*/ 21 w 139"/>
                <a:gd name="T71" fmla="*/ 19 h 137"/>
                <a:gd name="T72" fmla="*/ 42 w 139"/>
                <a:gd name="T73" fmla="*/ 6 h 137"/>
                <a:gd name="T74" fmla="*/ 70 w 139"/>
                <a:gd name="T7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7">
                  <a:moveTo>
                    <a:pt x="70" y="32"/>
                  </a:moveTo>
                  <a:lnTo>
                    <a:pt x="57" y="35"/>
                  </a:lnTo>
                  <a:lnTo>
                    <a:pt x="47" y="40"/>
                  </a:lnTo>
                  <a:lnTo>
                    <a:pt x="39" y="48"/>
                  </a:lnTo>
                  <a:lnTo>
                    <a:pt x="34" y="58"/>
                  </a:lnTo>
                  <a:lnTo>
                    <a:pt x="34" y="69"/>
                  </a:lnTo>
                  <a:lnTo>
                    <a:pt x="34" y="82"/>
                  </a:lnTo>
                  <a:lnTo>
                    <a:pt x="39" y="90"/>
                  </a:lnTo>
                  <a:lnTo>
                    <a:pt x="47" y="100"/>
                  </a:lnTo>
                  <a:lnTo>
                    <a:pt x="57" y="105"/>
                  </a:lnTo>
                  <a:lnTo>
                    <a:pt x="70" y="105"/>
                  </a:lnTo>
                  <a:lnTo>
                    <a:pt x="81" y="105"/>
                  </a:lnTo>
                  <a:lnTo>
                    <a:pt x="91" y="100"/>
                  </a:lnTo>
                  <a:lnTo>
                    <a:pt x="99" y="90"/>
                  </a:lnTo>
                  <a:lnTo>
                    <a:pt x="105" y="82"/>
                  </a:lnTo>
                  <a:lnTo>
                    <a:pt x="107" y="69"/>
                  </a:lnTo>
                  <a:lnTo>
                    <a:pt x="105" y="58"/>
                  </a:lnTo>
                  <a:lnTo>
                    <a:pt x="99" y="48"/>
                  </a:lnTo>
                  <a:lnTo>
                    <a:pt x="91" y="40"/>
                  </a:lnTo>
                  <a:lnTo>
                    <a:pt x="81" y="35"/>
                  </a:lnTo>
                  <a:lnTo>
                    <a:pt x="70" y="32"/>
                  </a:lnTo>
                  <a:close/>
                  <a:moveTo>
                    <a:pt x="70" y="0"/>
                  </a:moveTo>
                  <a:lnTo>
                    <a:pt x="97" y="6"/>
                  </a:lnTo>
                  <a:lnTo>
                    <a:pt x="118" y="19"/>
                  </a:lnTo>
                  <a:lnTo>
                    <a:pt x="133" y="42"/>
                  </a:lnTo>
                  <a:lnTo>
                    <a:pt x="139" y="69"/>
                  </a:lnTo>
                  <a:lnTo>
                    <a:pt x="133" y="95"/>
                  </a:lnTo>
                  <a:lnTo>
                    <a:pt x="118" y="118"/>
                  </a:lnTo>
                  <a:lnTo>
                    <a:pt x="97" y="131"/>
                  </a:lnTo>
                  <a:lnTo>
                    <a:pt x="70" y="137"/>
                  </a:lnTo>
                  <a:lnTo>
                    <a:pt x="42" y="131"/>
                  </a:lnTo>
                  <a:lnTo>
                    <a:pt x="21" y="118"/>
                  </a:lnTo>
                  <a:lnTo>
                    <a:pt x="5" y="95"/>
                  </a:lnTo>
                  <a:lnTo>
                    <a:pt x="0" y="69"/>
                  </a:lnTo>
                  <a:lnTo>
                    <a:pt x="5" y="42"/>
                  </a:lnTo>
                  <a:lnTo>
                    <a:pt x="21" y="19"/>
                  </a:lnTo>
                  <a:lnTo>
                    <a:pt x="42" y="6"/>
                  </a:lnTo>
                  <a:lnTo>
                    <a:pt x="7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3" name="Freeform 982"/>
            <p:cNvSpPr/>
            <p:nvPr/>
          </p:nvSpPr>
          <p:spPr bwMode="auto">
            <a:xfrm>
              <a:off x="19988779" y="1720850"/>
              <a:ext cx="254000" cy="92075"/>
            </a:xfrm>
            <a:custGeom>
              <a:avLst/>
              <a:gdLst>
                <a:gd name="T0" fmla="*/ 81 w 160"/>
                <a:gd name="T1" fmla="*/ 0 h 58"/>
                <a:gd name="T2" fmla="*/ 110 w 160"/>
                <a:gd name="T3" fmla="*/ 3 h 58"/>
                <a:gd name="T4" fmla="*/ 139 w 160"/>
                <a:gd name="T5" fmla="*/ 18 h 58"/>
                <a:gd name="T6" fmla="*/ 160 w 160"/>
                <a:gd name="T7" fmla="*/ 39 h 58"/>
                <a:gd name="T8" fmla="*/ 160 w 160"/>
                <a:gd name="T9" fmla="*/ 45 h 58"/>
                <a:gd name="T10" fmla="*/ 160 w 160"/>
                <a:gd name="T11" fmla="*/ 50 h 58"/>
                <a:gd name="T12" fmla="*/ 155 w 160"/>
                <a:gd name="T13" fmla="*/ 55 h 58"/>
                <a:gd name="T14" fmla="*/ 152 w 160"/>
                <a:gd name="T15" fmla="*/ 58 h 58"/>
                <a:gd name="T16" fmla="*/ 150 w 160"/>
                <a:gd name="T17" fmla="*/ 58 h 58"/>
                <a:gd name="T18" fmla="*/ 144 w 160"/>
                <a:gd name="T19" fmla="*/ 55 h 58"/>
                <a:gd name="T20" fmla="*/ 142 w 160"/>
                <a:gd name="T21" fmla="*/ 52 h 58"/>
                <a:gd name="T22" fmla="*/ 126 w 160"/>
                <a:gd name="T23" fmla="*/ 34 h 58"/>
                <a:gd name="T24" fmla="*/ 105 w 160"/>
                <a:gd name="T25" fmla="*/ 24 h 58"/>
                <a:gd name="T26" fmla="*/ 81 w 160"/>
                <a:gd name="T27" fmla="*/ 21 h 58"/>
                <a:gd name="T28" fmla="*/ 58 w 160"/>
                <a:gd name="T29" fmla="*/ 24 h 58"/>
                <a:gd name="T30" fmla="*/ 37 w 160"/>
                <a:gd name="T31" fmla="*/ 34 h 58"/>
                <a:gd name="T32" fmla="*/ 21 w 160"/>
                <a:gd name="T33" fmla="*/ 52 h 58"/>
                <a:gd name="T34" fmla="*/ 16 w 160"/>
                <a:gd name="T35" fmla="*/ 55 h 58"/>
                <a:gd name="T36" fmla="*/ 11 w 160"/>
                <a:gd name="T37" fmla="*/ 58 h 58"/>
                <a:gd name="T38" fmla="*/ 6 w 160"/>
                <a:gd name="T39" fmla="*/ 55 h 58"/>
                <a:gd name="T40" fmla="*/ 3 w 160"/>
                <a:gd name="T41" fmla="*/ 50 h 58"/>
                <a:gd name="T42" fmla="*/ 0 w 160"/>
                <a:gd name="T43" fmla="*/ 45 h 58"/>
                <a:gd name="T44" fmla="*/ 3 w 160"/>
                <a:gd name="T45" fmla="*/ 39 h 58"/>
                <a:gd name="T46" fmla="*/ 24 w 160"/>
                <a:gd name="T47" fmla="*/ 18 h 58"/>
                <a:gd name="T48" fmla="*/ 50 w 160"/>
                <a:gd name="T49" fmla="*/ 3 h 58"/>
                <a:gd name="T50" fmla="*/ 81 w 160"/>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58">
                  <a:moveTo>
                    <a:pt x="81" y="0"/>
                  </a:moveTo>
                  <a:lnTo>
                    <a:pt x="110" y="3"/>
                  </a:lnTo>
                  <a:lnTo>
                    <a:pt x="139" y="18"/>
                  </a:lnTo>
                  <a:lnTo>
                    <a:pt x="160" y="39"/>
                  </a:lnTo>
                  <a:lnTo>
                    <a:pt x="160" y="45"/>
                  </a:lnTo>
                  <a:lnTo>
                    <a:pt x="160" y="50"/>
                  </a:lnTo>
                  <a:lnTo>
                    <a:pt x="155" y="55"/>
                  </a:lnTo>
                  <a:lnTo>
                    <a:pt x="152" y="58"/>
                  </a:lnTo>
                  <a:lnTo>
                    <a:pt x="150" y="58"/>
                  </a:lnTo>
                  <a:lnTo>
                    <a:pt x="144" y="55"/>
                  </a:lnTo>
                  <a:lnTo>
                    <a:pt x="142" y="52"/>
                  </a:lnTo>
                  <a:lnTo>
                    <a:pt x="126" y="34"/>
                  </a:lnTo>
                  <a:lnTo>
                    <a:pt x="105" y="24"/>
                  </a:lnTo>
                  <a:lnTo>
                    <a:pt x="81" y="21"/>
                  </a:lnTo>
                  <a:lnTo>
                    <a:pt x="58" y="24"/>
                  </a:lnTo>
                  <a:lnTo>
                    <a:pt x="37" y="34"/>
                  </a:lnTo>
                  <a:lnTo>
                    <a:pt x="21" y="52"/>
                  </a:lnTo>
                  <a:lnTo>
                    <a:pt x="16" y="55"/>
                  </a:lnTo>
                  <a:lnTo>
                    <a:pt x="11" y="58"/>
                  </a:lnTo>
                  <a:lnTo>
                    <a:pt x="6" y="55"/>
                  </a:lnTo>
                  <a:lnTo>
                    <a:pt x="3" y="50"/>
                  </a:lnTo>
                  <a:lnTo>
                    <a:pt x="0" y="45"/>
                  </a:lnTo>
                  <a:lnTo>
                    <a:pt x="3" y="39"/>
                  </a:lnTo>
                  <a:lnTo>
                    <a:pt x="24" y="18"/>
                  </a:lnTo>
                  <a:lnTo>
                    <a:pt x="50" y="3"/>
                  </a:lnTo>
                  <a:lnTo>
                    <a:pt x="8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4" name="Freeform 983"/>
            <p:cNvSpPr>
              <a:spLocks noEditPoints="1"/>
            </p:cNvSpPr>
            <p:nvPr/>
          </p:nvSpPr>
          <p:spPr bwMode="auto">
            <a:xfrm>
              <a:off x="19615717" y="1770063"/>
              <a:ext cx="215900" cy="217488"/>
            </a:xfrm>
            <a:custGeom>
              <a:avLst/>
              <a:gdLst>
                <a:gd name="T0" fmla="*/ 68 w 136"/>
                <a:gd name="T1" fmla="*/ 32 h 137"/>
                <a:gd name="T2" fmla="*/ 57 w 136"/>
                <a:gd name="T3" fmla="*/ 35 h 137"/>
                <a:gd name="T4" fmla="*/ 47 w 136"/>
                <a:gd name="T5" fmla="*/ 40 h 137"/>
                <a:gd name="T6" fmla="*/ 39 w 136"/>
                <a:gd name="T7" fmla="*/ 48 h 137"/>
                <a:gd name="T8" fmla="*/ 34 w 136"/>
                <a:gd name="T9" fmla="*/ 58 h 137"/>
                <a:gd name="T10" fmla="*/ 31 w 136"/>
                <a:gd name="T11" fmla="*/ 69 h 137"/>
                <a:gd name="T12" fmla="*/ 34 w 136"/>
                <a:gd name="T13" fmla="*/ 82 h 137"/>
                <a:gd name="T14" fmla="*/ 39 w 136"/>
                <a:gd name="T15" fmla="*/ 90 h 137"/>
                <a:gd name="T16" fmla="*/ 47 w 136"/>
                <a:gd name="T17" fmla="*/ 100 h 137"/>
                <a:gd name="T18" fmla="*/ 57 w 136"/>
                <a:gd name="T19" fmla="*/ 105 h 137"/>
                <a:gd name="T20" fmla="*/ 68 w 136"/>
                <a:gd name="T21" fmla="*/ 105 h 137"/>
                <a:gd name="T22" fmla="*/ 81 w 136"/>
                <a:gd name="T23" fmla="*/ 105 h 137"/>
                <a:gd name="T24" fmla="*/ 89 w 136"/>
                <a:gd name="T25" fmla="*/ 100 h 137"/>
                <a:gd name="T26" fmla="*/ 97 w 136"/>
                <a:gd name="T27" fmla="*/ 90 h 137"/>
                <a:gd name="T28" fmla="*/ 104 w 136"/>
                <a:gd name="T29" fmla="*/ 82 h 137"/>
                <a:gd name="T30" fmla="*/ 104 w 136"/>
                <a:gd name="T31" fmla="*/ 69 h 137"/>
                <a:gd name="T32" fmla="*/ 104 w 136"/>
                <a:gd name="T33" fmla="*/ 58 h 137"/>
                <a:gd name="T34" fmla="*/ 97 w 136"/>
                <a:gd name="T35" fmla="*/ 48 h 137"/>
                <a:gd name="T36" fmla="*/ 89 w 136"/>
                <a:gd name="T37" fmla="*/ 40 h 137"/>
                <a:gd name="T38" fmla="*/ 81 w 136"/>
                <a:gd name="T39" fmla="*/ 35 h 137"/>
                <a:gd name="T40" fmla="*/ 68 w 136"/>
                <a:gd name="T41" fmla="*/ 32 h 137"/>
                <a:gd name="T42" fmla="*/ 68 w 136"/>
                <a:gd name="T43" fmla="*/ 0 h 137"/>
                <a:gd name="T44" fmla="*/ 94 w 136"/>
                <a:gd name="T45" fmla="*/ 6 h 137"/>
                <a:gd name="T46" fmla="*/ 117 w 136"/>
                <a:gd name="T47" fmla="*/ 19 h 137"/>
                <a:gd name="T48" fmla="*/ 131 w 136"/>
                <a:gd name="T49" fmla="*/ 42 h 137"/>
                <a:gd name="T50" fmla="*/ 136 w 136"/>
                <a:gd name="T51" fmla="*/ 69 h 137"/>
                <a:gd name="T52" fmla="*/ 131 w 136"/>
                <a:gd name="T53" fmla="*/ 95 h 137"/>
                <a:gd name="T54" fmla="*/ 117 w 136"/>
                <a:gd name="T55" fmla="*/ 118 h 137"/>
                <a:gd name="T56" fmla="*/ 94 w 136"/>
                <a:gd name="T57" fmla="*/ 131 h 137"/>
                <a:gd name="T58" fmla="*/ 68 w 136"/>
                <a:gd name="T59" fmla="*/ 137 h 137"/>
                <a:gd name="T60" fmla="*/ 42 w 136"/>
                <a:gd name="T61" fmla="*/ 131 h 137"/>
                <a:gd name="T62" fmla="*/ 18 w 136"/>
                <a:gd name="T63" fmla="*/ 118 h 137"/>
                <a:gd name="T64" fmla="*/ 5 w 136"/>
                <a:gd name="T65" fmla="*/ 95 h 137"/>
                <a:gd name="T66" fmla="*/ 0 w 136"/>
                <a:gd name="T67" fmla="*/ 69 h 137"/>
                <a:gd name="T68" fmla="*/ 5 w 136"/>
                <a:gd name="T69" fmla="*/ 42 h 137"/>
                <a:gd name="T70" fmla="*/ 18 w 136"/>
                <a:gd name="T71" fmla="*/ 19 h 137"/>
                <a:gd name="T72" fmla="*/ 42 w 136"/>
                <a:gd name="T73" fmla="*/ 6 h 137"/>
                <a:gd name="T74" fmla="*/ 68 w 136"/>
                <a:gd name="T7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7">
                  <a:moveTo>
                    <a:pt x="68" y="32"/>
                  </a:moveTo>
                  <a:lnTo>
                    <a:pt x="57" y="35"/>
                  </a:lnTo>
                  <a:lnTo>
                    <a:pt x="47" y="40"/>
                  </a:lnTo>
                  <a:lnTo>
                    <a:pt x="39" y="48"/>
                  </a:lnTo>
                  <a:lnTo>
                    <a:pt x="34" y="58"/>
                  </a:lnTo>
                  <a:lnTo>
                    <a:pt x="31" y="69"/>
                  </a:lnTo>
                  <a:lnTo>
                    <a:pt x="34" y="82"/>
                  </a:lnTo>
                  <a:lnTo>
                    <a:pt x="39" y="90"/>
                  </a:lnTo>
                  <a:lnTo>
                    <a:pt x="47" y="100"/>
                  </a:lnTo>
                  <a:lnTo>
                    <a:pt x="57" y="105"/>
                  </a:lnTo>
                  <a:lnTo>
                    <a:pt x="68" y="105"/>
                  </a:lnTo>
                  <a:lnTo>
                    <a:pt x="81" y="105"/>
                  </a:lnTo>
                  <a:lnTo>
                    <a:pt x="89" y="100"/>
                  </a:lnTo>
                  <a:lnTo>
                    <a:pt x="97" y="90"/>
                  </a:lnTo>
                  <a:lnTo>
                    <a:pt x="104" y="82"/>
                  </a:lnTo>
                  <a:lnTo>
                    <a:pt x="104" y="69"/>
                  </a:lnTo>
                  <a:lnTo>
                    <a:pt x="104" y="58"/>
                  </a:lnTo>
                  <a:lnTo>
                    <a:pt x="97" y="48"/>
                  </a:lnTo>
                  <a:lnTo>
                    <a:pt x="89" y="40"/>
                  </a:lnTo>
                  <a:lnTo>
                    <a:pt x="81" y="35"/>
                  </a:lnTo>
                  <a:lnTo>
                    <a:pt x="68" y="32"/>
                  </a:lnTo>
                  <a:close/>
                  <a:moveTo>
                    <a:pt x="68" y="0"/>
                  </a:moveTo>
                  <a:lnTo>
                    <a:pt x="94" y="6"/>
                  </a:lnTo>
                  <a:lnTo>
                    <a:pt x="117" y="19"/>
                  </a:lnTo>
                  <a:lnTo>
                    <a:pt x="131" y="42"/>
                  </a:lnTo>
                  <a:lnTo>
                    <a:pt x="136" y="69"/>
                  </a:lnTo>
                  <a:lnTo>
                    <a:pt x="131" y="95"/>
                  </a:lnTo>
                  <a:lnTo>
                    <a:pt x="117" y="118"/>
                  </a:lnTo>
                  <a:lnTo>
                    <a:pt x="94" y="131"/>
                  </a:lnTo>
                  <a:lnTo>
                    <a:pt x="68" y="137"/>
                  </a:lnTo>
                  <a:lnTo>
                    <a:pt x="42" y="131"/>
                  </a:lnTo>
                  <a:lnTo>
                    <a:pt x="18" y="118"/>
                  </a:lnTo>
                  <a:lnTo>
                    <a:pt x="5" y="95"/>
                  </a:lnTo>
                  <a:lnTo>
                    <a:pt x="0" y="69"/>
                  </a:lnTo>
                  <a:lnTo>
                    <a:pt x="5" y="42"/>
                  </a:lnTo>
                  <a:lnTo>
                    <a:pt x="18" y="19"/>
                  </a:lnTo>
                  <a:lnTo>
                    <a:pt x="42" y="6"/>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5" name="Freeform 984"/>
            <p:cNvSpPr/>
            <p:nvPr/>
          </p:nvSpPr>
          <p:spPr bwMode="auto">
            <a:xfrm>
              <a:off x="19598254" y="1720850"/>
              <a:ext cx="254000" cy="92075"/>
            </a:xfrm>
            <a:custGeom>
              <a:avLst/>
              <a:gdLst>
                <a:gd name="T0" fmla="*/ 79 w 160"/>
                <a:gd name="T1" fmla="*/ 0 h 58"/>
                <a:gd name="T2" fmla="*/ 110 w 160"/>
                <a:gd name="T3" fmla="*/ 3 h 58"/>
                <a:gd name="T4" fmla="*/ 136 w 160"/>
                <a:gd name="T5" fmla="*/ 18 h 58"/>
                <a:gd name="T6" fmla="*/ 157 w 160"/>
                <a:gd name="T7" fmla="*/ 39 h 58"/>
                <a:gd name="T8" fmla="*/ 160 w 160"/>
                <a:gd name="T9" fmla="*/ 45 h 58"/>
                <a:gd name="T10" fmla="*/ 157 w 160"/>
                <a:gd name="T11" fmla="*/ 50 h 58"/>
                <a:gd name="T12" fmla="*/ 155 w 160"/>
                <a:gd name="T13" fmla="*/ 55 h 58"/>
                <a:gd name="T14" fmla="*/ 152 w 160"/>
                <a:gd name="T15" fmla="*/ 58 h 58"/>
                <a:gd name="T16" fmla="*/ 149 w 160"/>
                <a:gd name="T17" fmla="*/ 58 h 58"/>
                <a:gd name="T18" fmla="*/ 144 w 160"/>
                <a:gd name="T19" fmla="*/ 55 h 58"/>
                <a:gd name="T20" fmla="*/ 139 w 160"/>
                <a:gd name="T21" fmla="*/ 52 h 58"/>
                <a:gd name="T22" fmla="*/ 123 w 160"/>
                <a:gd name="T23" fmla="*/ 34 h 58"/>
                <a:gd name="T24" fmla="*/ 102 w 160"/>
                <a:gd name="T25" fmla="*/ 24 h 58"/>
                <a:gd name="T26" fmla="*/ 79 w 160"/>
                <a:gd name="T27" fmla="*/ 21 h 58"/>
                <a:gd name="T28" fmla="*/ 55 w 160"/>
                <a:gd name="T29" fmla="*/ 24 h 58"/>
                <a:gd name="T30" fmla="*/ 34 w 160"/>
                <a:gd name="T31" fmla="*/ 34 h 58"/>
                <a:gd name="T32" fmla="*/ 19 w 160"/>
                <a:gd name="T33" fmla="*/ 52 h 58"/>
                <a:gd name="T34" fmla="*/ 13 w 160"/>
                <a:gd name="T35" fmla="*/ 55 h 58"/>
                <a:gd name="T36" fmla="*/ 8 w 160"/>
                <a:gd name="T37" fmla="*/ 58 h 58"/>
                <a:gd name="T38" fmla="*/ 3 w 160"/>
                <a:gd name="T39" fmla="*/ 55 h 58"/>
                <a:gd name="T40" fmla="*/ 0 w 160"/>
                <a:gd name="T41" fmla="*/ 50 h 58"/>
                <a:gd name="T42" fmla="*/ 0 w 160"/>
                <a:gd name="T43" fmla="*/ 45 h 58"/>
                <a:gd name="T44" fmla="*/ 0 w 160"/>
                <a:gd name="T45" fmla="*/ 39 h 58"/>
                <a:gd name="T46" fmla="*/ 21 w 160"/>
                <a:gd name="T47" fmla="*/ 18 h 58"/>
                <a:gd name="T48" fmla="*/ 47 w 160"/>
                <a:gd name="T49" fmla="*/ 3 h 58"/>
                <a:gd name="T50" fmla="*/ 79 w 160"/>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58">
                  <a:moveTo>
                    <a:pt x="79" y="0"/>
                  </a:moveTo>
                  <a:lnTo>
                    <a:pt x="110" y="3"/>
                  </a:lnTo>
                  <a:lnTo>
                    <a:pt x="136" y="18"/>
                  </a:lnTo>
                  <a:lnTo>
                    <a:pt x="157" y="39"/>
                  </a:lnTo>
                  <a:lnTo>
                    <a:pt x="160" y="45"/>
                  </a:lnTo>
                  <a:lnTo>
                    <a:pt x="157" y="50"/>
                  </a:lnTo>
                  <a:lnTo>
                    <a:pt x="155" y="55"/>
                  </a:lnTo>
                  <a:lnTo>
                    <a:pt x="152" y="58"/>
                  </a:lnTo>
                  <a:lnTo>
                    <a:pt x="149" y="58"/>
                  </a:lnTo>
                  <a:lnTo>
                    <a:pt x="144" y="55"/>
                  </a:lnTo>
                  <a:lnTo>
                    <a:pt x="139" y="52"/>
                  </a:lnTo>
                  <a:lnTo>
                    <a:pt x="123" y="34"/>
                  </a:lnTo>
                  <a:lnTo>
                    <a:pt x="102" y="24"/>
                  </a:lnTo>
                  <a:lnTo>
                    <a:pt x="79" y="21"/>
                  </a:lnTo>
                  <a:lnTo>
                    <a:pt x="55" y="24"/>
                  </a:lnTo>
                  <a:lnTo>
                    <a:pt x="34" y="34"/>
                  </a:lnTo>
                  <a:lnTo>
                    <a:pt x="19" y="52"/>
                  </a:lnTo>
                  <a:lnTo>
                    <a:pt x="13" y="55"/>
                  </a:lnTo>
                  <a:lnTo>
                    <a:pt x="8" y="58"/>
                  </a:lnTo>
                  <a:lnTo>
                    <a:pt x="3" y="55"/>
                  </a:lnTo>
                  <a:lnTo>
                    <a:pt x="0" y="50"/>
                  </a:lnTo>
                  <a:lnTo>
                    <a:pt x="0" y="45"/>
                  </a:lnTo>
                  <a:lnTo>
                    <a:pt x="0" y="39"/>
                  </a:lnTo>
                  <a:lnTo>
                    <a:pt x="21" y="18"/>
                  </a:lnTo>
                  <a:lnTo>
                    <a:pt x="47" y="3"/>
                  </a:lnTo>
                  <a:lnTo>
                    <a:pt x="7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6" name="Freeform 985"/>
            <p:cNvSpPr/>
            <p:nvPr/>
          </p:nvSpPr>
          <p:spPr bwMode="auto">
            <a:xfrm>
              <a:off x="19664929" y="1533525"/>
              <a:ext cx="377825" cy="444500"/>
            </a:xfrm>
            <a:custGeom>
              <a:avLst/>
              <a:gdLst>
                <a:gd name="T0" fmla="*/ 141 w 238"/>
                <a:gd name="T1" fmla="*/ 0 h 280"/>
                <a:gd name="T2" fmla="*/ 144 w 238"/>
                <a:gd name="T3" fmla="*/ 0 h 280"/>
                <a:gd name="T4" fmla="*/ 238 w 238"/>
                <a:gd name="T5" fmla="*/ 94 h 280"/>
                <a:gd name="T6" fmla="*/ 238 w 238"/>
                <a:gd name="T7" fmla="*/ 100 h 280"/>
                <a:gd name="T8" fmla="*/ 238 w 238"/>
                <a:gd name="T9" fmla="*/ 102 h 280"/>
                <a:gd name="T10" fmla="*/ 225 w 238"/>
                <a:gd name="T11" fmla="*/ 113 h 280"/>
                <a:gd name="T12" fmla="*/ 207 w 238"/>
                <a:gd name="T13" fmla="*/ 129 h 280"/>
                <a:gd name="T14" fmla="*/ 189 w 238"/>
                <a:gd name="T15" fmla="*/ 144 h 280"/>
                <a:gd name="T16" fmla="*/ 173 w 238"/>
                <a:gd name="T17" fmla="*/ 157 h 280"/>
                <a:gd name="T18" fmla="*/ 173 w 238"/>
                <a:gd name="T19" fmla="*/ 160 h 280"/>
                <a:gd name="T20" fmla="*/ 173 w 238"/>
                <a:gd name="T21" fmla="*/ 165 h 280"/>
                <a:gd name="T22" fmla="*/ 204 w 238"/>
                <a:gd name="T23" fmla="*/ 236 h 280"/>
                <a:gd name="T24" fmla="*/ 204 w 238"/>
                <a:gd name="T25" fmla="*/ 239 h 280"/>
                <a:gd name="T26" fmla="*/ 204 w 238"/>
                <a:gd name="T27" fmla="*/ 244 h 280"/>
                <a:gd name="T28" fmla="*/ 183 w 238"/>
                <a:gd name="T29" fmla="*/ 273 h 280"/>
                <a:gd name="T30" fmla="*/ 178 w 238"/>
                <a:gd name="T31" fmla="*/ 278 h 280"/>
                <a:gd name="T32" fmla="*/ 173 w 238"/>
                <a:gd name="T33" fmla="*/ 280 h 280"/>
                <a:gd name="T34" fmla="*/ 168 w 238"/>
                <a:gd name="T35" fmla="*/ 280 h 280"/>
                <a:gd name="T36" fmla="*/ 160 w 238"/>
                <a:gd name="T37" fmla="*/ 280 h 280"/>
                <a:gd name="T38" fmla="*/ 155 w 238"/>
                <a:gd name="T39" fmla="*/ 278 h 280"/>
                <a:gd name="T40" fmla="*/ 149 w 238"/>
                <a:gd name="T41" fmla="*/ 273 h 280"/>
                <a:gd name="T42" fmla="*/ 147 w 238"/>
                <a:gd name="T43" fmla="*/ 265 h 280"/>
                <a:gd name="T44" fmla="*/ 147 w 238"/>
                <a:gd name="T45" fmla="*/ 257 h 280"/>
                <a:gd name="T46" fmla="*/ 149 w 238"/>
                <a:gd name="T47" fmla="*/ 249 h 280"/>
                <a:gd name="T48" fmla="*/ 157 w 238"/>
                <a:gd name="T49" fmla="*/ 239 h 280"/>
                <a:gd name="T50" fmla="*/ 160 w 238"/>
                <a:gd name="T51" fmla="*/ 236 h 280"/>
                <a:gd name="T52" fmla="*/ 157 w 238"/>
                <a:gd name="T53" fmla="*/ 231 h 280"/>
                <a:gd name="T54" fmla="*/ 126 w 238"/>
                <a:gd name="T55" fmla="*/ 155 h 280"/>
                <a:gd name="T56" fmla="*/ 126 w 238"/>
                <a:gd name="T57" fmla="*/ 149 h 280"/>
                <a:gd name="T58" fmla="*/ 128 w 238"/>
                <a:gd name="T59" fmla="*/ 147 h 280"/>
                <a:gd name="T60" fmla="*/ 131 w 238"/>
                <a:gd name="T61" fmla="*/ 142 h 280"/>
                <a:gd name="T62" fmla="*/ 139 w 238"/>
                <a:gd name="T63" fmla="*/ 136 h 280"/>
                <a:gd name="T64" fmla="*/ 144 w 238"/>
                <a:gd name="T65" fmla="*/ 131 h 280"/>
                <a:gd name="T66" fmla="*/ 152 w 238"/>
                <a:gd name="T67" fmla="*/ 123 h 280"/>
                <a:gd name="T68" fmla="*/ 157 w 238"/>
                <a:gd name="T69" fmla="*/ 118 h 280"/>
                <a:gd name="T70" fmla="*/ 162 w 238"/>
                <a:gd name="T71" fmla="*/ 113 h 280"/>
                <a:gd name="T72" fmla="*/ 165 w 238"/>
                <a:gd name="T73" fmla="*/ 110 h 280"/>
                <a:gd name="T74" fmla="*/ 162 w 238"/>
                <a:gd name="T75" fmla="*/ 105 h 280"/>
                <a:gd name="T76" fmla="*/ 123 w 238"/>
                <a:gd name="T77" fmla="*/ 66 h 280"/>
                <a:gd name="T78" fmla="*/ 118 w 238"/>
                <a:gd name="T79" fmla="*/ 66 h 280"/>
                <a:gd name="T80" fmla="*/ 115 w 238"/>
                <a:gd name="T81" fmla="*/ 66 h 280"/>
                <a:gd name="T82" fmla="*/ 79 w 238"/>
                <a:gd name="T83" fmla="*/ 102 h 280"/>
                <a:gd name="T84" fmla="*/ 73 w 238"/>
                <a:gd name="T85" fmla="*/ 105 h 280"/>
                <a:gd name="T86" fmla="*/ 71 w 238"/>
                <a:gd name="T87" fmla="*/ 105 h 280"/>
                <a:gd name="T88" fmla="*/ 8 w 238"/>
                <a:gd name="T89" fmla="*/ 76 h 280"/>
                <a:gd name="T90" fmla="*/ 5 w 238"/>
                <a:gd name="T91" fmla="*/ 74 h 280"/>
                <a:gd name="T92" fmla="*/ 0 w 238"/>
                <a:gd name="T93" fmla="*/ 68 h 280"/>
                <a:gd name="T94" fmla="*/ 0 w 238"/>
                <a:gd name="T95" fmla="*/ 63 h 280"/>
                <a:gd name="T96" fmla="*/ 3 w 238"/>
                <a:gd name="T97" fmla="*/ 58 h 280"/>
                <a:gd name="T98" fmla="*/ 5 w 238"/>
                <a:gd name="T99" fmla="*/ 53 h 280"/>
                <a:gd name="T100" fmla="*/ 11 w 238"/>
                <a:gd name="T101" fmla="*/ 50 h 280"/>
                <a:gd name="T102" fmla="*/ 16 w 238"/>
                <a:gd name="T103" fmla="*/ 47 h 280"/>
                <a:gd name="T104" fmla="*/ 21 w 238"/>
                <a:gd name="T105" fmla="*/ 50 h 280"/>
                <a:gd name="T106" fmla="*/ 63 w 238"/>
                <a:gd name="T107" fmla="*/ 68 h 280"/>
                <a:gd name="T108" fmla="*/ 66 w 238"/>
                <a:gd name="T109" fmla="*/ 71 h 280"/>
                <a:gd name="T110" fmla="*/ 71 w 238"/>
                <a:gd name="T111" fmla="*/ 68 h 280"/>
                <a:gd name="T112" fmla="*/ 136 w 238"/>
                <a:gd name="T113" fmla="*/ 0 h 280"/>
                <a:gd name="T114" fmla="*/ 141 w 238"/>
                <a:gd name="T11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80">
                  <a:moveTo>
                    <a:pt x="141" y="0"/>
                  </a:moveTo>
                  <a:lnTo>
                    <a:pt x="144" y="0"/>
                  </a:lnTo>
                  <a:lnTo>
                    <a:pt x="238" y="94"/>
                  </a:lnTo>
                  <a:lnTo>
                    <a:pt x="238" y="100"/>
                  </a:lnTo>
                  <a:lnTo>
                    <a:pt x="238" y="102"/>
                  </a:lnTo>
                  <a:lnTo>
                    <a:pt x="225" y="113"/>
                  </a:lnTo>
                  <a:lnTo>
                    <a:pt x="207" y="129"/>
                  </a:lnTo>
                  <a:lnTo>
                    <a:pt x="189" y="144"/>
                  </a:lnTo>
                  <a:lnTo>
                    <a:pt x="173" y="157"/>
                  </a:lnTo>
                  <a:lnTo>
                    <a:pt x="173" y="160"/>
                  </a:lnTo>
                  <a:lnTo>
                    <a:pt x="173" y="165"/>
                  </a:lnTo>
                  <a:lnTo>
                    <a:pt x="204" y="236"/>
                  </a:lnTo>
                  <a:lnTo>
                    <a:pt x="204" y="239"/>
                  </a:lnTo>
                  <a:lnTo>
                    <a:pt x="204" y="244"/>
                  </a:lnTo>
                  <a:lnTo>
                    <a:pt x="183" y="273"/>
                  </a:lnTo>
                  <a:lnTo>
                    <a:pt x="178" y="278"/>
                  </a:lnTo>
                  <a:lnTo>
                    <a:pt x="173" y="280"/>
                  </a:lnTo>
                  <a:lnTo>
                    <a:pt x="168" y="280"/>
                  </a:lnTo>
                  <a:lnTo>
                    <a:pt x="160" y="280"/>
                  </a:lnTo>
                  <a:lnTo>
                    <a:pt x="155" y="278"/>
                  </a:lnTo>
                  <a:lnTo>
                    <a:pt x="149" y="273"/>
                  </a:lnTo>
                  <a:lnTo>
                    <a:pt x="147" y="265"/>
                  </a:lnTo>
                  <a:lnTo>
                    <a:pt x="147" y="257"/>
                  </a:lnTo>
                  <a:lnTo>
                    <a:pt x="149" y="249"/>
                  </a:lnTo>
                  <a:lnTo>
                    <a:pt x="157" y="239"/>
                  </a:lnTo>
                  <a:lnTo>
                    <a:pt x="160" y="236"/>
                  </a:lnTo>
                  <a:lnTo>
                    <a:pt x="157" y="231"/>
                  </a:lnTo>
                  <a:lnTo>
                    <a:pt x="126" y="155"/>
                  </a:lnTo>
                  <a:lnTo>
                    <a:pt x="126" y="149"/>
                  </a:lnTo>
                  <a:lnTo>
                    <a:pt x="128" y="147"/>
                  </a:lnTo>
                  <a:lnTo>
                    <a:pt x="131" y="142"/>
                  </a:lnTo>
                  <a:lnTo>
                    <a:pt x="139" y="136"/>
                  </a:lnTo>
                  <a:lnTo>
                    <a:pt x="144" y="131"/>
                  </a:lnTo>
                  <a:lnTo>
                    <a:pt x="152" y="123"/>
                  </a:lnTo>
                  <a:lnTo>
                    <a:pt x="157" y="118"/>
                  </a:lnTo>
                  <a:lnTo>
                    <a:pt x="162" y="113"/>
                  </a:lnTo>
                  <a:lnTo>
                    <a:pt x="165" y="110"/>
                  </a:lnTo>
                  <a:lnTo>
                    <a:pt x="162" y="105"/>
                  </a:lnTo>
                  <a:lnTo>
                    <a:pt x="123" y="66"/>
                  </a:lnTo>
                  <a:lnTo>
                    <a:pt x="118" y="66"/>
                  </a:lnTo>
                  <a:lnTo>
                    <a:pt x="115" y="66"/>
                  </a:lnTo>
                  <a:lnTo>
                    <a:pt x="79" y="102"/>
                  </a:lnTo>
                  <a:lnTo>
                    <a:pt x="73" y="105"/>
                  </a:lnTo>
                  <a:lnTo>
                    <a:pt x="71" y="105"/>
                  </a:lnTo>
                  <a:lnTo>
                    <a:pt x="8" y="76"/>
                  </a:lnTo>
                  <a:lnTo>
                    <a:pt x="5" y="74"/>
                  </a:lnTo>
                  <a:lnTo>
                    <a:pt x="0" y="68"/>
                  </a:lnTo>
                  <a:lnTo>
                    <a:pt x="0" y="63"/>
                  </a:lnTo>
                  <a:lnTo>
                    <a:pt x="3" y="58"/>
                  </a:lnTo>
                  <a:lnTo>
                    <a:pt x="5" y="53"/>
                  </a:lnTo>
                  <a:lnTo>
                    <a:pt x="11" y="50"/>
                  </a:lnTo>
                  <a:lnTo>
                    <a:pt x="16" y="47"/>
                  </a:lnTo>
                  <a:lnTo>
                    <a:pt x="21" y="50"/>
                  </a:lnTo>
                  <a:lnTo>
                    <a:pt x="63" y="68"/>
                  </a:lnTo>
                  <a:lnTo>
                    <a:pt x="66" y="71"/>
                  </a:lnTo>
                  <a:lnTo>
                    <a:pt x="71" y="68"/>
                  </a:lnTo>
                  <a:lnTo>
                    <a:pt x="136" y="0"/>
                  </a:lnTo>
                  <a:lnTo>
                    <a:pt x="1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7" name="Freeform 986"/>
            <p:cNvSpPr/>
            <p:nvPr/>
          </p:nvSpPr>
          <p:spPr bwMode="auto">
            <a:xfrm>
              <a:off x="19528404" y="889000"/>
              <a:ext cx="503238" cy="469900"/>
            </a:xfrm>
            <a:custGeom>
              <a:avLst/>
              <a:gdLst>
                <a:gd name="T0" fmla="*/ 243 w 317"/>
                <a:gd name="T1" fmla="*/ 0 h 296"/>
                <a:gd name="T2" fmla="*/ 275 w 317"/>
                <a:gd name="T3" fmla="*/ 13 h 296"/>
                <a:gd name="T4" fmla="*/ 298 w 317"/>
                <a:gd name="T5" fmla="*/ 37 h 296"/>
                <a:gd name="T6" fmla="*/ 311 w 317"/>
                <a:gd name="T7" fmla="*/ 68 h 296"/>
                <a:gd name="T8" fmla="*/ 314 w 317"/>
                <a:gd name="T9" fmla="*/ 74 h 296"/>
                <a:gd name="T10" fmla="*/ 317 w 317"/>
                <a:gd name="T11" fmla="*/ 92 h 296"/>
                <a:gd name="T12" fmla="*/ 314 w 317"/>
                <a:gd name="T13" fmla="*/ 118 h 296"/>
                <a:gd name="T14" fmla="*/ 301 w 317"/>
                <a:gd name="T15" fmla="*/ 121 h 296"/>
                <a:gd name="T16" fmla="*/ 290 w 317"/>
                <a:gd name="T17" fmla="*/ 126 h 296"/>
                <a:gd name="T18" fmla="*/ 282 w 317"/>
                <a:gd name="T19" fmla="*/ 118 h 296"/>
                <a:gd name="T20" fmla="*/ 275 w 317"/>
                <a:gd name="T21" fmla="*/ 110 h 296"/>
                <a:gd name="T22" fmla="*/ 264 w 317"/>
                <a:gd name="T23" fmla="*/ 105 h 296"/>
                <a:gd name="T24" fmla="*/ 254 w 317"/>
                <a:gd name="T25" fmla="*/ 100 h 296"/>
                <a:gd name="T26" fmla="*/ 241 w 317"/>
                <a:gd name="T27" fmla="*/ 100 h 296"/>
                <a:gd name="T28" fmla="*/ 217 w 317"/>
                <a:gd name="T29" fmla="*/ 105 h 296"/>
                <a:gd name="T30" fmla="*/ 196 w 317"/>
                <a:gd name="T31" fmla="*/ 121 h 296"/>
                <a:gd name="T32" fmla="*/ 186 w 317"/>
                <a:gd name="T33" fmla="*/ 144 h 296"/>
                <a:gd name="T34" fmla="*/ 183 w 317"/>
                <a:gd name="T35" fmla="*/ 152 h 296"/>
                <a:gd name="T36" fmla="*/ 183 w 317"/>
                <a:gd name="T37" fmla="*/ 171 h 296"/>
                <a:gd name="T38" fmla="*/ 188 w 317"/>
                <a:gd name="T39" fmla="*/ 197 h 296"/>
                <a:gd name="T40" fmla="*/ 204 w 317"/>
                <a:gd name="T41" fmla="*/ 231 h 296"/>
                <a:gd name="T42" fmla="*/ 233 w 317"/>
                <a:gd name="T43" fmla="*/ 267 h 296"/>
                <a:gd name="T44" fmla="*/ 217 w 317"/>
                <a:gd name="T45" fmla="*/ 281 h 296"/>
                <a:gd name="T46" fmla="*/ 199 w 317"/>
                <a:gd name="T47" fmla="*/ 296 h 296"/>
                <a:gd name="T48" fmla="*/ 146 w 317"/>
                <a:gd name="T49" fmla="*/ 281 h 296"/>
                <a:gd name="T50" fmla="*/ 102 w 317"/>
                <a:gd name="T51" fmla="*/ 257 h 296"/>
                <a:gd name="T52" fmla="*/ 68 w 317"/>
                <a:gd name="T53" fmla="*/ 233 h 296"/>
                <a:gd name="T54" fmla="*/ 42 w 317"/>
                <a:gd name="T55" fmla="*/ 210 h 296"/>
                <a:gd name="T56" fmla="*/ 23 w 317"/>
                <a:gd name="T57" fmla="*/ 189 h 296"/>
                <a:gd name="T58" fmla="*/ 13 w 317"/>
                <a:gd name="T59" fmla="*/ 168 h 296"/>
                <a:gd name="T60" fmla="*/ 5 w 317"/>
                <a:gd name="T61" fmla="*/ 152 h 296"/>
                <a:gd name="T62" fmla="*/ 2 w 317"/>
                <a:gd name="T63" fmla="*/ 139 h 296"/>
                <a:gd name="T64" fmla="*/ 0 w 317"/>
                <a:gd name="T65" fmla="*/ 137 h 296"/>
                <a:gd name="T66" fmla="*/ 0 w 317"/>
                <a:gd name="T67" fmla="*/ 102 h 296"/>
                <a:gd name="T68" fmla="*/ 13 w 317"/>
                <a:gd name="T69" fmla="*/ 71 h 296"/>
                <a:gd name="T70" fmla="*/ 34 w 317"/>
                <a:gd name="T71" fmla="*/ 47 h 296"/>
                <a:gd name="T72" fmla="*/ 65 w 317"/>
                <a:gd name="T73" fmla="*/ 34 h 296"/>
                <a:gd name="T74" fmla="*/ 97 w 317"/>
                <a:gd name="T75" fmla="*/ 34 h 296"/>
                <a:gd name="T76" fmla="*/ 125 w 317"/>
                <a:gd name="T77" fmla="*/ 42 h 296"/>
                <a:gd name="T78" fmla="*/ 146 w 317"/>
                <a:gd name="T79" fmla="*/ 61 h 296"/>
                <a:gd name="T80" fmla="*/ 162 w 317"/>
                <a:gd name="T81" fmla="*/ 34 h 296"/>
                <a:gd name="T82" fmla="*/ 183 w 317"/>
                <a:gd name="T83" fmla="*/ 13 h 296"/>
                <a:gd name="T84" fmla="*/ 212 w 317"/>
                <a:gd name="T85" fmla="*/ 3 h 296"/>
                <a:gd name="T86" fmla="*/ 243 w 317"/>
                <a:gd name="T8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7" h="296">
                  <a:moveTo>
                    <a:pt x="243" y="0"/>
                  </a:moveTo>
                  <a:lnTo>
                    <a:pt x="275" y="13"/>
                  </a:lnTo>
                  <a:lnTo>
                    <a:pt x="298" y="37"/>
                  </a:lnTo>
                  <a:lnTo>
                    <a:pt x="311" y="68"/>
                  </a:lnTo>
                  <a:lnTo>
                    <a:pt x="314" y="74"/>
                  </a:lnTo>
                  <a:lnTo>
                    <a:pt x="317" y="92"/>
                  </a:lnTo>
                  <a:lnTo>
                    <a:pt x="314" y="118"/>
                  </a:lnTo>
                  <a:lnTo>
                    <a:pt x="301" y="121"/>
                  </a:lnTo>
                  <a:lnTo>
                    <a:pt x="290" y="126"/>
                  </a:lnTo>
                  <a:lnTo>
                    <a:pt x="282" y="118"/>
                  </a:lnTo>
                  <a:lnTo>
                    <a:pt x="275" y="110"/>
                  </a:lnTo>
                  <a:lnTo>
                    <a:pt x="264" y="105"/>
                  </a:lnTo>
                  <a:lnTo>
                    <a:pt x="254" y="100"/>
                  </a:lnTo>
                  <a:lnTo>
                    <a:pt x="241" y="100"/>
                  </a:lnTo>
                  <a:lnTo>
                    <a:pt x="217" y="105"/>
                  </a:lnTo>
                  <a:lnTo>
                    <a:pt x="196" y="121"/>
                  </a:lnTo>
                  <a:lnTo>
                    <a:pt x="186" y="144"/>
                  </a:lnTo>
                  <a:lnTo>
                    <a:pt x="183" y="152"/>
                  </a:lnTo>
                  <a:lnTo>
                    <a:pt x="183" y="171"/>
                  </a:lnTo>
                  <a:lnTo>
                    <a:pt x="188" y="197"/>
                  </a:lnTo>
                  <a:lnTo>
                    <a:pt x="204" y="231"/>
                  </a:lnTo>
                  <a:lnTo>
                    <a:pt x="233" y="267"/>
                  </a:lnTo>
                  <a:lnTo>
                    <a:pt x="217" y="281"/>
                  </a:lnTo>
                  <a:lnTo>
                    <a:pt x="199" y="296"/>
                  </a:lnTo>
                  <a:lnTo>
                    <a:pt x="146" y="281"/>
                  </a:lnTo>
                  <a:lnTo>
                    <a:pt x="102" y="257"/>
                  </a:lnTo>
                  <a:lnTo>
                    <a:pt x="68" y="233"/>
                  </a:lnTo>
                  <a:lnTo>
                    <a:pt x="42" y="210"/>
                  </a:lnTo>
                  <a:lnTo>
                    <a:pt x="23" y="189"/>
                  </a:lnTo>
                  <a:lnTo>
                    <a:pt x="13" y="168"/>
                  </a:lnTo>
                  <a:lnTo>
                    <a:pt x="5" y="152"/>
                  </a:lnTo>
                  <a:lnTo>
                    <a:pt x="2" y="139"/>
                  </a:lnTo>
                  <a:lnTo>
                    <a:pt x="0" y="137"/>
                  </a:lnTo>
                  <a:lnTo>
                    <a:pt x="0" y="102"/>
                  </a:lnTo>
                  <a:lnTo>
                    <a:pt x="13" y="71"/>
                  </a:lnTo>
                  <a:lnTo>
                    <a:pt x="34" y="47"/>
                  </a:lnTo>
                  <a:lnTo>
                    <a:pt x="65" y="34"/>
                  </a:lnTo>
                  <a:lnTo>
                    <a:pt x="97" y="34"/>
                  </a:lnTo>
                  <a:lnTo>
                    <a:pt x="125" y="42"/>
                  </a:lnTo>
                  <a:lnTo>
                    <a:pt x="146" y="61"/>
                  </a:lnTo>
                  <a:lnTo>
                    <a:pt x="162" y="34"/>
                  </a:lnTo>
                  <a:lnTo>
                    <a:pt x="183" y="13"/>
                  </a:lnTo>
                  <a:lnTo>
                    <a:pt x="212" y="3"/>
                  </a:lnTo>
                  <a:lnTo>
                    <a:pt x="24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8" name="Freeform 987"/>
            <p:cNvSpPr/>
            <p:nvPr/>
          </p:nvSpPr>
          <p:spPr bwMode="auto">
            <a:xfrm>
              <a:off x="19834792" y="1060450"/>
              <a:ext cx="274638" cy="261938"/>
            </a:xfrm>
            <a:custGeom>
              <a:avLst/>
              <a:gdLst>
                <a:gd name="T0" fmla="*/ 48 w 173"/>
                <a:gd name="T1" fmla="*/ 0 h 165"/>
                <a:gd name="T2" fmla="*/ 58 w 173"/>
                <a:gd name="T3" fmla="*/ 2 h 165"/>
                <a:gd name="T4" fmla="*/ 71 w 173"/>
                <a:gd name="T5" fmla="*/ 8 h 165"/>
                <a:gd name="T6" fmla="*/ 82 w 173"/>
                <a:gd name="T7" fmla="*/ 13 h 165"/>
                <a:gd name="T8" fmla="*/ 87 w 173"/>
                <a:gd name="T9" fmla="*/ 23 h 165"/>
                <a:gd name="T10" fmla="*/ 92 w 173"/>
                <a:gd name="T11" fmla="*/ 34 h 165"/>
                <a:gd name="T12" fmla="*/ 100 w 173"/>
                <a:gd name="T13" fmla="*/ 29 h 165"/>
                <a:gd name="T14" fmla="*/ 110 w 173"/>
                <a:gd name="T15" fmla="*/ 23 h 165"/>
                <a:gd name="T16" fmla="*/ 118 w 173"/>
                <a:gd name="T17" fmla="*/ 21 h 165"/>
                <a:gd name="T18" fmla="*/ 129 w 173"/>
                <a:gd name="T19" fmla="*/ 18 h 165"/>
                <a:gd name="T20" fmla="*/ 139 w 173"/>
                <a:gd name="T21" fmla="*/ 21 h 165"/>
                <a:gd name="T22" fmla="*/ 160 w 173"/>
                <a:gd name="T23" fmla="*/ 31 h 165"/>
                <a:gd name="T24" fmla="*/ 173 w 173"/>
                <a:gd name="T25" fmla="*/ 52 h 165"/>
                <a:gd name="T26" fmla="*/ 173 w 173"/>
                <a:gd name="T27" fmla="*/ 78 h 165"/>
                <a:gd name="T28" fmla="*/ 173 w 173"/>
                <a:gd name="T29" fmla="*/ 81 h 165"/>
                <a:gd name="T30" fmla="*/ 171 w 173"/>
                <a:gd name="T31" fmla="*/ 91 h 165"/>
                <a:gd name="T32" fmla="*/ 163 w 173"/>
                <a:gd name="T33" fmla="*/ 104 h 165"/>
                <a:gd name="T34" fmla="*/ 150 w 173"/>
                <a:gd name="T35" fmla="*/ 120 h 165"/>
                <a:gd name="T36" fmla="*/ 129 w 173"/>
                <a:gd name="T37" fmla="*/ 136 h 165"/>
                <a:gd name="T38" fmla="*/ 100 w 173"/>
                <a:gd name="T39" fmla="*/ 152 h 165"/>
                <a:gd name="T40" fmla="*/ 63 w 173"/>
                <a:gd name="T41" fmla="*/ 165 h 165"/>
                <a:gd name="T42" fmla="*/ 48 w 173"/>
                <a:gd name="T43" fmla="*/ 152 h 165"/>
                <a:gd name="T44" fmla="*/ 19 w 173"/>
                <a:gd name="T45" fmla="*/ 115 h 165"/>
                <a:gd name="T46" fmla="*/ 6 w 173"/>
                <a:gd name="T47" fmla="*/ 86 h 165"/>
                <a:gd name="T48" fmla="*/ 0 w 173"/>
                <a:gd name="T49" fmla="*/ 60 h 165"/>
                <a:gd name="T50" fmla="*/ 0 w 173"/>
                <a:gd name="T51" fmla="*/ 44 h 165"/>
                <a:gd name="T52" fmla="*/ 0 w 173"/>
                <a:gd name="T53" fmla="*/ 39 h 165"/>
                <a:gd name="T54" fmla="*/ 11 w 173"/>
                <a:gd name="T55" fmla="*/ 18 h 165"/>
                <a:gd name="T56" fmla="*/ 27 w 173"/>
                <a:gd name="T57" fmla="*/ 5 h 165"/>
                <a:gd name="T58" fmla="*/ 48 w 173"/>
                <a:gd name="T5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65">
                  <a:moveTo>
                    <a:pt x="48" y="0"/>
                  </a:moveTo>
                  <a:lnTo>
                    <a:pt x="58" y="2"/>
                  </a:lnTo>
                  <a:lnTo>
                    <a:pt x="71" y="8"/>
                  </a:lnTo>
                  <a:lnTo>
                    <a:pt x="82" y="13"/>
                  </a:lnTo>
                  <a:lnTo>
                    <a:pt x="87" y="23"/>
                  </a:lnTo>
                  <a:lnTo>
                    <a:pt x="92" y="34"/>
                  </a:lnTo>
                  <a:lnTo>
                    <a:pt x="100" y="29"/>
                  </a:lnTo>
                  <a:lnTo>
                    <a:pt x="110" y="23"/>
                  </a:lnTo>
                  <a:lnTo>
                    <a:pt x="118" y="21"/>
                  </a:lnTo>
                  <a:lnTo>
                    <a:pt x="129" y="18"/>
                  </a:lnTo>
                  <a:lnTo>
                    <a:pt x="139" y="21"/>
                  </a:lnTo>
                  <a:lnTo>
                    <a:pt x="160" y="31"/>
                  </a:lnTo>
                  <a:lnTo>
                    <a:pt x="173" y="52"/>
                  </a:lnTo>
                  <a:lnTo>
                    <a:pt x="173" y="78"/>
                  </a:lnTo>
                  <a:lnTo>
                    <a:pt x="173" y="81"/>
                  </a:lnTo>
                  <a:lnTo>
                    <a:pt x="171" y="91"/>
                  </a:lnTo>
                  <a:lnTo>
                    <a:pt x="163" y="104"/>
                  </a:lnTo>
                  <a:lnTo>
                    <a:pt x="150" y="120"/>
                  </a:lnTo>
                  <a:lnTo>
                    <a:pt x="129" y="136"/>
                  </a:lnTo>
                  <a:lnTo>
                    <a:pt x="100" y="152"/>
                  </a:lnTo>
                  <a:lnTo>
                    <a:pt x="63" y="165"/>
                  </a:lnTo>
                  <a:lnTo>
                    <a:pt x="48" y="152"/>
                  </a:lnTo>
                  <a:lnTo>
                    <a:pt x="19" y="115"/>
                  </a:lnTo>
                  <a:lnTo>
                    <a:pt x="6" y="86"/>
                  </a:lnTo>
                  <a:lnTo>
                    <a:pt x="0" y="60"/>
                  </a:lnTo>
                  <a:lnTo>
                    <a:pt x="0" y="44"/>
                  </a:lnTo>
                  <a:lnTo>
                    <a:pt x="0" y="39"/>
                  </a:lnTo>
                  <a:lnTo>
                    <a:pt x="11" y="18"/>
                  </a:lnTo>
                  <a:lnTo>
                    <a:pt x="27" y="5"/>
                  </a:lnTo>
                  <a:lnTo>
                    <a:pt x="4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9" name="Freeform 988"/>
            <p:cNvSpPr/>
            <p:nvPr/>
          </p:nvSpPr>
          <p:spPr bwMode="auto">
            <a:xfrm>
              <a:off x="19017229" y="1412875"/>
              <a:ext cx="128588" cy="128588"/>
            </a:xfrm>
            <a:custGeom>
              <a:avLst/>
              <a:gdLst>
                <a:gd name="T0" fmla="*/ 39 w 81"/>
                <a:gd name="T1" fmla="*/ 0 h 81"/>
                <a:gd name="T2" fmla="*/ 49 w 81"/>
                <a:gd name="T3" fmla="*/ 3 h 81"/>
                <a:gd name="T4" fmla="*/ 60 w 81"/>
                <a:gd name="T5" fmla="*/ 6 h 81"/>
                <a:gd name="T6" fmla="*/ 68 w 81"/>
                <a:gd name="T7" fmla="*/ 13 h 81"/>
                <a:gd name="T8" fmla="*/ 76 w 81"/>
                <a:gd name="T9" fmla="*/ 21 h 81"/>
                <a:gd name="T10" fmla="*/ 78 w 81"/>
                <a:gd name="T11" fmla="*/ 29 h 81"/>
                <a:gd name="T12" fmla="*/ 81 w 81"/>
                <a:gd name="T13" fmla="*/ 40 h 81"/>
                <a:gd name="T14" fmla="*/ 78 w 81"/>
                <a:gd name="T15" fmla="*/ 53 h 81"/>
                <a:gd name="T16" fmla="*/ 76 w 81"/>
                <a:gd name="T17" fmla="*/ 61 h 81"/>
                <a:gd name="T18" fmla="*/ 68 w 81"/>
                <a:gd name="T19" fmla="*/ 68 h 81"/>
                <a:gd name="T20" fmla="*/ 60 w 81"/>
                <a:gd name="T21" fmla="*/ 76 h 81"/>
                <a:gd name="T22" fmla="*/ 49 w 81"/>
                <a:gd name="T23" fmla="*/ 79 h 81"/>
                <a:gd name="T24" fmla="*/ 39 w 81"/>
                <a:gd name="T25" fmla="*/ 81 h 81"/>
                <a:gd name="T26" fmla="*/ 28 w 81"/>
                <a:gd name="T27" fmla="*/ 79 h 81"/>
                <a:gd name="T28" fmla="*/ 21 w 81"/>
                <a:gd name="T29" fmla="*/ 76 h 81"/>
                <a:gd name="T30" fmla="*/ 13 w 81"/>
                <a:gd name="T31" fmla="*/ 68 h 81"/>
                <a:gd name="T32" fmla="*/ 5 w 81"/>
                <a:gd name="T33" fmla="*/ 61 h 81"/>
                <a:gd name="T34" fmla="*/ 2 w 81"/>
                <a:gd name="T35" fmla="*/ 53 h 81"/>
                <a:gd name="T36" fmla="*/ 0 w 81"/>
                <a:gd name="T37" fmla="*/ 40 h 81"/>
                <a:gd name="T38" fmla="*/ 2 w 81"/>
                <a:gd name="T39" fmla="*/ 29 h 81"/>
                <a:gd name="T40" fmla="*/ 5 w 81"/>
                <a:gd name="T41" fmla="*/ 21 h 81"/>
                <a:gd name="T42" fmla="*/ 13 w 81"/>
                <a:gd name="T43" fmla="*/ 13 h 81"/>
                <a:gd name="T44" fmla="*/ 21 w 81"/>
                <a:gd name="T45" fmla="*/ 6 h 81"/>
                <a:gd name="T46" fmla="*/ 28 w 81"/>
                <a:gd name="T47" fmla="*/ 3 h 81"/>
                <a:gd name="T48" fmla="*/ 39 w 81"/>
                <a:gd name="T4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81">
                  <a:moveTo>
                    <a:pt x="39" y="0"/>
                  </a:moveTo>
                  <a:lnTo>
                    <a:pt x="49" y="3"/>
                  </a:lnTo>
                  <a:lnTo>
                    <a:pt x="60" y="6"/>
                  </a:lnTo>
                  <a:lnTo>
                    <a:pt x="68" y="13"/>
                  </a:lnTo>
                  <a:lnTo>
                    <a:pt x="76" y="21"/>
                  </a:lnTo>
                  <a:lnTo>
                    <a:pt x="78" y="29"/>
                  </a:lnTo>
                  <a:lnTo>
                    <a:pt x="81" y="40"/>
                  </a:lnTo>
                  <a:lnTo>
                    <a:pt x="78" y="53"/>
                  </a:lnTo>
                  <a:lnTo>
                    <a:pt x="76" y="61"/>
                  </a:lnTo>
                  <a:lnTo>
                    <a:pt x="68" y="68"/>
                  </a:lnTo>
                  <a:lnTo>
                    <a:pt x="60" y="76"/>
                  </a:lnTo>
                  <a:lnTo>
                    <a:pt x="49" y="79"/>
                  </a:lnTo>
                  <a:lnTo>
                    <a:pt x="39" y="81"/>
                  </a:lnTo>
                  <a:lnTo>
                    <a:pt x="28" y="79"/>
                  </a:lnTo>
                  <a:lnTo>
                    <a:pt x="21" y="76"/>
                  </a:lnTo>
                  <a:lnTo>
                    <a:pt x="13" y="68"/>
                  </a:lnTo>
                  <a:lnTo>
                    <a:pt x="5" y="61"/>
                  </a:lnTo>
                  <a:lnTo>
                    <a:pt x="2" y="53"/>
                  </a:lnTo>
                  <a:lnTo>
                    <a:pt x="0" y="40"/>
                  </a:lnTo>
                  <a:lnTo>
                    <a:pt x="2" y="29"/>
                  </a:lnTo>
                  <a:lnTo>
                    <a:pt x="5" y="21"/>
                  </a:lnTo>
                  <a:lnTo>
                    <a:pt x="13" y="13"/>
                  </a:lnTo>
                  <a:lnTo>
                    <a:pt x="21" y="6"/>
                  </a:lnTo>
                  <a:lnTo>
                    <a:pt x="28" y="3"/>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0" name="Freeform 989"/>
            <p:cNvSpPr/>
            <p:nvPr/>
          </p:nvSpPr>
          <p:spPr bwMode="auto">
            <a:xfrm>
              <a:off x="18871179" y="1533525"/>
              <a:ext cx="603250" cy="465138"/>
            </a:xfrm>
            <a:custGeom>
              <a:avLst/>
              <a:gdLst>
                <a:gd name="T0" fmla="*/ 188 w 380"/>
                <a:gd name="T1" fmla="*/ 0 h 293"/>
                <a:gd name="T2" fmla="*/ 278 w 380"/>
                <a:gd name="T3" fmla="*/ 0 h 293"/>
                <a:gd name="T4" fmla="*/ 319 w 380"/>
                <a:gd name="T5" fmla="*/ 94 h 293"/>
                <a:gd name="T6" fmla="*/ 330 w 380"/>
                <a:gd name="T7" fmla="*/ 89 h 293"/>
                <a:gd name="T8" fmla="*/ 335 w 380"/>
                <a:gd name="T9" fmla="*/ 100 h 293"/>
                <a:gd name="T10" fmla="*/ 335 w 380"/>
                <a:gd name="T11" fmla="*/ 105 h 293"/>
                <a:gd name="T12" fmla="*/ 338 w 380"/>
                <a:gd name="T13" fmla="*/ 108 h 293"/>
                <a:gd name="T14" fmla="*/ 351 w 380"/>
                <a:gd name="T15" fmla="*/ 102 h 293"/>
                <a:gd name="T16" fmla="*/ 380 w 380"/>
                <a:gd name="T17" fmla="*/ 176 h 293"/>
                <a:gd name="T18" fmla="*/ 312 w 380"/>
                <a:gd name="T19" fmla="*/ 204 h 293"/>
                <a:gd name="T20" fmla="*/ 304 w 380"/>
                <a:gd name="T21" fmla="*/ 207 h 293"/>
                <a:gd name="T22" fmla="*/ 304 w 380"/>
                <a:gd name="T23" fmla="*/ 204 h 293"/>
                <a:gd name="T24" fmla="*/ 275 w 380"/>
                <a:gd name="T25" fmla="*/ 134 h 293"/>
                <a:gd name="T26" fmla="*/ 288 w 380"/>
                <a:gd name="T27" fmla="*/ 129 h 293"/>
                <a:gd name="T28" fmla="*/ 285 w 380"/>
                <a:gd name="T29" fmla="*/ 126 h 293"/>
                <a:gd name="T30" fmla="*/ 285 w 380"/>
                <a:gd name="T31" fmla="*/ 121 h 293"/>
                <a:gd name="T32" fmla="*/ 280 w 380"/>
                <a:gd name="T33" fmla="*/ 110 h 293"/>
                <a:gd name="T34" fmla="*/ 291 w 380"/>
                <a:gd name="T35" fmla="*/ 105 h 293"/>
                <a:gd name="T36" fmla="*/ 257 w 380"/>
                <a:gd name="T37" fmla="*/ 29 h 293"/>
                <a:gd name="T38" fmla="*/ 199 w 380"/>
                <a:gd name="T39" fmla="*/ 29 h 293"/>
                <a:gd name="T40" fmla="*/ 238 w 380"/>
                <a:gd name="T41" fmla="*/ 139 h 293"/>
                <a:gd name="T42" fmla="*/ 249 w 380"/>
                <a:gd name="T43" fmla="*/ 199 h 293"/>
                <a:gd name="T44" fmla="*/ 267 w 380"/>
                <a:gd name="T45" fmla="*/ 202 h 293"/>
                <a:gd name="T46" fmla="*/ 275 w 380"/>
                <a:gd name="T47" fmla="*/ 220 h 293"/>
                <a:gd name="T48" fmla="*/ 278 w 380"/>
                <a:gd name="T49" fmla="*/ 228 h 293"/>
                <a:gd name="T50" fmla="*/ 285 w 380"/>
                <a:gd name="T51" fmla="*/ 225 h 293"/>
                <a:gd name="T52" fmla="*/ 330 w 380"/>
                <a:gd name="T53" fmla="*/ 207 h 293"/>
                <a:gd name="T54" fmla="*/ 338 w 380"/>
                <a:gd name="T55" fmla="*/ 207 h 293"/>
                <a:gd name="T56" fmla="*/ 335 w 380"/>
                <a:gd name="T57" fmla="*/ 246 h 293"/>
                <a:gd name="T58" fmla="*/ 215 w 380"/>
                <a:gd name="T59" fmla="*/ 236 h 293"/>
                <a:gd name="T60" fmla="*/ 204 w 380"/>
                <a:gd name="T61" fmla="*/ 165 h 293"/>
                <a:gd name="T62" fmla="*/ 199 w 380"/>
                <a:gd name="T63" fmla="*/ 168 h 293"/>
                <a:gd name="T64" fmla="*/ 154 w 380"/>
                <a:gd name="T65" fmla="*/ 202 h 293"/>
                <a:gd name="T66" fmla="*/ 149 w 380"/>
                <a:gd name="T67" fmla="*/ 293 h 293"/>
                <a:gd name="T68" fmla="*/ 110 w 380"/>
                <a:gd name="T69" fmla="*/ 293 h 293"/>
                <a:gd name="T70" fmla="*/ 115 w 380"/>
                <a:gd name="T71" fmla="*/ 181 h 293"/>
                <a:gd name="T72" fmla="*/ 173 w 380"/>
                <a:gd name="T73" fmla="*/ 139 h 293"/>
                <a:gd name="T74" fmla="*/ 131 w 380"/>
                <a:gd name="T75" fmla="*/ 55 h 293"/>
                <a:gd name="T76" fmla="*/ 76 w 380"/>
                <a:gd name="T77" fmla="*/ 97 h 293"/>
                <a:gd name="T78" fmla="*/ 0 w 380"/>
                <a:gd name="T79" fmla="*/ 34 h 293"/>
                <a:gd name="T80" fmla="*/ 21 w 380"/>
                <a:gd name="T81" fmla="*/ 11 h 293"/>
                <a:gd name="T82" fmla="*/ 76 w 380"/>
                <a:gd name="T83" fmla="*/ 60 h 293"/>
                <a:gd name="T84" fmla="*/ 118 w 380"/>
                <a:gd name="T85" fmla="*/ 26 h 293"/>
                <a:gd name="T86" fmla="*/ 188 w 380"/>
                <a:gd name="T8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0" h="293">
                  <a:moveTo>
                    <a:pt x="188" y="0"/>
                  </a:moveTo>
                  <a:lnTo>
                    <a:pt x="278" y="0"/>
                  </a:lnTo>
                  <a:lnTo>
                    <a:pt x="319" y="94"/>
                  </a:lnTo>
                  <a:lnTo>
                    <a:pt x="330" y="89"/>
                  </a:lnTo>
                  <a:lnTo>
                    <a:pt x="335" y="100"/>
                  </a:lnTo>
                  <a:lnTo>
                    <a:pt x="335" y="105"/>
                  </a:lnTo>
                  <a:lnTo>
                    <a:pt x="338" y="108"/>
                  </a:lnTo>
                  <a:lnTo>
                    <a:pt x="351" y="102"/>
                  </a:lnTo>
                  <a:lnTo>
                    <a:pt x="380" y="176"/>
                  </a:lnTo>
                  <a:lnTo>
                    <a:pt x="312" y="204"/>
                  </a:lnTo>
                  <a:lnTo>
                    <a:pt x="304" y="207"/>
                  </a:lnTo>
                  <a:lnTo>
                    <a:pt x="304" y="204"/>
                  </a:lnTo>
                  <a:lnTo>
                    <a:pt x="275" y="134"/>
                  </a:lnTo>
                  <a:lnTo>
                    <a:pt x="288" y="129"/>
                  </a:lnTo>
                  <a:lnTo>
                    <a:pt x="285" y="126"/>
                  </a:lnTo>
                  <a:lnTo>
                    <a:pt x="285" y="121"/>
                  </a:lnTo>
                  <a:lnTo>
                    <a:pt x="280" y="110"/>
                  </a:lnTo>
                  <a:lnTo>
                    <a:pt x="291" y="105"/>
                  </a:lnTo>
                  <a:lnTo>
                    <a:pt x="257" y="29"/>
                  </a:lnTo>
                  <a:lnTo>
                    <a:pt x="199" y="29"/>
                  </a:lnTo>
                  <a:lnTo>
                    <a:pt x="238" y="139"/>
                  </a:lnTo>
                  <a:lnTo>
                    <a:pt x="249" y="199"/>
                  </a:lnTo>
                  <a:lnTo>
                    <a:pt x="267" y="202"/>
                  </a:lnTo>
                  <a:lnTo>
                    <a:pt x="275" y="220"/>
                  </a:lnTo>
                  <a:lnTo>
                    <a:pt x="278" y="228"/>
                  </a:lnTo>
                  <a:lnTo>
                    <a:pt x="285" y="225"/>
                  </a:lnTo>
                  <a:lnTo>
                    <a:pt x="330" y="207"/>
                  </a:lnTo>
                  <a:lnTo>
                    <a:pt x="338" y="207"/>
                  </a:lnTo>
                  <a:lnTo>
                    <a:pt x="335" y="246"/>
                  </a:lnTo>
                  <a:lnTo>
                    <a:pt x="215" y="236"/>
                  </a:lnTo>
                  <a:lnTo>
                    <a:pt x="204" y="165"/>
                  </a:lnTo>
                  <a:lnTo>
                    <a:pt x="199" y="168"/>
                  </a:lnTo>
                  <a:lnTo>
                    <a:pt x="154" y="202"/>
                  </a:lnTo>
                  <a:lnTo>
                    <a:pt x="149" y="293"/>
                  </a:lnTo>
                  <a:lnTo>
                    <a:pt x="110" y="293"/>
                  </a:lnTo>
                  <a:lnTo>
                    <a:pt x="115" y="181"/>
                  </a:lnTo>
                  <a:lnTo>
                    <a:pt x="173" y="139"/>
                  </a:lnTo>
                  <a:lnTo>
                    <a:pt x="131" y="55"/>
                  </a:lnTo>
                  <a:lnTo>
                    <a:pt x="76" y="97"/>
                  </a:lnTo>
                  <a:lnTo>
                    <a:pt x="0" y="34"/>
                  </a:lnTo>
                  <a:lnTo>
                    <a:pt x="21" y="11"/>
                  </a:lnTo>
                  <a:lnTo>
                    <a:pt x="76" y="60"/>
                  </a:lnTo>
                  <a:lnTo>
                    <a:pt x="118" y="26"/>
                  </a:lnTo>
                  <a:lnTo>
                    <a:pt x="18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1" name="Freeform 990"/>
            <p:cNvSpPr/>
            <p:nvPr/>
          </p:nvSpPr>
          <p:spPr bwMode="auto">
            <a:xfrm>
              <a:off x="19444267" y="1682750"/>
              <a:ext cx="66675" cy="120650"/>
            </a:xfrm>
            <a:custGeom>
              <a:avLst/>
              <a:gdLst>
                <a:gd name="T0" fmla="*/ 11 w 42"/>
                <a:gd name="T1" fmla="*/ 0 h 76"/>
                <a:gd name="T2" fmla="*/ 42 w 42"/>
                <a:gd name="T3" fmla="*/ 71 h 76"/>
                <a:gd name="T4" fmla="*/ 29 w 42"/>
                <a:gd name="T5" fmla="*/ 76 h 76"/>
                <a:gd name="T6" fmla="*/ 0 w 42"/>
                <a:gd name="T7" fmla="*/ 6 h 76"/>
                <a:gd name="T8" fmla="*/ 11 w 42"/>
                <a:gd name="T9" fmla="*/ 0 h 76"/>
              </a:gdLst>
              <a:ahLst/>
              <a:cxnLst>
                <a:cxn ang="0">
                  <a:pos x="T0" y="T1"/>
                </a:cxn>
                <a:cxn ang="0">
                  <a:pos x="T2" y="T3"/>
                </a:cxn>
                <a:cxn ang="0">
                  <a:pos x="T4" y="T5"/>
                </a:cxn>
                <a:cxn ang="0">
                  <a:pos x="T6" y="T7"/>
                </a:cxn>
                <a:cxn ang="0">
                  <a:pos x="T8" y="T9"/>
                </a:cxn>
              </a:cxnLst>
              <a:rect l="0" t="0" r="r" b="b"/>
              <a:pathLst>
                <a:path w="42" h="76">
                  <a:moveTo>
                    <a:pt x="11" y="0"/>
                  </a:moveTo>
                  <a:lnTo>
                    <a:pt x="42" y="71"/>
                  </a:lnTo>
                  <a:lnTo>
                    <a:pt x="29" y="76"/>
                  </a:lnTo>
                  <a:lnTo>
                    <a:pt x="0" y="6"/>
                  </a:lnTo>
                  <a:lnTo>
                    <a:pt x="1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2" name="Freeform 991"/>
            <p:cNvSpPr/>
            <p:nvPr/>
          </p:nvSpPr>
          <p:spPr bwMode="auto">
            <a:xfrm>
              <a:off x="19269642" y="1754188"/>
              <a:ext cx="71438" cy="120650"/>
            </a:xfrm>
            <a:custGeom>
              <a:avLst/>
              <a:gdLst>
                <a:gd name="T0" fmla="*/ 13 w 45"/>
                <a:gd name="T1" fmla="*/ 0 h 76"/>
                <a:gd name="T2" fmla="*/ 40 w 45"/>
                <a:gd name="T3" fmla="*/ 63 h 76"/>
                <a:gd name="T4" fmla="*/ 45 w 45"/>
                <a:gd name="T5" fmla="*/ 73 h 76"/>
                <a:gd name="T6" fmla="*/ 32 w 45"/>
                <a:gd name="T7" fmla="*/ 76 h 76"/>
                <a:gd name="T8" fmla="*/ 27 w 45"/>
                <a:gd name="T9" fmla="*/ 63 h 76"/>
                <a:gd name="T10" fmla="*/ 0 w 45"/>
                <a:gd name="T11" fmla="*/ 5 h 76"/>
                <a:gd name="T12" fmla="*/ 13 w 45"/>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13" y="0"/>
                  </a:moveTo>
                  <a:lnTo>
                    <a:pt x="40" y="63"/>
                  </a:lnTo>
                  <a:lnTo>
                    <a:pt x="45" y="73"/>
                  </a:lnTo>
                  <a:lnTo>
                    <a:pt x="32" y="76"/>
                  </a:lnTo>
                  <a:lnTo>
                    <a:pt x="27" y="63"/>
                  </a:lnTo>
                  <a:lnTo>
                    <a:pt x="0" y="5"/>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3" name="Freeform 992"/>
            <p:cNvSpPr>
              <a:spLocks noEditPoints="1"/>
            </p:cNvSpPr>
            <p:nvPr/>
          </p:nvSpPr>
          <p:spPr bwMode="auto">
            <a:xfrm>
              <a:off x="18758467" y="665163"/>
              <a:ext cx="407988" cy="647700"/>
            </a:xfrm>
            <a:custGeom>
              <a:avLst/>
              <a:gdLst>
                <a:gd name="T0" fmla="*/ 178 w 257"/>
                <a:gd name="T1" fmla="*/ 348 h 408"/>
                <a:gd name="T2" fmla="*/ 178 w 257"/>
                <a:gd name="T3" fmla="*/ 380 h 408"/>
                <a:gd name="T4" fmla="*/ 228 w 257"/>
                <a:gd name="T5" fmla="*/ 380 h 408"/>
                <a:gd name="T6" fmla="*/ 228 w 257"/>
                <a:gd name="T7" fmla="*/ 348 h 408"/>
                <a:gd name="T8" fmla="*/ 178 w 257"/>
                <a:gd name="T9" fmla="*/ 348 h 408"/>
                <a:gd name="T10" fmla="*/ 105 w 257"/>
                <a:gd name="T11" fmla="*/ 348 h 408"/>
                <a:gd name="T12" fmla="*/ 105 w 257"/>
                <a:gd name="T13" fmla="*/ 380 h 408"/>
                <a:gd name="T14" fmla="*/ 152 w 257"/>
                <a:gd name="T15" fmla="*/ 380 h 408"/>
                <a:gd name="T16" fmla="*/ 152 w 257"/>
                <a:gd name="T17" fmla="*/ 348 h 408"/>
                <a:gd name="T18" fmla="*/ 105 w 257"/>
                <a:gd name="T19" fmla="*/ 348 h 408"/>
                <a:gd name="T20" fmla="*/ 29 w 257"/>
                <a:gd name="T21" fmla="*/ 348 h 408"/>
                <a:gd name="T22" fmla="*/ 29 w 257"/>
                <a:gd name="T23" fmla="*/ 380 h 408"/>
                <a:gd name="T24" fmla="*/ 79 w 257"/>
                <a:gd name="T25" fmla="*/ 380 h 408"/>
                <a:gd name="T26" fmla="*/ 79 w 257"/>
                <a:gd name="T27" fmla="*/ 348 h 408"/>
                <a:gd name="T28" fmla="*/ 29 w 257"/>
                <a:gd name="T29" fmla="*/ 348 h 408"/>
                <a:gd name="T30" fmla="*/ 178 w 257"/>
                <a:gd name="T31" fmla="*/ 293 h 408"/>
                <a:gd name="T32" fmla="*/ 178 w 257"/>
                <a:gd name="T33" fmla="*/ 325 h 408"/>
                <a:gd name="T34" fmla="*/ 228 w 257"/>
                <a:gd name="T35" fmla="*/ 325 h 408"/>
                <a:gd name="T36" fmla="*/ 228 w 257"/>
                <a:gd name="T37" fmla="*/ 293 h 408"/>
                <a:gd name="T38" fmla="*/ 178 w 257"/>
                <a:gd name="T39" fmla="*/ 293 h 408"/>
                <a:gd name="T40" fmla="*/ 105 w 257"/>
                <a:gd name="T41" fmla="*/ 293 h 408"/>
                <a:gd name="T42" fmla="*/ 105 w 257"/>
                <a:gd name="T43" fmla="*/ 325 h 408"/>
                <a:gd name="T44" fmla="*/ 152 w 257"/>
                <a:gd name="T45" fmla="*/ 325 h 408"/>
                <a:gd name="T46" fmla="*/ 152 w 257"/>
                <a:gd name="T47" fmla="*/ 293 h 408"/>
                <a:gd name="T48" fmla="*/ 105 w 257"/>
                <a:gd name="T49" fmla="*/ 293 h 408"/>
                <a:gd name="T50" fmla="*/ 29 w 257"/>
                <a:gd name="T51" fmla="*/ 293 h 408"/>
                <a:gd name="T52" fmla="*/ 29 w 257"/>
                <a:gd name="T53" fmla="*/ 325 h 408"/>
                <a:gd name="T54" fmla="*/ 79 w 257"/>
                <a:gd name="T55" fmla="*/ 325 h 408"/>
                <a:gd name="T56" fmla="*/ 79 w 257"/>
                <a:gd name="T57" fmla="*/ 293 h 408"/>
                <a:gd name="T58" fmla="*/ 29 w 257"/>
                <a:gd name="T59" fmla="*/ 293 h 408"/>
                <a:gd name="T60" fmla="*/ 29 w 257"/>
                <a:gd name="T61" fmla="*/ 34 h 408"/>
                <a:gd name="T62" fmla="*/ 29 w 257"/>
                <a:gd name="T63" fmla="*/ 264 h 408"/>
                <a:gd name="T64" fmla="*/ 228 w 257"/>
                <a:gd name="T65" fmla="*/ 264 h 408"/>
                <a:gd name="T66" fmla="*/ 228 w 257"/>
                <a:gd name="T67" fmla="*/ 34 h 408"/>
                <a:gd name="T68" fmla="*/ 29 w 257"/>
                <a:gd name="T69" fmla="*/ 34 h 408"/>
                <a:gd name="T70" fmla="*/ 178 w 257"/>
                <a:gd name="T71" fmla="*/ 0 h 408"/>
                <a:gd name="T72" fmla="*/ 228 w 257"/>
                <a:gd name="T73" fmla="*/ 0 h 408"/>
                <a:gd name="T74" fmla="*/ 228 w 257"/>
                <a:gd name="T75" fmla="*/ 8 h 408"/>
                <a:gd name="T76" fmla="*/ 257 w 257"/>
                <a:gd name="T77" fmla="*/ 8 h 408"/>
                <a:gd name="T78" fmla="*/ 257 w 257"/>
                <a:gd name="T79" fmla="*/ 408 h 408"/>
                <a:gd name="T80" fmla="*/ 0 w 257"/>
                <a:gd name="T81" fmla="*/ 408 h 408"/>
                <a:gd name="T82" fmla="*/ 0 w 257"/>
                <a:gd name="T83" fmla="*/ 8 h 408"/>
                <a:gd name="T84" fmla="*/ 178 w 257"/>
                <a:gd name="T85" fmla="*/ 8 h 408"/>
                <a:gd name="T86" fmla="*/ 178 w 257"/>
                <a:gd name="T87"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408">
                  <a:moveTo>
                    <a:pt x="178" y="348"/>
                  </a:moveTo>
                  <a:lnTo>
                    <a:pt x="178" y="380"/>
                  </a:lnTo>
                  <a:lnTo>
                    <a:pt x="228" y="380"/>
                  </a:lnTo>
                  <a:lnTo>
                    <a:pt x="228" y="348"/>
                  </a:lnTo>
                  <a:lnTo>
                    <a:pt x="178" y="348"/>
                  </a:lnTo>
                  <a:close/>
                  <a:moveTo>
                    <a:pt x="105" y="348"/>
                  </a:moveTo>
                  <a:lnTo>
                    <a:pt x="105" y="380"/>
                  </a:lnTo>
                  <a:lnTo>
                    <a:pt x="152" y="380"/>
                  </a:lnTo>
                  <a:lnTo>
                    <a:pt x="152" y="348"/>
                  </a:lnTo>
                  <a:lnTo>
                    <a:pt x="105" y="348"/>
                  </a:lnTo>
                  <a:close/>
                  <a:moveTo>
                    <a:pt x="29" y="348"/>
                  </a:moveTo>
                  <a:lnTo>
                    <a:pt x="29" y="380"/>
                  </a:lnTo>
                  <a:lnTo>
                    <a:pt x="79" y="380"/>
                  </a:lnTo>
                  <a:lnTo>
                    <a:pt x="79" y="348"/>
                  </a:lnTo>
                  <a:lnTo>
                    <a:pt x="29" y="348"/>
                  </a:lnTo>
                  <a:close/>
                  <a:moveTo>
                    <a:pt x="178" y="293"/>
                  </a:moveTo>
                  <a:lnTo>
                    <a:pt x="178" y="325"/>
                  </a:lnTo>
                  <a:lnTo>
                    <a:pt x="228" y="325"/>
                  </a:lnTo>
                  <a:lnTo>
                    <a:pt x="228" y="293"/>
                  </a:lnTo>
                  <a:lnTo>
                    <a:pt x="178" y="293"/>
                  </a:lnTo>
                  <a:close/>
                  <a:moveTo>
                    <a:pt x="105" y="293"/>
                  </a:moveTo>
                  <a:lnTo>
                    <a:pt x="105" y="325"/>
                  </a:lnTo>
                  <a:lnTo>
                    <a:pt x="152" y="325"/>
                  </a:lnTo>
                  <a:lnTo>
                    <a:pt x="152" y="293"/>
                  </a:lnTo>
                  <a:lnTo>
                    <a:pt x="105" y="293"/>
                  </a:lnTo>
                  <a:close/>
                  <a:moveTo>
                    <a:pt x="29" y="293"/>
                  </a:moveTo>
                  <a:lnTo>
                    <a:pt x="29" y="325"/>
                  </a:lnTo>
                  <a:lnTo>
                    <a:pt x="79" y="325"/>
                  </a:lnTo>
                  <a:lnTo>
                    <a:pt x="79" y="293"/>
                  </a:lnTo>
                  <a:lnTo>
                    <a:pt x="29" y="293"/>
                  </a:lnTo>
                  <a:close/>
                  <a:moveTo>
                    <a:pt x="29" y="34"/>
                  </a:moveTo>
                  <a:lnTo>
                    <a:pt x="29" y="264"/>
                  </a:lnTo>
                  <a:lnTo>
                    <a:pt x="228" y="264"/>
                  </a:lnTo>
                  <a:lnTo>
                    <a:pt x="228" y="34"/>
                  </a:lnTo>
                  <a:lnTo>
                    <a:pt x="29" y="34"/>
                  </a:lnTo>
                  <a:close/>
                  <a:moveTo>
                    <a:pt x="178" y="0"/>
                  </a:moveTo>
                  <a:lnTo>
                    <a:pt x="228" y="0"/>
                  </a:lnTo>
                  <a:lnTo>
                    <a:pt x="228" y="8"/>
                  </a:lnTo>
                  <a:lnTo>
                    <a:pt x="257" y="8"/>
                  </a:lnTo>
                  <a:lnTo>
                    <a:pt x="257" y="408"/>
                  </a:lnTo>
                  <a:lnTo>
                    <a:pt x="0" y="408"/>
                  </a:lnTo>
                  <a:lnTo>
                    <a:pt x="0" y="8"/>
                  </a:lnTo>
                  <a:lnTo>
                    <a:pt x="178" y="8"/>
                  </a:lnTo>
                  <a:lnTo>
                    <a:pt x="1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4" name="Freeform 993"/>
            <p:cNvSpPr>
              <a:spLocks noEditPoints="1"/>
            </p:cNvSpPr>
            <p:nvPr/>
          </p:nvSpPr>
          <p:spPr bwMode="auto">
            <a:xfrm>
              <a:off x="18010754" y="1284288"/>
              <a:ext cx="374650" cy="369888"/>
            </a:xfrm>
            <a:custGeom>
              <a:avLst/>
              <a:gdLst>
                <a:gd name="T0" fmla="*/ 118 w 236"/>
                <a:gd name="T1" fmla="*/ 47 h 233"/>
                <a:gd name="T2" fmla="*/ 105 w 236"/>
                <a:gd name="T3" fmla="*/ 50 h 233"/>
                <a:gd name="T4" fmla="*/ 92 w 236"/>
                <a:gd name="T5" fmla="*/ 52 h 233"/>
                <a:gd name="T6" fmla="*/ 68 w 236"/>
                <a:gd name="T7" fmla="*/ 68 h 233"/>
                <a:gd name="T8" fmla="*/ 55 w 236"/>
                <a:gd name="T9" fmla="*/ 89 h 233"/>
                <a:gd name="T10" fmla="*/ 50 w 236"/>
                <a:gd name="T11" fmla="*/ 115 h 233"/>
                <a:gd name="T12" fmla="*/ 55 w 236"/>
                <a:gd name="T13" fmla="*/ 142 h 233"/>
                <a:gd name="T14" fmla="*/ 71 w 236"/>
                <a:gd name="T15" fmla="*/ 165 h 233"/>
                <a:gd name="T16" fmla="*/ 92 w 236"/>
                <a:gd name="T17" fmla="*/ 178 h 233"/>
                <a:gd name="T18" fmla="*/ 118 w 236"/>
                <a:gd name="T19" fmla="*/ 183 h 233"/>
                <a:gd name="T20" fmla="*/ 118 w 236"/>
                <a:gd name="T21" fmla="*/ 183 h 233"/>
                <a:gd name="T22" fmla="*/ 131 w 236"/>
                <a:gd name="T23" fmla="*/ 183 h 233"/>
                <a:gd name="T24" fmla="*/ 144 w 236"/>
                <a:gd name="T25" fmla="*/ 178 h 233"/>
                <a:gd name="T26" fmla="*/ 168 w 236"/>
                <a:gd name="T27" fmla="*/ 162 h 233"/>
                <a:gd name="T28" fmla="*/ 181 w 236"/>
                <a:gd name="T29" fmla="*/ 142 h 233"/>
                <a:gd name="T30" fmla="*/ 186 w 236"/>
                <a:gd name="T31" fmla="*/ 115 h 233"/>
                <a:gd name="T32" fmla="*/ 181 w 236"/>
                <a:gd name="T33" fmla="*/ 89 h 233"/>
                <a:gd name="T34" fmla="*/ 165 w 236"/>
                <a:gd name="T35" fmla="*/ 68 h 233"/>
                <a:gd name="T36" fmla="*/ 144 w 236"/>
                <a:gd name="T37" fmla="*/ 52 h 233"/>
                <a:gd name="T38" fmla="*/ 118 w 236"/>
                <a:gd name="T39" fmla="*/ 47 h 233"/>
                <a:gd name="T40" fmla="*/ 118 w 236"/>
                <a:gd name="T41" fmla="*/ 47 h 233"/>
                <a:gd name="T42" fmla="*/ 141 w 236"/>
                <a:gd name="T43" fmla="*/ 0 h 233"/>
                <a:gd name="T44" fmla="*/ 181 w 236"/>
                <a:gd name="T45" fmla="*/ 16 h 233"/>
                <a:gd name="T46" fmla="*/ 175 w 236"/>
                <a:gd name="T47" fmla="*/ 32 h 233"/>
                <a:gd name="T48" fmla="*/ 188 w 236"/>
                <a:gd name="T49" fmla="*/ 42 h 233"/>
                <a:gd name="T50" fmla="*/ 202 w 236"/>
                <a:gd name="T51" fmla="*/ 58 h 233"/>
                <a:gd name="T52" fmla="*/ 217 w 236"/>
                <a:gd name="T53" fmla="*/ 50 h 233"/>
                <a:gd name="T54" fmla="*/ 233 w 236"/>
                <a:gd name="T55" fmla="*/ 89 h 233"/>
                <a:gd name="T56" fmla="*/ 217 w 236"/>
                <a:gd name="T57" fmla="*/ 97 h 233"/>
                <a:gd name="T58" fmla="*/ 220 w 236"/>
                <a:gd name="T59" fmla="*/ 115 h 233"/>
                <a:gd name="T60" fmla="*/ 217 w 236"/>
                <a:gd name="T61" fmla="*/ 134 h 233"/>
                <a:gd name="T62" fmla="*/ 236 w 236"/>
                <a:gd name="T63" fmla="*/ 139 h 233"/>
                <a:gd name="T64" fmla="*/ 217 w 236"/>
                <a:gd name="T65" fmla="*/ 181 h 233"/>
                <a:gd name="T66" fmla="*/ 202 w 236"/>
                <a:gd name="T67" fmla="*/ 173 h 233"/>
                <a:gd name="T68" fmla="*/ 191 w 236"/>
                <a:gd name="T69" fmla="*/ 186 h 233"/>
                <a:gd name="T70" fmla="*/ 178 w 236"/>
                <a:gd name="T71" fmla="*/ 199 h 233"/>
                <a:gd name="T72" fmla="*/ 183 w 236"/>
                <a:gd name="T73" fmla="*/ 215 h 233"/>
                <a:gd name="T74" fmla="*/ 144 w 236"/>
                <a:gd name="T75" fmla="*/ 233 h 233"/>
                <a:gd name="T76" fmla="*/ 136 w 236"/>
                <a:gd name="T77" fmla="*/ 215 h 233"/>
                <a:gd name="T78" fmla="*/ 118 w 236"/>
                <a:gd name="T79" fmla="*/ 217 h 233"/>
                <a:gd name="T80" fmla="*/ 102 w 236"/>
                <a:gd name="T81" fmla="*/ 215 h 233"/>
                <a:gd name="T82" fmla="*/ 94 w 236"/>
                <a:gd name="T83" fmla="*/ 233 h 233"/>
                <a:gd name="T84" fmla="*/ 55 w 236"/>
                <a:gd name="T85" fmla="*/ 217 h 233"/>
                <a:gd name="T86" fmla="*/ 60 w 236"/>
                <a:gd name="T87" fmla="*/ 199 h 233"/>
                <a:gd name="T88" fmla="*/ 47 w 236"/>
                <a:gd name="T89" fmla="*/ 189 h 233"/>
                <a:gd name="T90" fmla="*/ 34 w 236"/>
                <a:gd name="T91" fmla="*/ 176 h 233"/>
                <a:gd name="T92" fmla="*/ 18 w 236"/>
                <a:gd name="T93" fmla="*/ 181 h 233"/>
                <a:gd name="T94" fmla="*/ 3 w 236"/>
                <a:gd name="T95" fmla="*/ 142 h 233"/>
                <a:gd name="T96" fmla="*/ 18 w 236"/>
                <a:gd name="T97" fmla="*/ 134 h 233"/>
                <a:gd name="T98" fmla="*/ 16 w 236"/>
                <a:gd name="T99" fmla="*/ 118 h 233"/>
                <a:gd name="T100" fmla="*/ 18 w 236"/>
                <a:gd name="T101" fmla="*/ 100 h 233"/>
                <a:gd name="T102" fmla="*/ 0 w 236"/>
                <a:gd name="T103" fmla="*/ 92 h 233"/>
                <a:gd name="T104" fmla="*/ 18 w 236"/>
                <a:gd name="T105" fmla="*/ 52 h 233"/>
                <a:gd name="T106" fmla="*/ 34 w 236"/>
                <a:gd name="T107" fmla="*/ 58 h 233"/>
                <a:gd name="T108" fmla="*/ 44 w 236"/>
                <a:gd name="T109" fmla="*/ 45 h 233"/>
                <a:gd name="T110" fmla="*/ 58 w 236"/>
                <a:gd name="T111" fmla="*/ 34 h 233"/>
                <a:gd name="T112" fmla="*/ 52 w 236"/>
                <a:gd name="T113" fmla="*/ 16 h 233"/>
                <a:gd name="T114" fmla="*/ 92 w 236"/>
                <a:gd name="T115" fmla="*/ 0 h 233"/>
                <a:gd name="T116" fmla="*/ 99 w 236"/>
                <a:gd name="T117" fmla="*/ 16 h 233"/>
                <a:gd name="T118" fmla="*/ 118 w 236"/>
                <a:gd name="T119" fmla="*/ 13 h 233"/>
                <a:gd name="T120" fmla="*/ 133 w 236"/>
                <a:gd name="T121" fmla="*/ 16 h 233"/>
                <a:gd name="T122" fmla="*/ 141 w 236"/>
                <a:gd name="T12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 h="233">
                  <a:moveTo>
                    <a:pt x="118" y="47"/>
                  </a:moveTo>
                  <a:lnTo>
                    <a:pt x="105" y="50"/>
                  </a:lnTo>
                  <a:lnTo>
                    <a:pt x="92" y="52"/>
                  </a:lnTo>
                  <a:lnTo>
                    <a:pt x="68" y="68"/>
                  </a:lnTo>
                  <a:lnTo>
                    <a:pt x="55" y="89"/>
                  </a:lnTo>
                  <a:lnTo>
                    <a:pt x="50" y="115"/>
                  </a:lnTo>
                  <a:lnTo>
                    <a:pt x="55" y="142"/>
                  </a:lnTo>
                  <a:lnTo>
                    <a:pt x="71" y="165"/>
                  </a:lnTo>
                  <a:lnTo>
                    <a:pt x="92" y="178"/>
                  </a:lnTo>
                  <a:lnTo>
                    <a:pt x="118" y="183"/>
                  </a:lnTo>
                  <a:lnTo>
                    <a:pt x="118" y="183"/>
                  </a:lnTo>
                  <a:lnTo>
                    <a:pt x="131" y="183"/>
                  </a:lnTo>
                  <a:lnTo>
                    <a:pt x="144" y="178"/>
                  </a:lnTo>
                  <a:lnTo>
                    <a:pt x="168" y="162"/>
                  </a:lnTo>
                  <a:lnTo>
                    <a:pt x="181" y="142"/>
                  </a:lnTo>
                  <a:lnTo>
                    <a:pt x="186" y="115"/>
                  </a:lnTo>
                  <a:lnTo>
                    <a:pt x="181" y="89"/>
                  </a:lnTo>
                  <a:lnTo>
                    <a:pt x="165" y="68"/>
                  </a:lnTo>
                  <a:lnTo>
                    <a:pt x="144" y="52"/>
                  </a:lnTo>
                  <a:lnTo>
                    <a:pt x="118" y="47"/>
                  </a:lnTo>
                  <a:lnTo>
                    <a:pt x="118" y="47"/>
                  </a:lnTo>
                  <a:close/>
                  <a:moveTo>
                    <a:pt x="141" y="0"/>
                  </a:moveTo>
                  <a:lnTo>
                    <a:pt x="181" y="16"/>
                  </a:lnTo>
                  <a:lnTo>
                    <a:pt x="175" y="32"/>
                  </a:lnTo>
                  <a:lnTo>
                    <a:pt x="188" y="42"/>
                  </a:lnTo>
                  <a:lnTo>
                    <a:pt x="202" y="58"/>
                  </a:lnTo>
                  <a:lnTo>
                    <a:pt x="217" y="50"/>
                  </a:lnTo>
                  <a:lnTo>
                    <a:pt x="233" y="89"/>
                  </a:lnTo>
                  <a:lnTo>
                    <a:pt x="217" y="97"/>
                  </a:lnTo>
                  <a:lnTo>
                    <a:pt x="220" y="115"/>
                  </a:lnTo>
                  <a:lnTo>
                    <a:pt x="217" y="134"/>
                  </a:lnTo>
                  <a:lnTo>
                    <a:pt x="236" y="139"/>
                  </a:lnTo>
                  <a:lnTo>
                    <a:pt x="217" y="181"/>
                  </a:lnTo>
                  <a:lnTo>
                    <a:pt x="202" y="173"/>
                  </a:lnTo>
                  <a:lnTo>
                    <a:pt x="191" y="186"/>
                  </a:lnTo>
                  <a:lnTo>
                    <a:pt x="178" y="199"/>
                  </a:lnTo>
                  <a:lnTo>
                    <a:pt x="183" y="215"/>
                  </a:lnTo>
                  <a:lnTo>
                    <a:pt x="144" y="233"/>
                  </a:lnTo>
                  <a:lnTo>
                    <a:pt x="136" y="215"/>
                  </a:lnTo>
                  <a:lnTo>
                    <a:pt x="118" y="217"/>
                  </a:lnTo>
                  <a:lnTo>
                    <a:pt x="102" y="215"/>
                  </a:lnTo>
                  <a:lnTo>
                    <a:pt x="94" y="233"/>
                  </a:lnTo>
                  <a:lnTo>
                    <a:pt x="55" y="217"/>
                  </a:lnTo>
                  <a:lnTo>
                    <a:pt x="60" y="199"/>
                  </a:lnTo>
                  <a:lnTo>
                    <a:pt x="47" y="189"/>
                  </a:lnTo>
                  <a:lnTo>
                    <a:pt x="34" y="176"/>
                  </a:lnTo>
                  <a:lnTo>
                    <a:pt x="18" y="181"/>
                  </a:lnTo>
                  <a:lnTo>
                    <a:pt x="3" y="142"/>
                  </a:lnTo>
                  <a:lnTo>
                    <a:pt x="18" y="134"/>
                  </a:lnTo>
                  <a:lnTo>
                    <a:pt x="16" y="118"/>
                  </a:lnTo>
                  <a:lnTo>
                    <a:pt x="18" y="100"/>
                  </a:lnTo>
                  <a:lnTo>
                    <a:pt x="0" y="92"/>
                  </a:lnTo>
                  <a:lnTo>
                    <a:pt x="18" y="52"/>
                  </a:lnTo>
                  <a:lnTo>
                    <a:pt x="34" y="58"/>
                  </a:lnTo>
                  <a:lnTo>
                    <a:pt x="44" y="45"/>
                  </a:lnTo>
                  <a:lnTo>
                    <a:pt x="58" y="34"/>
                  </a:lnTo>
                  <a:lnTo>
                    <a:pt x="52" y="16"/>
                  </a:lnTo>
                  <a:lnTo>
                    <a:pt x="92" y="0"/>
                  </a:lnTo>
                  <a:lnTo>
                    <a:pt x="99" y="16"/>
                  </a:lnTo>
                  <a:lnTo>
                    <a:pt x="118" y="13"/>
                  </a:lnTo>
                  <a:lnTo>
                    <a:pt x="133" y="16"/>
                  </a:lnTo>
                  <a:lnTo>
                    <a:pt x="1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5" name="Freeform 994"/>
            <p:cNvSpPr/>
            <p:nvPr/>
          </p:nvSpPr>
          <p:spPr bwMode="auto">
            <a:xfrm>
              <a:off x="17145567" y="2082800"/>
              <a:ext cx="369888" cy="411163"/>
            </a:xfrm>
            <a:custGeom>
              <a:avLst/>
              <a:gdLst>
                <a:gd name="T0" fmla="*/ 37 w 233"/>
                <a:gd name="T1" fmla="*/ 0 h 259"/>
                <a:gd name="T2" fmla="*/ 50 w 233"/>
                <a:gd name="T3" fmla="*/ 5 h 259"/>
                <a:gd name="T4" fmla="*/ 63 w 233"/>
                <a:gd name="T5" fmla="*/ 16 h 259"/>
                <a:gd name="T6" fmla="*/ 76 w 233"/>
                <a:gd name="T7" fmla="*/ 26 h 259"/>
                <a:gd name="T8" fmla="*/ 84 w 233"/>
                <a:gd name="T9" fmla="*/ 34 h 259"/>
                <a:gd name="T10" fmla="*/ 105 w 233"/>
                <a:gd name="T11" fmla="*/ 68 h 259"/>
                <a:gd name="T12" fmla="*/ 212 w 233"/>
                <a:gd name="T13" fmla="*/ 47 h 259"/>
                <a:gd name="T14" fmla="*/ 228 w 233"/>
                <a:gd name="T15" fmla="*/ 71 h 259"/>
                <a:gd name="T16" fmla="*/ 134 w 233"/>
                <a:gd name="T17" fmla="*/ 110 h 259"/>
                <a:gd name="T18" fmla="*/ 165 w 233"/>
                <a:gd name="T19" fmla="*/ 157 h 259"/>
                <a:gd name="T20" fmla="*/ 218 w 233"/>
                <a:gd name="T21" fmla="*/ 160 h 259"/>
                <a:gd name="T22" fmla="*/ 233 w 233"/>
                <a:gd name="T23" fmla="*/ 183 h 259"/>
                <a:gd name="T24" fmla="*/ 160 w 233"/>
                <a:gd name="T25" fmla="*/ 201 h 259"/>
                <a:gd name="T26" fmla="*/ 115 w 233"/>
                <a:gd name="T27" fmla="*/ 259 h 259"/>
                <a:gd name="T28" fmla="*/ 100 w 233"/>
                <a:gd name="T29" fmla="*/ 236 h 259"/>
                <a:gd name="T30" fmla="*/ 118 w 233"/>
                <a:gd name="T31" fmla="*/ 188 h 259"/>
                <a:gd name="T32" fmla="*/ 87 w 233"/>
                <a:gd name="T33" fmla="*/ 141 h 259"/>
                <a:gd name="T34" fmla="*/ 13 w 233"/>
                <a:gd name="T35" fmla="*/ 212 h 259"/>
                <a:gd name="T36" fmla="*/ 0 w 233"/>
                <a:gd name="T37" fmla="*/ 188 h 259"/>
                <a:gd name="T38" fmla="*/ 58 w 233"/>
                <a:gd name="T39" fmla="*/ 99 h 259"/>
                <a:gd name="T40" fmla="*/ 34 w 233"/>
                <a:gd name="T41" fmla="*/ 65 h 259"/>
                <a:gd name="T42" fmla="*/ 29 w 233"/>
                <a:gd name="T43" fmla="*/ 55 h 259"/>
                <a:gd name="T44" fmla="*/ 24 w 233"/>
                <a:gd name="T45" fmla="*/ 39 h 259"/>
                <a:gd name="T46" fmla="*/ 21 w 233"/>
                <a:gd name="T47" fmla="*/ 23 h 259"/>
                <a:gd name="T48" fmla="*/ 24 w 233"/>
                <a:gd name="T49" fmla="*/ 10 h 259"/>
                <a:gd name="T50" fmla="*/ 26 w 233"/>
                <a:gd name="T51" fmla="*/ 2 h 259"/>
                <a:gd name="T52" fmla="*/ 37 w 233"/>
                <a:gd name="T5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 h="259">
                  <a:moveTo>
                    <a:pt x="37" y="0"/>
                  </a:moveTo>
                  <a:lnTo>
                    <a:pt x="50" y="5"/>
                  </a:lnTo>
                  <a:lnTo>
                    <a:pt x="63" y="16"/>
                  </a:lnTo>
                  <a:lnTo>
                    <a:pt x="76" y="26"/>
                  </a:lnTo>
                  <a:lnTo>
                    <a:pt x="84" y="34"/>
                  </a:lnTo>
                  <a:lnTo>
                    <a:pt x="105" y="68"/>
                  </a:lnTo>
                  <a:lnTo>
                    <a:pt x="212" y="47"/>
                  </a:lnTo>
                  <a:lnTo>
                    <a:pt x="228" y="71"/>
                  </a:lnTo>
                  <a:lnTo>
                    <a:pt x="134" y="110"/>
                  </a:lnTo>
                  <a:lnTo>
                    <a:pt x="165" y="157"/>
                  </a:lnTo>
                  <a:lnTo>
                    <a:pt x="218" y="160"/>
                  </a:lnTo>
                  <a:lnTo>
                    <a:pt x="233" y="183"/>
                  </a:lnTo>
                  <a:lnTo>
                    <a:pt x="160" y="201"/>
                  </a:lnTo>
                  <a:lnTo>
                    <a:pt x="115" y="259"/>
                  </a:lnTo>
                  <a:lnTo>
                    <a:pt x="100" y="236"/>
                  </a:lnTo>
                  <a:lnTo>
                    <a:pt x="118" y="188"/>
                  </a:lnTo>
                  <a:lnTo>
                    <a:pt x="87" y="141"/>
                  </a:lnTo>
                  <a:lnTo>
                    <a:pt x="13" y="212"/>
                  </a:lnTo>
                  <a:lnTo>
                    <a:pt x="0" y="188"/>
                  </a:lnTo>
                  <a:lnTo>
                    <a:pt x="58" y="99"/>
                  </a:lnTo>
                  <a:lnTo>
                    <a:pt x="34" y="65"/>
                  </a:lnTo>
                  <a:lnTo>
                    <a:pt x="29" y="55"/>
                  </a:lnTo>
                  <a:lnTo>
                    <a:pt x="24" y="39"/>
                  </a:lnTo>
                  <a:lnTo>
                    <a:pt x="21" y="23"/>
                  </a:lnTo>
                  <a:lnTo>
                    <a:pt x="24" y="10"/>
                  </a:lnTo>
                  <a:lnTo>
                    <a:pt x="26" y="2"/>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6" name="Freeform 995"/>
            <p:cNvSpPr/>
            <p:nvPr/>
          </p:nvSpPr>
          <p:spPr bwMode="auto">
            <a:xfrm>
              <a:off x="17278917" y="1450975"/>
              <a:ext cx="236538" cy="223838"/>
            </a:xfrm>
            <a:custGeom>
              <a:avLst/>
              <a:gdLst>
                <a:gd name="T0" fmla="*/ 100 w 149"/>
                <a:gd name="T1" fmla="*/ 0 h 141"/>
                <a:gd name="T2" fmla="*/ 121 w 149"/>
                <a:gd name="T3" fmla="*/ 0 h 141"/>
                <a:gd name="T4" fmla="*/ 139 w 149"/>
                <a:gd name="T5" fmla="*/ 13 h 141"/>
                <a:gd name="T6" fmla="*/ 149 w 149"/>
                <a:gd name="T7" fmla="*/ 31 h 141"/>
                <a:gd name="T8" fmla="*/ 149 w 149"/>
                <a:gd name="T9" fmla="*/ 31 h 141"/>
                <a:gd name="T10" fmla="*/ 149 w 149"/>
                <a:gd name="T11" fmla="*/ 37 h 141"/>
                <a:gd name="T12" fmla="*/ 149 w 149"/>
                <a:gd name="T13" fmla="*/ 44 h 141"/>
                <a:gd name="T14" fmla="*/ 149 w 149"/>
                <a:gd name="T15" fmla="*/ 55 h 141"/>
                <a:gd name="T16" fmla="*/ 144 w 149"/>
                <a:gd name="T17" fmla="*/ 57 h 141"/>
                <a:gd name="T18" fmla="*/ 139 w 149"/>
                <a:gd name="T19" fmla="*/ 60 h 141"/>
                <a:gd name="T20" fmla="*/ 134 w 149"/>
                <a:gd name="T21" fmla="*/ 52 h 141"/>
                <a:gd name="T22" fmla="*/ 128 w 149"/>
                <a:gd name="T23" fmla="*/ 50 h 141"/>
                <a:gd name="T24" fmla="*/ 121 w 149"/>
                <a:gd name="T25" fmla="*/ 47 h 141"/>
                <a:gd name="T26" fmla="*/ 115 w 149"/>
                <a:gd name="T27" fmla="*/ 47 h 141"/>
                <a:gd name="T28" fmla="*/ 105 w 149"/>
                <a:gd name="T29" fmla="*/ 47 h 141"/>
                <a:gd name="T30" fmla="*/ 97 w 149"/>
                <a:gd name="T31" fmla="*/ 52 h 141"/>
                <a:gd name="T32" fmla="*/ 92 w 149"/>
                <a:gd name="T33" fmla="*/ 57 h 141"/>
                <a:gd name="T34" fmla="*/ 89 w 149"/>
                <a:gd name="T35" fmla="*/ 68 h 141"/>
                <a:gd name="T36" fmla="*/ 86 w 149"/>
                <a:gd name="T37" fmla="*/ 73 h 141"/>
                <a:gd name="T38" fmla="*/ 89 w 149"/>
                <a:gd name="T39" fmla="*/ 86 h 141"/>
                <a:gd name="T40" fmla="*/ 94 w 149"/>
                <a:gd name="T41" fmla="*/ 105 h 141"/>
                <a:gd name="T42" fmla="*/ 110 w 149"/>
                <a:gd name="T43" fmla="*/ 126 h 141"/>
                <a:gd name="T44" fmla="*/ 94 w 149"/>
                <a:gd name="T45" fmla="*/ 141 h 141"/>
                <a:gd name="T46" fmla="*/ 58 w 149"/>
                <a:gd name="T47" fmla="*/ 126 h 141"/>
                <a:gd name="T48" fmla="*/ 31 w 149"/>
                <a:gd name="T49" fmla="*/ 110 h 141"/>
                <a:gd name="T50" fmla="*/ 16 w 149"/>
                <a:gd name="T51" fmla="*/ 94 h 141"/>
                <a:gd name="T52" fmla="*/ 5 w 149"/>
                <a:gd name="T53" fmla="*/ 78 h 141"/>
                <a:gd name="T54" fmla="*/ 0 w 149"/>
                <a:gd name="T55" fmla="*/ 68 h 141"/>
                <a:gd name="T56" fmla="*/ 0 w 149"/>
                <a:gd name="T57" fmla="*/ 63 h 141"/>
                <a:gd name="T58" fmla="*/ 0 w 149"/>
                <a:gd name="T59" fmla="*/ 42 h 141"/>
                <a:gd name="T60" fmla="*/ 13 w 149"/>
                <a:gd name="T61" fmla="*/ 26 h 141"/>
                <a:gd name="T62" fmla="*/ 31 w 149"/>
                <a:gd name="T63" fmla="*/ 16 h 141"/>
                <a:gd name="T64" fmla="*/ 42 w 149"/>
                <a:gd name="T65" fmla="*/ 13 h 141"/>
                <a:gd name="T66" fmla="*/ 52 w 149"/>
                <a:gd name="T67" fmla="*/ 16 h 141"/>
                <a:gd name="T68" fmla="*/ 63 w 149"/>
                <a:gd name="T69" fmla="*/ 21 h 141"/>
                <a:gd name="T70" fmla="*/ 71 w 149"/>
                <a:gd name="T71" fmla="*/ 26 h 141"/>
                <a:gd name="T72" fmla="*/ 73 w 149"/>
                <a:gd name="T73" fmla="*/ 18 h 141"/>
                <a:gd name="T74" fmla="*/ 81 w 149"/>
                <a:gd name="T75" fmla="*/ 10 h 141"/>
                <a:gd name="T76" fmla="*/ 89 w 149"/>
                <a:gd name="T77" fmla="*/ 2 h 141"/>
                <a:gd name="T78" fmla="*/ 100 w 149"/>
                <a:gd name="T7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41">
                  <a:moveTo>
                    <a:pt x="100" y="0"/>
                  </a:moveTo>
                  <a:lnTo>
                    <a:pt x="121" y="0"/>
                  </a:lnTo>
                  <a:lnTo>
                    <a:pt x="139" y="13"/>
                  </a:lnTo>
                  <a:lnTo>
                    <a:pt x="149" y="31"/>
                  </a:lnTo>
                  <a:lnTo>
                    <a:pt x="149" y="31"/>
                  </a:lnTo>
                  <a:lnTo>
                    <a:pt x="149" y="37"/>
                  </a:lnTo>
                  <a:lnTo>
                    <a:pt x="149" y="44"/>
                  </a:lnTo>
                  <a:lnTo>
                    <a:pt x="149" y="55"/>
                  </a:lnTo>
                  <a:lnTo>
                    <a:pt x="144" y="57"/>
                  </a:lnTo>
                  <a:lnTo>
                    <a:pt x="139" y="60"/>
                  </a:lnTo>
                  <a:lnTo>
                    <a:pt x="134" y="52"/>
                  </a:lnTo>
                  <a:lnTo>
                    <a:pt x="128" y="50"/>
                  </a:lnTo>
                  <a:lnTo>
                    <a:pt x="121" y="47"/>
                  </a:lnTo>
                  <a:lnTo>
                    <a:pt x="115" y="47"/>
                  </a:lnTo>
                  <a:lnTo>
                    <a:pt x="105" y="47"/>
                  </a:lnTo>
                  <a:lnTo>
                    <a:pt x="97" y="52"/>
                  </a:lnTo>
                  <a:lnTo>
                    <a:pt x="92" y="57"/>
                  </a:lnTo>
                  <a:lnTo>
                    <a:pt x="89" y="68"/>
                  </a:lnTo>
                  <a:lnTo>
                    <a:pt x="86" y="73"/>
                  </a:lnTo>
                  <a:lnTo>
                    <a:pt x="89" y="86"/>
                  </a:lnTo>
                  <a:lnTo>
                    <a:pt x="94" y="105"/>
                  </a:lnTo>
                  <a:lnTo>
                    <a:pt x="110" y="126"/>
                  </a:lnTo>
                  <a:lnTo>
                    <a:pt x="94" y="141"/>
                  </a:lnTo>
                  <a:lnTo>
                    <a:pt x="58" y="126"/>
                  </a:lnTo>
                  <a:lnTo>
                    <a:pt x="31" y="110"/>
                  </a:lnTo>
                  <a:lnTo>
                    <a:pt x="16" y="94"/>
                  </a:lnTo>
                  <a:lnTo>
                    <a:pt x="5" y="78"/>
                  </a:lnTo>
                  <a:lnTo>
                    <a:pt x="0" y="68"/>
                  </a:lnTo>
                  <a:lnTo>
                    <a:pt x="0" y="63"/>
                  </a:lnTo>
                  <a:lnTo>
                    <a:pt x="0" y="42"/>
                  </a:lnTo>
                  <a:lnTo>
                    <a:pt x="13" y="26"/>
                  </a:lnTo>
                  <a:lnTo>
                    <a:pt x="31" y="16"/>
                  </a:lnTo>
                  <a:lnTo>
                    <a:pt x="42" y="13"/>
                  </a:lnTo>
                  <a:lnTo>
                    <a:pt x="52" y="16"/>
                  </a:lnTo>
                  <a:lnTo>
                    <a:pt x="63" y="21"/>
                  </a:lnTo>
                  <a:lnTo>
                    <a:pt x="71" y="26"/>
                  </a:lnTo>
                  <a:lnTo>
                    <a:pt x="73" y="18"/>
                  </a:lnTo>
                  <a:lnTo>
                    <a:pt x="81" y="10"/>
                  </a:lnTo>
                  <a:lnTo>
                    <a:pt x="89" y="2"/>
                  </a:lnTo>
                  <a:lnTo>
                    <a:pt x="10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7" name="Freeform 996"/>
            <p:cNvSpPr/>
            <p:nvPr/>
          </p:nvSpPr>
          <p:spPr bwMode="auto">
            <a:xfrm>
              <a:off x="17424967" y="1530350"/>
              <a:ext cx="133350" cy="123825"/>
            </a:xfrm>
            <a:custGeom>
              <a:avLst/>
              <a:gdLst>
                <a:gd name="T0" fmla="*/ 23 w 84"/>
                <a:gd name="T1" fmla="*/ 0 h 78"/>
                <a:gd name="T2" fmla="*/ 29 w 84"/>
                <a:gd name="T3" fmla="*/ 2 h 78"/>
                <a:gd name="T4" fmla="*/ 34 w 84"/>
                <a:gd name="T5" fmla="*/ 5 h 78"/>
                <a:gd name="T6" fmla="*/ 42 w 84"/>
                <a:gd name="T7" fmla="*/ 10 h 78"/>
                <a:gd name="T8" fmla="*/ 44 w 84"/>
                <a:gd name="T9" fmla="*/ 15 h 78"/>
                <a:gd name="T10" fmla="*/ 49 w 84"/>
                <a:gd name="T11" fmla="*/ 13 h 78"/>
                <a:gd name="T12" fmla="*/ 57 w 84"/>
                <a:gd name="T13" fmla="*/ 10 h 78"/>
                <a:gd name="T14" fmla="*/ 60 w 84"/>
                <a:gd name="T15" fmla="*/ 10 h 78"/>
                <a:gd name="T16" fmla="*/ 65 w 84"/>
                <a:gd name="T17" fmla="*/ 10 h 78"/>
                <a:gd name="T18" fmla="*/ 73 w 84"/>
                <a:gd name="T19" fmla="*/ 13 h 78"/>
                <a:gd name="T20" fmla="*/ 81 w 84"/>
                <a:gd name="T21" fmla="*/ 21 h 78"/>
                <a:gd name="T22" fmla="*/ 84 w 84"/>
                <a:gd name="T23" fmla="*/ 28 h 78"/>
                <a:gd name="T24" fmla="*/ 84 w 84"/>
                <a:gd name="T25" fmla="*/ 36 h 78"/>
                <a:gd name="T26" fmla="*/ 81 w 84"/>
                <a:gd name="T27" fmla="*/ 39 h 78"/>
                <a:gd name="T28" fmla="*/ 78 w 84"/>
                <a:gd name="T29" fmla="*/ 49 h 78"/>
                <a:gd name="T30" fmla="*/ 70 w 84"/>
                <a:gd name="T31" fmla="*/ 60 h 78"/>
                <a:gd name="T32" fmla="*/ 55 w 84"/>
                <a:gd name="T33" fmla="*/ 70 h 78"/>
                <a:gd name="T34" fmla="*/ 31 w 84"/>
                <a:gd name="T35" fmla="*/ 78 h 78"/>
                <a:gd name="T36" fmla="*/ 23 w 84"/>
                <a:gd name="T37" fmla="*/ 73 h 78"/>
                <a:gd name="T38" fmla="*/ 8 w 84"/>
                <a:gd name="T39" fmla="*/ 52 h 78"/>
                <a:gd name="T40" fmla="*/ 0 w 84"/>
                <a:gd name="T41" fmla="*/ 34 h 78"/>
                <a:gd name="T42" fmla="*/ 0 w 84"/>
                <a:gd name="T43" fmla="*/ 23 h 78"/>
                <a:gd name="T44" fmla="*/ 0 w 84"/>
                <a:gd name="T45" fmla="*/ 18 h 78"/>
                <a:gd name="T46" fmla="*/ 2 w 84"/>
                <a:gd name="T47" fmla="*/ 10 h 78"/>
                <a:gd name="T48" fmla="*/ 8 w 84"/>
                <a:gd name="T49" fmla="*/ 5 h 78"/>
                <a:gd name="T50" fmla="*/ 15 w 84"/>
                <a:gd name="T51" fmla="*/ 2 h 78"/>
                <a:gd name="T52" fmla="*/ 23 w 84"/>
                <a:gd name="T5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78">
                  <a:moveTo>
                    <a:pt x="23" y="0"/>
                  </a:moveTo>
                  <a:lnTo>
                    <a:pt x="29" y="2"/>
                  </a:lnTo>
                  <a:lnTo>
                    <a:pt x="34" y="5"/>
                  </a:lnTo>
                  <a:lnTo>
                    <a:pt x="42" y="10"/>
                  </a:lnTo>
                  <a:lnTo>
                    <a:pt x="44" y="15"/>
                  </a:lnTo>
                  <a:lnTo>
                    <a:pt x="49" y="13"/>
                  </a:lnTo>
                  <a:lnTo>
                    <a:pt x="57" y="10"/>
                  </a:lnTo>
                  <a:lnTo>
                    <a:pt x="60" y="10"/>
                  </a:lnTo>
                  <a:lnTo>
                    <a:pt x="65" y="10"/>
                  </a:lnTo>
                  <a:lnTo>
                    <a:pt x="73" y="13"/>
                  </a:lnTo>
                  <a:lnTo>
                    <a:pt x="81" y="21"/>
                  </a:lnTo>
                  <a:lnTo>
                    <a:pt x="84" y="28"/>
                  </a:lnTo>
                  <a:lnTo>
                    <a:pt x="84" y="36"/>
                  </a:lnTo>
                  <a:lnTo>
                    <a:pt x="81" y="39"/>
                  </a:lnTo>
                  <a:lnTo>
                    <a:pt x="78" y="49"/>
                  </a:lnTo>
                  <a:lnTo>
                    <a:pt x="70" y="60"/>
                  </a:lnTo>
                  <a:lnTo>
                    <a:pt x="55" y="70"/>
                  </a:lnTo>
                  <a:lnTo>
                    <a:pt x="31" y="78"/>
                  </a:lnTo>
                  <a:lnTo>
                    <a:pt x="23" y="73"/>
                  </a:lnTo>
                  <a:lnTo>
                    <a:pt x="8" y="52"/>
                  </a:lnTo>
                  <a:lnTo>
                    <a:pt x="0" y="34"/>
                  </a:lnTo>
                  <a:lnTo>
                    <a:pt x="0" y="23"/>
                  </a:lnTo>
                  <a:lnTo>
                    <a:pt x="0" y="18"/>
                  </a:lnTo>
                  <a:lnTo>
                    <a:pt x="2" y="10"/>
                  </a:lnTo>
                  <a:lnTo>
                    <a:pt x="8" y="5"/>
                  </a:lnTo>
                  <a:lnTo>
                    <a:pt x="15" y="2"/>
                  </a:lnTo>
                  <a:lnTo>
                    <a:pt x="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8" name="Freeform 997"/>
            <p:cNvSpPr/>
            <p:nvPr/>
          </p:nvSpPr>
          <p:spPr bwMode="auto">
            <a:xfrm>
              <a:off x="21698517" y="847725"/>
              <a:ext cx="236538" cy="220663"/>
            </a:xfrm>
            <a:custGeom>
              <a:avLst/>
              <a:gdLst>
                <a:gd name="T0" fmla="*/ 99 w 149"/>
                <a:gd name="T1" fmla="*/ 0 h 139"/>
                <a:gd name="T2" fmla="*/ 120 w 149"/>
                <a:gd name="T3" fmla="*/ 0 h 139"/>
                <a:gd name="T4" fmla="*/ 138 w 149"/>
                <a:gd name="T5" fmla="*/ 11 h 139"/>
                <a:gd name="T6" fmla="*/ 149 w 149"/>
                <a:gd name="T7" fmla="*/ 29 h 139"/>
                <a:gd name="T8" fmla="*/ 149 w 149"/>
                <a:gd name="T9" fmla="*/ 32 h 139"/>
                <a:gd name="T10" fmla="*/ 149 w 149"/>
                <a:gd name="T11" fmla="*/ 37 h 139"/>
                <a:gd name="T12" fmla="*/ 149 w 149"/>
                <a:gd name="T13" fmla="*/ 45 h 139"/>
                <a:gd name="T14" fmla="*/ 149 w 149"/>
                <a:gd name="T15" fmla="*/ 55 h 139"/>
                <a:gd name="T16" fmla="*/ 141 w 149"/>
                <a:gd name="T17" fmla="*/ 55 h 139"/>
                <a:gd name="T18" fmla="*/ 136 w 149"/>
                <a:gd name="T19" fmla="*/ 58 h 139"/>
                <a:gd name="T20" fmla="*/ 133 w 149"/>
                <a:gd name="T21" fmla="*/ 53 h 139"/>
                <a:gd name="T22" fmla="*/ 125 w 149"/>
                <a:gd name="T23" fmla="*/ 47 h 139"/>
                <a:gd name="T24" fmla="*/ 120 w 149"/>
                <a:gd name="T25" fmla="*/ 45 h 139"/>
                <a:gd name="T26" fmla="*/ 112 w 149"/>
                <a:gd name="T27" fmla="*/ 45 h 139"/>
                <a:gd name="T28" fmla="*/ 104 w 149"/>
                <a:gd name="T29" fmla="*/ 47 h 139"/>
                <a:gd name="T30" fmla="*/ 96 w 149"/>
                <a:gd name="T31" fmla="*/ 50 h 139"/>
                <a:gd name="T32" fmla="*/ 91 w 149"/>
                <a:gd name="T33" fmla="*/ 58 h 139"/>
                <a:gd name="T34" fmla="*/ 86 w 149"/>
                <a:gd name="T35" fmla="*/ 66 h 139"/>
                <a:gd name="T36" fmla="*/ 86 w 149"/>
                <a:gd name="T37" fmla="*/ 73 h 139"/>
                <a:gd name="T38" fmla="*/ 86 w 149"/>
                <a:gd name="T39" fmla="*/ 87 h 139"/>
                <a:gd name="T40" fmla="*/ 94 w 149"/>
                <a:gd name="T41" fmla="*/ 102 h 139"/>
                <a:gd name="T42" fmla="*/ 109 w 149"/>
                <a:gd name="T43" fmla="*/ 126 h 139"/>
                <a:gd name="T44" fmla="*/ 94 w 149"/>
                <a:gd name="T45" fmla="*/ 139 h 139"/>
                <a:gd name="T46" fmla="*/ 57 w 149"/>
                <a:gd name="T47" fmla="*/ 126 h 139"/>
                <a:gd name="T48" fmla="*/ 31 w 149"/>
                <a:gd name="T49" fmla="*/ 110 h 139"/>
                <a:gd name="T50" fmla="*/ 15 w 149"/>
                <a:gd name="T51" fmla="*/ 92 h 139"/>
                <a:gd name="T52" fmla="*/ 5 w 149"/>
                <a:gd name="T53" fmla="*/ 79 h 139"/>
                <a:gd name="T54" fmla="*/ 0 w 149"/>
                <a:gd name="T55" fmla="*/ 68 h 139"/>
                <a:gd name="T56" fmla="*/ 0 w 149"/>
                <a:gd name="T57" fmla="*/ 63 h 139"/>
                <a:gd name="T58" fmla="*/ 0 w 149"/>
                <a:gd name="T59" fmla="*/ 42 h 139"/>
                <a:gd name="T60" fmla="*/ 10 w 149"/>
                <a:gd name="T61" fmla="*/ 24 h 139"/>
                <a:gd name="T62" fmla="*/ 31 w 149"/>
                <a:gd name="T63" fmla="*/ 13 h 139"/>
                <a:gd name="T64" fmla="*/ 41 w 149"/>
                <a:gd name="T65" fmla="*/ 13 h 139"/>
                <a:gd name="T66" fmla="*/ 52 w 149"/>
                <a:gd name="T67" fmla="*/ 16 h 139"/>
                <a:gd name="T68" fmla="*/ 60 w 149"/>
                <a:gd name="T69" fmla="*/ 19 h 139"/>
                <a:gd name="T70" fmla="*/ 68 w 149"/>
                <a:gd name="T71" fmla="*/ 26 h 139"/>
                <a:gd name="T72" fmla="*/ 73 w 149"/>
                <a:gd name="T73" fmla="*/ 16 h 139"/>
                <a:gd name="T74" fmla="*/ 81 w 149"/>
                <a:gd name="T75" fmla="*/ 8 h 139"/>
                <a:gd name="T76" fmla="*/ 89 w 149"/>
                <a:gd name="T77" fmla="*/ 3 h 139"/>
                <a:gd name="T78" fmla="*/ 99 w 149"/>
                <a:gd name="T7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39">
                  <a:moveTo>
                    <a:pt x="99" y="0"/>
                  </a:moveTo>
                  <a:lnTo>
                    <a:pt x="120" y="0"/>
                  </a:lnTo>
                  <a:lnTo>
                    <a:pt x="138" y="11"/>
                  </a:lnTo>
                  <a:lnTo>
                    <a:pt x="149" y="29"/>
                  </a:lnTo>
                  <a:lnTo>
                    <a:pt x="149" y="32"/>
                  </a:lnTo>
                  <a:lnTo>
                    <a:pt x="149" y="37"/>
                  </a:lnTo>
                  <a:lnTo>
                    <a:pt x="149" y="45"/>
                  </a:lnTo>
                  <a:lnTo>
                    <a:pt x="149" y="55"/>
                  </a:lnTo>
                  <a:lnTo>
                    <a:pt x="141" y="55"/>
                  </a:lnTo>
                  <a:lnTo>
                    <a:pt x="136" y="58"/>
                  </a:lnTo>
                  <a:lnTo>
                    <a:pt x="133" y="53"/>
                  </a:lnTo>
                  <a:lnTo>
                    <a:pt x="125" y="47"/>
                  </a:lnTo>
                  <a:lnTo>
                    <a:pt x="120" y="45"/>
                  </a:lnTo>
                  <a:lnTo>
                    <a:pt x="112" y="45"/>
                  </a:lnTo>
                  <a:lnTo>
                    <a:pt x="104" y="47"/>
                  </a:lnTo>
                  <a:lnTo>
                    <a:pt x="96" y="50"/>
                  </a:lnTo>
                  <a:lnTo>
                    <a:pt x="91" y="58"/>
                  </a:lnTo>
                  <a:lnTo>
                    <a:pt x="86" y="66"/>
                  </a:lnTo>
                  <a:lnTo>
                    <a:pt x="86" y="73"/>
                  </a:lnTo>
                  <a:lnTo>
                    <a:pt x="86" y="87"/>
                  </a:lnTo>
                  <a:lnTo>
                    <a:pt x="94" y="102"/>
                  </a:lnTo>
                  <a:lnTo>
                    <a:pt x="109" y="126"/>
                  </a:lnTo>
                  <a:lnTo>
                    <a:pt x="94" y="139"/>
                  </a:lnTo>
                  <a:lnTo>
                    <a:pt x="57" y="126"/>
                  </a:lnTo>
                  <a:lnTo>
                    <a:pt x="31" y="110"/>
                  </a:lnTo>
                  <a:lnTo>
                    <a:pt x="15" y="92"/>
                  </a:lnTo>
                  <a:lnTo>
                    <a:pt x="5" y="79"/>
                  </a:lnTo>
                  <a:lnTo>
                    <a:pt x="0" y="68"/>
                  </a:lnTo>
                  <a:lnTo>
                    <a:pt x="0" y="63"/>
                  </a:lnTo>
                  <a:lnTo>
                    <a:pt x="0" y="42"/>
                  </a:lnTo>
                  <a:lnTo>
                    <a:pt x="10" y="24"/>
                  </a:lnTo>
                  <a:lnTo>
                    <a:pt x="31" y="13"/>
                  </a:lnTo>
                  <a:lnTo>
                    <a:pt x="41" y="13"/>
                  </a:lnTo>
                  <a:lnTo>
                    <a:pt x="52" y="16"/>
                  </a:lnTo>
                  <a:lnTo>
                    <a:pt x="60" y="19"/>
                  </a:lnTo>
                  <a:lnTo>
                    <a:pt x="68" y="26"/>
                  </a:lnTo>
                  <a:lnTo>
                    <a:pt x="73" y="16"/>
                  </a:lnTo>
                  <a:lnTo>
                    <a:pt x="81" y="8"/>
                  </a:lnTo>
                  <a:lnTo>
                    <a:pt x="89" y="3"/>
                  </a:lnTo>
                  <a:lnTo>
                    <a:pt x="9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9" name="Freeform 998"/>
            <p:cNvSpPr/>
            <p:nvPr/>
          </p:nvSpPr>
          <p:spPr bwMode="auto">
            <a:xfrm>
              <a:off x="21842979" y="927100"/>
              <a:ext cx="133350" cy="123825"/>
            </a:xfrm>
            <a:custGeom>
              <a:avLst/>
              <a:gdLst>
                <a:gd name="T0" fmla="*/ 21 w 84"/>
                <a:gd name="T1" fmla="*/ 0 h 78"/>
                <a:gd name="T2" fmla="*/ 26 w 84"/>
                <a:gd name="T3" fmla="*/ 0 h 78"/>
                <a:gd name="T4" fmla="*/ 34 w 84"/>
                <a:gd name="T5" fmla="*/ 3 h 78"/>
                <a:gd name="T6" fmla="*/ 39 w 84"/>
                <a:gd name="T7" fmla="*/ 8 h 78"/>
                <a:gd name="T8" fmla="*/ 45 w 84"/>
                <a:gd name="T9" fmla="*/ 16 h 78"/>
                <a:gd name="T10" fmla="*/ 50 w 84"/>
                <a:gd name="T11" fmla="*/ 10 h 78"/>
                <a:gd name="T12" fmla="*/ 55 w 84"/>
                <a:gd name="T13" fmla="*/ 8 h 78"/>
                <a:gd name="T14" fmla="*/ 60 w 84"/>
                <a:gd name="T15" fmla="*/ 8 h 78"/>
                <a:gd name="T16" fmla="*/ 66 w 84"/>
                <a:gd name="T17" fmla="*/ 8 h 78"/>
                <a:gd name="T18" fmla="*/ 73 w 84"/>
                <a:gd name="T19" fmla="*/ 13 h 78"/>
                <a:gd name="T20" fmla="*/ 79 w 84"/>
                <a:gd name="T21" fmla="*/ 18 h 78"/>
                <a:gd name="T22" fmla="*/ 84 w 84"/>
                <a:gd name="T23" fmla="*/ 26 h 78"/>
                <a:gd name="T24" fmla="*/ 84 w 84"/>
                <a:gd name="T25" fmla="*/ 37 h 78"/>
                <a:gd name="T26" fmla="*/ 81 w 84"/>
                <a:gd name="T27" fmla="*/ 39 h 78"/>
                <a:gd name="T28" fmla="*/ 79 w 84"/>
                <a:gd name="T29" fmla="*/ 47 h 78"/>
                <a:gd name="T30" fmla="*/ 68 w 84"/>
                <a:gd name="T31" fmla="*/ 58 h 78"/>
                <a:gd name="T32" fmla="*/ 53 w 84"/>
                <a:gd name="T33" fmla="*/ 68 h 78"/>
                <a:gd name="T34" fmla="*/ 29 w 84"/>
                <a:gd name="T35" fmla="*/ 78 h 78"/>
                <a:gd name="T36" fmla="*/ 21 w 84"/>
                <a:gd name="T37" fmla="*/ 71 h 78"/>
                <a:gd name="T38" fmla="*/ 5 w 84"/>
                <a:gd name="T39" fmla="*/ 50 h 78"/>
                <a:gd name="T40" fmla="*/ 0 w 84"/>
                <a:gd name="T41" fmla="*/ 34 h 78"/>
                <a:gd name="T42" fmla="*/ 0 w 84"/>
                <a:gd name="T43" fmla="*/ 21 h 78"/>
                <a:gd name="T44" fmla="*/ 0 w 84"/>
                <a:gd name="T45" fmla="*/ 18 h 78"/>
                <a:gd name="T46" fmla="*/ 3 w 84"/>
                <a:gd name="T47" fmla="*/ 10 h 78"/>
                <a:gd name="T48" fmla="*/ 8 w 84"/>
                <a:gd name="T49" fmla="*/ 5 h 78"/>
                <a:gd name="T50" fmla="*/ 16 w 84"/>
                <a:gd name="T51" fmla="*/ 0 h 78"/>
                <a:gd name="T52" fmla="*/ 21 w 84"/>
                <a:gd name="T5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78">
                  <a:moveTo>
                    <a:pt x="21" y="0"/>
                  </a:moveTo>
                  <a:lnTo>
                    <a:pt x="26" y="0"/>
                  </a:lnTo>
                  <a:lnTo>
                    <a:pt x="34" y="3"/>
                  </a:lnTo>
                  <a:lnTo>
                    <a:pt x="39" y="8"/>
                  </a:lnTo>
                  <a:lnTo>
                    <a:pt x="45" y="16"/>
                  </a:lnTo>
                  <a:lnTo>
                    <a:pt x="50" y="10"/>
                  </a:lnTo>
                  <a:lnTo>
                    <a:pt x="55" y="8"/>
                  </a:lnTo>
                  <a:lnTo>
                    <a:pt x="60" y="8"/>
                  </a:lnTo>
                  <a:lnTo>
                    <a:pt x="66" y="8"/>
                  </a:lnTo>
                  <a:lnTo>
                    <a:pt x="73" y="13"/>
                  </a:lnTo>
                  <a:lnTo>
                    <a:pt x="79" y="18"/>
                  </a:lnTo>
                  <a:lnTo>
                    <a:pt x="84" y="26"/>
                  </a:lnTo>
                  <a:lnTo>
                    <a:pt x="84" y="37"/>
                  </a:lnTo>
                  <a:lnTo>
                    <a:pt x="81" y="39"/>
                  </a:lnTo>
                  <a:lnTo>
                    <a:pt x="79" y="47"/>
                  </a:lnTo>
                  <a:lnTo>
                    <a:pt x="68" y="58"/>
                  </a:lnTo>
                  <a:lnTo>
                    <a:pt x="53" y="68"/>
                  </a:lnTo>
                  <a:lnTo>
                    <a:pt x="29" y="78"/>
                  </a:lnTo>
                  <a:lnTo>
                    <a:pt x="21" y="71"/>
                  </a:lnTo>
                  <a:lnTo>
                    <a:pt x="5" y="50"/>
                  </a:lnTo>
                  <a:lnTo>
                    <a:pt x="0" y="34"/>
                  </a:lnTo>
                  <a:lnTo>
                    <a:pt x="0" y="21"/>
                  </a:lnTo>
                  <a:lnTo>
                    <a:pt x="0" y="18"/>
                  </a:lnTo>
                  <a:lnTo>
                    <a:pt x="3" y="10"/>
                  </a:lnTo>
                  <a:lnTo>
                    <a:pt x="8" y="5"/>
                  </a:lnTo>
                  <a:lnTo>
                    <a:pt x="16" y="0"/>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0" name="Freeform 999"/>
            <p:cNvSpPr>
              <a:spLocks noEditPoints="1"/>
            </p:cNvSpPr>
            <p:nvPr/>
          </p:nvSpPr>
          <p:spPr bwMode="auto">
            <a:xfrm>
              <a:off x="10852717" y="644525"/>
              <a:ext cx="369888" cy="369888"/>
            </a:xfrm>
            <a:custGeom>
              <a:avLst/>
              <a:gdLst>
                <a:gd name="T0" fmla="*/ 115 w 233"/>
                <a:gd name="T1" fmla="*/ 50 h 233"/>
                <a:gd name="T2" fmla="*/ 102 w 233"/>
                <a:gd name="T3" fmla="*/ 50 h 233"/>
                <a:gd name="T4" fmla="*/ 89 w 233"/>
                <a:gd name="T5" fmla="*/ 55 h 233"/>
                <a:gd name="T6" fmla="*/ 68 w 233"/>
                <a:gd name="T7" fmla="*/ 71 h 233"/>
                <a:gd name="T8" fmla="*/ 52 w 233"/>
                <a:gd name="T9" fmla="*/ 92 h 233"/>
                <a:gd name="T10" fmla="*/ 47 w 233"/>
                <a:gd name="T11" fmla="*/ 118 h 233"/>
                <a:gd name="T12" fmla="*/ 52 w 233"/>
                <a:gd name="T13" fmla="*/ 144 h 233"/>
                <a:gd name="T14" fmla="*/ 68 w 233"/>
                <a:gd name="T15" fmla="*/ 165 h 233"/>
                <a:gd name="T16" fmla="*/ 89 w 233"/>
                <a:gd name="T17" fmla="*/ 181 h 233"/>
                <a:gd name="T18" fmla="*/ 115 w 233"/>
                <a:gd name="T19" fmla="*/ 186 h 233"/>
                <a:gd name="T20" fmla="*/ 115 w 233"/>
                <a:gd name="T21" fmla="*/ 186 h 233"/>
                <a:gd name="T22" fmla="*/ 131 w 233"/>
                <a:gd name="T23" fmla="*/ 183 h 233"/>
                <a:gd name="T24" fmla="*/ 144 w 233"/>
                <a:gd name="T25" fmla="*/ 181 h 233"/>
                <a:gd name="T26" fmla="*/ 165 w 233"/>
                <a:gd name="T27" fmla="*/ 165 h 233"/>
                <a:gd name="T28" fmla="*/ 178 w 233"/>
                <a:gd name="T29" fmla="*/ 141 h 233"/>
                <a:gd name="T30" fmla="*/ 183 w 233"/>
                <a:gd name="T31" fmla="*/ 118 h 233"/>
                <a:gd name="T32" fmla="*/ 178 w 233"/>
                <a:gd name="T33" fmla="*/ 89 h 233"/>
                <a:gd name="T34" fmla="*/ 165 w 233"/>
                <a:gd name="T35" fmla="*/ 68 h 233"/>
                <a:gd name="T36" fmla="*/ 141 w 233"/>
                <a:gd name="T37" fmla="*/ 55 h 233"/>
                <a:gd name="T38" fmla="*/ 115 w 233"/>
                <a:gd name="T39" fmla="*/ 50 h 233"/>
                <a:gd name="T40" fmla="*/ 115 w 233"/>
                <a:gd name="T41" fmla="*/ 50 h 233"/>
                <a:gd name="T42" fmla="*/ 139 w 233"/>
                <a:gd name="T43" fmla="*/ 0 h 233"/>
                <a:gd name="T44" fmla="*/ 181 w 233"/>
                <a:gd name="T45" fmla="*/ 16 h 233"/>
                <a:gd name="T46" fmla="*/ 173 w 233"/>
                <a:gd name="T47" fmla="*/ 34 h 233"/>
                <a:gd name="T48" fmla="*/ 186 w 233"/>
                <a:gd name="T49" fmla="*/ 44 h 233"/>
                <a:gd name="T50" fmla="*/ 199 w 233"/>
                <a:gd name="T51" fmla="*/ 57 h 233"/>
                <a:gd name="T52" fmla="*/ 215 w 233"/>
                <a:gd name="T53" fmla="*/ 50 h 233"/>
                <a:gd name="T54" fmla="*/ 233 w 233"/>
                <a:gd name="T55" fmla="*/ 92 h 233"/>
                <a:gd name="T56" fmla="*/ 215 w 233"/>
                <a:gd name="T57" fmla="*/ 97 h 233"/>
                <a:gd name="T58" fmla="*/ 217 w 233"/>
                <a:gd name="T59" fmla="*/ 115 h 233"/>
                <a:gd name="T60" fmla="*/ 217 w 233"/>
                <a:gd name="T61" fmla="*/ 133 h 233"/>
                <a:gd name="T62" fmla="*/ 233 w 233"/>
                <a:gd name="T63" fmla="*/ 141 h 233"/>
                <a:gd name="T64" fmla="*/ 217 w 233"/>
                <a:gd name="T65" fmla="*/ 181 h 233"/>
                <a:gd name="T66" fmla="*/ 199 w 233"/>
                <a:gd name="T67" fmla="*/ 175 h 233"/>
                <a:gd name="T68" fmla="*/ 188 w 233"/>
                <a:gd name="T69" fmla="*/ 188 h 233"/>
                <a:gd name="T70" fmla="*/ 175 w 233"/>
                <a:gd name="T71" fmla="*/ 199 h 233"/>
                <a:gd name="T72" fmla="*/ 183 w 233"/>
                <a:gd name="T73" fmla="*/ 217 h 233"/>
                <a:gd name="T74" fmla="*/ 141 w 233"/>
                <a:gd name="T75" fmla="*/ 233 h 233"/>
                <a:gd name="T76" fmla="*/ 136 w 233"/>
                <a:gd name="T77" fmla="*/ 217 h 233"/>
                <a:gd name="T78" fmla="*/ 115 w 233"/>
                <a:gd name="T79" fmla="*/ 220 h 233"/>
                <a:gd name="T80" fmla="*/ 99 w 233"/>
                <a:gd name="T81" fmla="*/ 217 h 233"/>
                <a:gd name="T82" fmla="*/ 92 w 233"/>
                <a:gd name="T83" fmla="*/ 233 h 233"/>
                <a:gd name="T84" fmla="*/ 52 w 233"/>
                <a:gd name="T85" fmla="*/ 217 h 233"/>
                <a:gd name="T86" fmla="*/ 57 w 233"/>
                <a:gd name="T87" fmla="*/ 201 h 233"/>
                <a:gd name="T88" fmla="*/ 44 w 233"/>
                <a:gd name="T89" fmla="*/ 188 h 233"/>
                <a:gd name="T90" fmla="*/ 34 w 233"/>
                <a:gd name="T91" fmla="*/ 175 h 233"/>
                <a:gd name="T92" fmla="*/ 16 w 233"/>
                <a:gd name="T93" fmla="*/ 183 h 233"/>
                <a:gd name="T94" fmla="*/ 0 w 233"/>
                <a:gd name="T95" fmla="*/ 144 h 233"/>
                <a:gd name="T96" fmla="*/ 16 w 233"/>
                <a:gd name="T97" fmla="*/ 136 h 233"/>
                <a:gd name="T98" fmla="*/ 13 w 233"/>
                <a:gd name="T99" fmla="*/ 118 h 233"/>
                <a:gd name="T100" fmla="*/ 16 w 233"/>
                <a:gd name="T101" fmla="*/ 99 h 233"/>
                <a:gd name="T102" fmla="*/ 0 w 233"/>
                <a:gd name="T103" fmla="*/ 94 h 233"/>
                <a:gd name="T104" fmla="*/ 16 w 233"/>
                <a:gd name="T105" fmla="*/ 52 h 233"/>
                <a:gd name="T106" fmla="*/ 31 w 233"/>
                <a:gd name="T107" fmla="*/ 60 h 233"/>
                <a:gd name="T108" fmla="*/ 44 w 233"/>
                <a:gd name="T109" fmla="*/ 47 h 233"/>
                <a:gd name="T110" fmla="*/ 57 w 233"/>
                <a:gd name="T111" fmla="*/ 34 h 233"/>
                <a:gd name="T112" fmla="*/ 50 w 233"/>
                <a:gd name="T113" fmla="*/ 18 h 233"/>
                <a:gd name="T114" fmla="*/ 89 w 233"/>
                <a:gd name="T115" fmla="*/ 0 h 233"/>
                <a:gd name="T116" fmla="*/ 97 w 233"/>
                <a:gd name="T117" fmla="*/ 18 h 233"/>
                <a:gd name="T118" fmla="*/ 115 w 233"/>
                <a:gd name="T119" fmla="*/ 16 h 233"/>
                <a:gd name="T120" fmla="*/ 133 w 233"/>
                <a:gd name="T121" fmla="*/ 16 h 233"/>
                <a:gd name="T122" fmla="*/ 139 w 233"/>
                <a:gd name="T12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3">
                  <a:moveTo>
                    <a:pt x="115" y="50"/>
                  </a:moveTo>
                  <a:lnTo>
                    <a:pt x="102" y="50"/>
                  </a:lnTo>
                  <a:lnTo>
                    <a:pt x="89" y="55"/>
                  </a:lnTo>
                  <a:lnTo>
                    <a:pt x="68" y="71"/>
                  </a:lnTo>
                  <a:lnTo>
                    <a:pt x="52" y="92"/>
                  </a:lnTo>
                  <a:lnTo>
                    <a:pt x="47" y="118"/>
                  </a:lnTo>
                  <a:lnTo>
                    <a:pt x="52" y="144"/>
                  </a:lnTo>
                  <a:lnTo>
                    <a:pt x="68" y="165"/>
                  </a:lnTo>
                  <a:lnTo>
                    <a:pt x="89" y="181"/>
                  </a:lnTo>
                  <a:lnTo>
                    <a:pt x="115" y="186"/>
                  </a:lnTo>
                  <a:lnTo>
                    <a:pt x="115" y="186"/>
                  </a:lnTo>
                  <a:lnTo>
                    <a:pt x="131" y="183"/>
                  </a:lnTo>
                  <a:lnTo>
                    <a:pt x="144" y="181"/>
                  </a:lnTo>
                  <a:lnTo>
                    <a:pt x="165" y="165"/>
                  </a:lnTo>
                  <a:lnTo>
                    <a:pt x="178" y="141"/>
                  </a:lnTo>
                  <a:lnTo>
                    <a:pt x="183" y="118"/>
                  </a:lnTo>
                  <a:lnTo>
                    <a:pt x="178" y="89"/>
                  </a:lnTo>
                  <a:lnTo>
                    <a:pt x="165" y="68"/>
                  </a:lnTo>
                  <a:lnTo>
                    <a:pt x="141" y="55"/>
                  </a:lnTo>
                  <a:lnTo>
                    <a:pt x="115" y="50"/>
                  </a:lnTo>
                  <a:lnTo>
                    <a:pt x="115" y="50"/>
                  </a:lnTo>
                  <a:close/>
                  <a:moveTo>
                    <a:pt x="139" y="0"/>
                  </a:moveTo>
                  <a:lnTo>
                    <a:pt x="181" y="16"/>
                  </a:lnTo>
                  <a:lnTo>
                    <a:pt x="173" y="34"/>
                  </a:lnTo>
                  <a:lnTo>
                    <a:pt x="186" y="44"/>
                  </a:lnTo>
                  <a:lnTo>
                    <a:pt x="199" y="57"/>
                  </a:lnTo>
                  <a:lnTo>
                    <a:pt x="215" y="50"/>
                  </a:lnTo>
                  <a:lnTo>
                    <a:pt x="233" y="92"/>
                  </a:lnTo>
                  <a:lnTo>
                    <a:pt x="215" y="97"/>
                  </a:lnTo>
                  <a:lnTo>
                    <a:pt x="217" y="115"/>
                  </a:lnTo>
                  <a:lnTo>
                    <a:pt x="217" y="133"/>
                  </a:lnTo>
                  <a:lnTo>
                    <a:pt x="233" y="141"/>
                  </a:lnTo>
                  <a:lnTo>
                    <a:pt x="217" y="181"/>
                  </a:lnTo>
                  <a:lnTo>
                    <a:pt x="199" y="175"/>
                  </a:lnTo>
                  <a:lnTo>
                    <a:pt x="188" y="188"/>
                  </a:lnTo>
                  <a:lnTo>
                    <a:pt x="175" y="199"/>
                  </a:lnTo>
                  <a:lnTo>
                    <a:pt x="183" y="217"/>
                  </a:lnTo>
                  <a:lnTo>
                    <a:pt x="141" y="233"/>
                  </a:lnTo>
                  <a:lnTo>
                    <a:pt x="136" y="217"/>
                  </a:lnTo>
                  <a:lnTo>
                    <a:pt x="115" y="220"/>
                  </a:lnTo>
                  <a:lnTo>
                    <a:pt x="99" y="217"/>
                  </a:lnTo>
                  <a:lnTo>
                    <a:pt x="92" y="233"/>
                  </a:lnTo>
                  <a:lnTo>
                    <a:pt x="52" y="217"/>
                  </a:lnTo>
                  <a:lnTo>
                    <a:pt x="57" y="201"/>
                  </a:lnTo>
                  <a:lnTo>
                    <a:pt x="44" y="188"/>
                  </a:lnTo>
                  <a:lnTo>
                    <a:pt x="34" y="175"/>
                  </a:lnTo>
                  <a:lnTo>
                    <a:pt x="16" y="183"/>
                  </a:lnTo>
                  <a:lnTo>
                    <a:pt x="0" y="144"/>
                  </a:lnTo>
                  <a:lnTo>
                    <a:pt x="16" y="136"/>
                  </a:lnTo>
                  <a:lnTo>
                    <a:pt x="13" y="118"/>
                  </a:lnTo>
                  <a:lnTo>
                    <a:pt x="16" y="99"/>
                  </a:lnTo>
                  <a:lnTo>
                    <a:pt x="0" y="94"/>
                  </a:lnTo>
                  <a:lnTo>
                    <a:pt x="16" y="52"/>
                  </a:lnTo>
                  <a:lnTo>
                    <a:pt x="31" y="60"/>
                  </a:lnTo>
                  <a:lnTo>
                    <a:pt x="44" y="47"/>
                  </a:lnTo>
                  <a:lnTo>
                    <a:pt x="57" y="34"/>
                  </a:lnTo>
                  <a:lnTo>
                    <a:pt x="50" y="18"/>
                  </a:lnTo>
                  <a:lnTo>
                    <a:pt x="89" y="0"/>
                  </a:lnTo>
                  <a:lnTo>
                    <a:pt x="97" y="18"/>
                  </a:lnTo>
                  <a:lnTo>
                    <a:pt x="115" y="16"/>
                  </a:lnTo>
                  <a:lnTo>
                    <a:pt x="133" y="16"/>
                  </a:lnTo>
                  <a:lnTo>
                    <a:pt x="1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1" name="Freeform 1000"/>
            <p:cNvSpPr>
              <a:spLocks noEditPoints="1"/>
            </p:cNvSpPr>
            <p:nvPr/>
          </p:nvSpPr>
          <p:spPr bwMode="auto">
            <a:xfrm>
              <a:off x="12186217" y="3089275"/>
              <a:ext cx="258763" cy="203200"/>
            </a:xfrm>
            <a:custGeom>
              <a:avLst/>
              <a:gdLst>
                <a:gd name="T0" fmla="*/ 116 w 163"/>
                <a:gd name="T1" fmla="*/ 73 h 128"/>
                <a:gd name="T2" fmla="*/ 116 w 163"/>
                <a:gd name="T3" fmla="*/ 89 h 128"/>
                <a:gd name="T4" fmla="*/ 150 w 163"/>
                <a:gd name="T5" fmla="*/ 89 h 128"/>
                <a:gd name="T6" fmla="*/ 150 w 163"/>
                <a:gd name="T7" fmla="*/ 73 h 128"/>
                <a:gd name="T8" fmla="*/ 116 w 163"/>
                <a:gd name="T9" fmla="*/ 73 h 128"/>
                <a:gd name="T10" fmla="*/ 16 w 163"/>
                <a:gd name="T11" fmla="*/ 73 h 128"/>
                <a:gd name="T12" fmla="*/ 16 w 163"/>
                <a:gd name="T13" fmla="*/ 89 h 128"/>
                <a:gd name="T14" fmla="*/ 48 w 163"/>
                <a:gd name="T15" fmla="*/ 89 h 128"/>
                <a:gd name="T16" fmla="*/ 48 w 163"/>
                <a:gd name="T17" fmla="*/ 73 h 128"/>
                <a:gd name="T18" fmla="*/ 16 w 163"/>
                <a:gd name="T19" fmla="*/ 73 h 128"/>
                <a:gd name="T20" fmla="*/ 42 w 163"/>
                <a:gd name="T21" fmla="*/ 10 h 128"/>
                <a:gd name="T22" fmla="*/ 32 w 163"/>
                <a:gd name="T23" fmla="*/ 28 h 128"/>
                <a:gd name="T24" fmla="*/ 27 w 163"/>
                <a:gd name="T25" fmla="*/ 36 h 128"/>
                <a:gd name="T26" fmla="*/ 137 w 163"/>
                <a:gd name="T27" fmla="*/ 36 h 128"/>
                <a:gd name="T28" fmla="*/ 131 w 163"/>
                <a:gd name="T29" fmla="*/ 28 h 128"/>
                <a:gd name="T30" fmla="*/ 123 w 163"/>
                <a:gd name="T31" fmla="*/ 10 h 128"/>
                <a:gd name="T32" fmla="*/ 42 w 163"/>
                <a:gd name="T33" fmla="*/ 10 h 128"/>
                <a:gd name="T34" fmla="*/ 32 w 163"/>
                <a:gd name="T35" fmla="*/ 0 h 128"/>
                <a:gd name="T36" fmla="*/ 131 w 163"/>
                <a:gd name="T37" fmla="*/ 0 h 128"/>
                <a:gd name="T38" fmla="*/ 131 w 163"/>
                <a:gd name="T39" fmla="*/ 0 h 128"/>
                <a:gd name="T40" fmla="*/ 147 w 163"/>
                <a:gd name="T41" fmla="*/ 28 h 128"/>
                <a:gd name="T42" fmla="*/ 163 w 163"/>
                <a:gd name="T43" fmla="*/ 47 h 128"/>
                <a:gd name="T44" fmla="*/ 163 w 163"/>
                <a:gd name="T45" fmla="*/ 120 h 128"/>
                <a:gd name="T46" fmla="*/ 163 w 163"/>
                <a:gd name="T47" fmla="*/ 125 h 128"/>
                <a:gd name="T48" fmla="*/ 160 w 163"/>
                <a:gd name="T49" fmla="*/ 128 h 128"/>
                <a:gd name="T50" fmla="*/ 155 w 163"/>
                <a:gd name="T51" fmla="*/ 128 h 128"/>
                <a:gd name="T52" fmla="*/ 131 w 163"/>
                <a:gd name="T53" fmla="*/ 128 h 128"/>
                <a:gd name="T54" fmla="*/ 129 w 163"/>
                <a:gd name="T55" fmla="*/ 128 h 128"/>
                <a:gd name="T56" fmla="*/ 126 w 163"/>
                <a:gd name="T57" fmla="*/ 125 h 128"/>
                <a:gd name="T58" fmla="*/ 123 w 163"/>
                <a:gd name="T59" fmla="*/ 120 h 128"/>
                <a:gd name="T60" fmla="*/ 123 w 163"/>
                <a:gd name="T61" fmla="*/ 102 h 128"/>
                <a:gd name="T62" fmla="*/ 40 w 163"/>
                <a:gd name="T63" fmla="*/ 102 h 128"/>
                <a:gd name="T64" fmla="*/ 40 w 163"/>
                <a:gd name="T65" fmla="*/ 120 h 128"/>
                <a:gd name="T66" fmla="*/ 37 w 163"/>
                <a:gd name="T67" fmla="*/ 125 h 128"/>
                <a:gd name="T68" fmla="*/ 34 w 163"/>
                <a:gd name="T69" fmla="*/ 128 h 128"/>
                <a:gd name="T70" fmla="*/ 32 w 163"/>
                <a:gd name="T71" fmla="*/ 128 h 128"/>
                <a:gd name="T72" fmla="*/ 8 w 163"/>
                <a:gd name="T73" fmla="*/ 128 h 128"/>
                <a:gd name="T74" fmla="*/ 3 w 163"/>
                <a:gd name="T75" fmla="*/ 128 h 128"/>
                <a:gd name="T76" fmla="*/ 0 w 163"/>
                <a:gd name="T77" fmla="*/ 125 h 128"/>
                <a:gd name="T78" fmla="*/ 0 w 163"/>
                <a:gd name="T79" fmla="*/ 120 h 128"/>
                <a:gd name="T80" fmla="*/ 0 w 163"/>
                <a:gd name="T81" fmla="*/ 47 h 128"/>
                <a:gd name="T82" fmla="*/ 16 w 163"/>
                <a:gd name="T83" fmla="*/ 28 h 128"/>
                <a:gd name="T84" fmla="*/ 32 w 163"/>
                <a:gd name="T85" fmla="*/ 0 h 128"/>
                <a:gd name="T86" fmla="*/ 32 w 163"/>
                <a:gd name="T8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 h="128">
                  <a:moveTo>
                    <a:pt x="116" y="73"/>
                  </a:moveTo>
                  <a:lnTo>
                    <a:pt x="116" y="89"/>
                  </a:lnTo>
                  <a:lnTo>
                    <a:pt x="150" y="89"/>
                  </a:lnTo>
                  <a:lnTo>
                    <a:pt x="150" y="73"/>
                  </a:lnTo>
                  <a:lnTo>
                    <a:pt x="116" y="73"/>
                  </a:lnTo>
                  <a:close/>
                  <a:moveTo>
                    <a:pt x="16" y="73"/>
                  </a:moveTo>
                  <a:lnTo>
                    <a:pt x="16" y="89"/>
                  </a:lnTo>
                  <a:lnTo>
                    <a:pt x="48" y="89"/>
                  </a:lnTo>
                  <a:lnTo>
                    <a:pt x="48" y="73"/>
                  </a:lnTo>
                  <a:lnTo>
                    <a:pt x="16" y="73"/>
                  </a:lnTo>
                  <a:close/>
                  <a:moveTo>
                    <a:pt x="42" y="10"/>
                  </a:moveTo>
                  <a:lnTo>
                    <a:pt x="32" y="28"/>
                  </a:lnTo>
                  <a:lnTo>
                    <a:pt x="27" y="36"/>
                  </a:lnTo>
                  <a:lnTo>
                    <a:pt x="137" y="36"/>
                  </a:lnTo>
                  <a:lnTo>
                    <a:pt x="131" y="28"/>
                  </a:lnTo>
                  <a:lnTo>
                    <a:pt x="123" y="10"/>
                  </a:lnTo>
                  <a:lnTo>
                    <a:pt x="42" y="10"/>
                  </a:lnTo>
                  <a:close/>
                  <a:moveTo>
                    <a:pt x="32" y="0"/>
                  </a:moveTo>
                  <a:lnTo>
                    <a:pt x="131" y="0"/>
                  </a:lnTo>
                  <a:lnTo>
                    <a:pt x="131" y="0"/>
                  </a:lnTo>
                  <a:lnTo>
                    <a:pt x="147" y="28"/>
                  </a:lnTo>
                  <a:lnTo>
                    <a:pt x="163" y="47"/>
                  </a:lnTo>
                  <a:lnTo>
                    <a:pt x="163" y="120"/>
                  </a:lnTo>
                  <a:lnTo>
                    <a:pt x="163" y="125"/>
                  </a:lnTo>
                  <a:lnTo>
                    <a:pt x="160" y="128"/>
                  </a:lnTo>
                  <a:lnTo>
                    <a:pt x="155" y="128"/>
                  </a:lnTo>
                  <a:lnTo>
                    <a:pt x="131" y="128"/>
                  </a:lnTo>
                  <a:lnTo>
                    <a:pt x="129" y="128"/>
                  </a:lnTo>
                  <a:lnTo>
                    <a:pt x="126" y="125"/>
                  </a:lnTo>
                  <a:lnTo>
                    <a:pt x="123" y="120"/>
                  </a:lnTo>
                  <a:lnTo>
                    <a:pt x="123" y="102"/>
                  </a:lnTo>
                  <a:lnTo>
                    <a:pt x="40" y="102"/>
                  </a:lnTo>
                  <a:lnTo>
                    <a:pt x="40" y="120"/>
                  </a:lnTo>
                  <a:lnTo>
                    <a:pt x="37" y="125"/>
                  </a:lnTo>
                  <a:lnTo>
                    <a:pt x="34" y="128"/>
                  </a:lnTo>
                  <a:lnTo>
                    <a:pt x="32" y="128"/>
                  </a:lnTo>
                  <a:lnTo>
                    <a:pt x="8" y="128"/>
                  </a:lnTo>
                  <a:lnTo>
                    <a:pt x="3" y="128"/>
                  </a:lnTo>
                  <a:lnTo>
                    <a:pt x="0" y="125"/>
                  </a:lnTo>
                  <a:lnTo>
                    <a:pt x="0" y="120"/>
                  </a:lnTo>
                  <a:lnTo>
                    <a:pt x="0" y="47"/>
                  </a:lnTo>
                  <a:lnTo>
                    <a:pt x="16" y="28"/>
                  </a:lnTo>
                  <a:lnTo>
                    <a:pt x="32" y="0"/>
                  </a:lnTo>
                  <a:lnTo>
                    <a:pt x="3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2" name="Freeform 1001"/>
            <p:cNvSpPr/>
            <p:nvPr/>
          </p:nvSpPr>
          <p:spPr bwMode="auto">
            <a:xfrm>
              <a:off x="21144479" y="1728788"/>
              <a:ext cx="233363" cy="220663"/>
            </a:xfrm>
            <a:custGeom>
              <a:avLst/>
              <a:gdLst>
                <a:gd name="T0" fmla="*/ 34 w 147"/>
                <a:gd name="T1" fmla="*/ 0 h 139"/>
                <a:gd name="T2" fmla="*/ 147 w 147"/>
                <a:gd name="T3" fmla="*/ 0 h 139"/>
                <a:gd name="T4" fmla="*/ 147 w 147"/>
                <a:gd name="T5" fmla="*/ 113 h 139"/>
                <a:gd name="T6" fmla="*/ 147 w 147"/>
                <a:gd name="T7" fmla="*/ 113 h 139"/>
                <a:gd name="T8" fmla="*/ 147 w 147"/>
                <a:gd name="T9" fmla="*/ 113 h 139"/>
                <a:gd name="T10" fmla="*/ 144 w 147"/>
                <a:gd name="T11" fmla="*/ 123 h 139"/>
                <a:gd name="T12" fmla="*/ 139 w 147"/>
                <a:gd name="T13" fmla="*/ 131 h 139"/>
                <a:gd name="T14" fmla="*/ 131 w 147"/>
                <a:gd name="T15" fmla="*/ 136 h 139"/>
                <a:gd name="T16" fmla="*/ 121 w 147"/>
                <a:gd name="T17" fmla="*/ 139 h 139"/>
                <a:gd name="T18" fmla="*/ 110 w 147"/>
                <a:gd name="T19" fmla="*/ 136 h 139"/>
                <a:gd name="T20" fmla="*/ 102 w 147"/>
                <a:gd name="T21" fmla="*/ 131 h 139"/>
                <a:gd name="T22" fmla="*/ 97 w 147"/>
                <a:gd name="T23" fmla="*/ 123 h 139"/>
                <a:gd name="T24" fmla="*/ 95 w 147"/>
                <a:gd name="T25" fmla="*/ 113 h 139"/>
                <a:gd name="T26" fmla="*/ 97 w 147"/>
                <a:gd name="T27" fmla="*/ 105 h 139"/>
                <a:gd name="T28" fmla="*/ 102 w 147"/>
                <a:gd name="T29" fmla="*/ 97 h 139"/>
                <a:gd name="T30" fmla="*/ 110 w 147"/>
                <a:gd name="T31" fmla="*/ 92 h 139"/>
                <a:gd name="T32" fmla="*/ 121 w 147"/>
                <a:gd name="T33" fmla="*/ 89 h 139"/>
                <a:gd name="T34" fmla="*/ 131 w 147"/>
                <a:gd name="T35" fmla="*/ 92 h 139"/>
                <a:gd name="T36" fmla="*/ 131 w 147"/>
                <a:gd name="T37" fmla="*/ 32 h 139"/>
                <a:gd name="T38" fmla="*/ 50 w 147"/>
                <a:gd name="T39" fmla="*/ 32 h 139"/>
                <a:gd name="T40" fmla="*/ 50 w 147"/>
                <a:gd name="T41" fmla="*/ 113 h 139"/>
                <a:gd name="T42" fmla="*/ 47 w 147"/>
                <a:gd name="T43" fmla="*/ 123 h 139"/>
                <a:gd name="T44" fmla="*/ 42 w 147"/>
                <a:gd name="T45" fmla="*/ 131 h 139"/>
                <a:gd name="T46" fmla="*/ 34 w 147"/>
                <a:gd name="T47" fmla="*/ 136 h 139"/>
                <a:gd name="T48" fmla="*/ 24 w 147"/>
                <a:gd name="T49" fmla="*/ 139 h 139"/>
                <a:gd name="T50" fmla="*/ 13 w 147"/>
                <a:gd name="T51" fmla="*/ 136 h 139"/>
                <a:gd name="T52" fmla="*/ 5 w 147"/>
                <a:gd name="T53" fmla="*/ 131 h 139"/>
                <a:gd name="T54" fmla="*/ 0 w 147"/>
                <a:gd name="T55" fmla="*/ 123 h 139"/>
                <a:gd name="T56" fmla="*/ 0 w 147"/>
                <a:gd name="T57" fmla="*/ 113 h 139"/>
                <a:gd name="T58" fmla="*/ 0 w 147"/>
                <a:gd name="T59" fmla="*/ 105 h 139"/>
                <a:gd name="T60" fmla="*/ 5 w 147"/>
                <a:gd name="T61" fmla="*/ 97 h 139"/>
                <a:gd name="T62" fmla="*/ 13 w 147"/>
                <a:gd name="T63" fmla="*/ 92 h 139"/>
                <a:gd name="T64" fmla="*/ 24 w 147"/>
                <a:gd name="T65" fmla="*/ 89 h 139"/>
                <a:gd name="T66" fmla="*/ 34 w 147"/>
                <a:gd name="T67" fmla="*/ 92 h 139"/>
                <a:gd name="T68" fmla="*/ 34 w 147"/>
                <a:gd name="T6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39">
                  <a:moveTo>
                    <a:pt x="34" y="0"/>
                  </a:moveTo>
                  <a:lnTo>
                    <a:pt x="147" y="0"/>
                  </a:lnTo>
                  <a:lnTo>
                    <a:pt x="147" y="113"/>
                  </a:lnTo>
                  <a:lnTo>
                    <a:pt x="147" y="113"/>
                  </a:lnTo>
                  <a:lnTo>
                    <a:pt x="147" y="113"/>
                  </a:lnTo>
                  <a:lnTo>
                    <a:pt x="144" y="123"/>
                  </a:lnTo>
                  <a:lnTo>
                    <a:pt x="139" y="131"/>
                  </a:lnTo>
                  <a:lnTo>
                    <a:pt x="131" y="136"/>
                  </a:lnTo>
                  <a:lnTo>
                    <a:pt x="121" y="139"/>
                  </a:lnTo>
                  <a:lnTo>
                    <a:pt x="110" y="136"/>
                  </a:lnTo>
                  <a:lnTo>
                    <a:pt x="102" y="131"/>
                  </a:lnTo>
                  <a:lnTo>
                    <a:pt x="97" y="123"/>
                  </a:lnTo>
                  <a:lnTo>
                    <a:pt x="95" y="113"/>
                  </a:lnTo>
                  <a:lnTo>
                    <a:pt x="97" y="105"/>
                  </a:lnTo>
                  <a:lnTo>
                    <a:pt x="102" y="97"/>
                  </a:lnTo>
                  <a:lnTo>
                    <a:pt x="110" y="92"/>
                  </a:lnTo>
                  <a:lnTo>
                    <a:pt x="121" y="89"/>
                  </a:lnTo>
                  <a:lnTo>
                    <a:pt x="131" y="92"/>
                  </a:lnTo>
                  <a:lnTo>
                    <a:pt x="131" y="32"/>
                  </a:lnTo>
                  <a:lnTo>
                    <a:pt x="50" y="32"/>
                  </a:lnTo>
                  <a:lnTo>
                    <a:pt x="50" y="113"/>
                  </a:lnTo>
                  <a:lnTo>
                    <a:pt x="47" y="123"/>
                  </a:lnTo>
                  <a:lnTo>
                    <a:pt x="42" y="131"/>
                  </a:lnTo>
                  <a:lnTo>
                    <a:pt x="34" y="136"/>
                  </a:lnTo>
                  <a:lnTo>
                    <a:pt x="24" y="139"/>
                  </a:lnTo>
                  <a:lnTo>
                    <a:pt x="13" y="136"/>
                  </a:lnTo>
                  <a:lnTo>
                    <a:pt x="5" y="131"/>
                  </a:lnTo>
                  <a:lnTo>
                    <a:pt x="0" y="123"/>
                  </a:lnTo>
                  <a:lnTo>
                    <a:pt x="0" y="113"/>
                  </a:lnTo>
                  <a:lnTo>
                    <a:pt x="0" y="105"/>
                  </a:lnTo>
                  <a:lnTo>
                    <a:pt x="5" y="97"/>
                  </a:lnTo>
                  <a:lnTo>
                    <a:pt x="13" y="92"/>
                  </a:lnTo>
                  <a:lnTo>
                    <a:pt x="24" y="89"/>
                  </a:lnTo>
                  <a:lnTo>
                    <a:pt x="34" y="92"/>
                  </a:lnTo>
                  <a:lnTo>
                    <a:pt x="3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3" name="Freeform 1002"/>
            <p:cNvSpPr>
              <a:spLocks noEditPoints="1"/>
            </p:cNvSpPr>
            <p:nvPr/>
          </p:nvSpPr>
          <p:spPr bwMode="auto">
            <a:xfrm>
              <a:off x="19253767" y="955675"/>
              <a:ext cx="282575" cy="354013"/>
            </a:xfrm>
            <a:custGeom>
              <a:avLst/>
              <a:gdLst>
                <a:gd name="T0" fmla="*/ 76 w 178"/>
                <a:gd name="T1" fmla="*/ 181 h 223"/>
                <a:gd name="T2" fmla="*/ 110 w 178"/>
                <a:gd name="T3" fmla="*/ 189 h 223"/>
                <a:gd name="T4" fmla="*/ 89 w 178"/>
                <a:gd name="T5" fmla="*/ 168 h 223"/>
                <a:gd name="T6" fmla="*/ 102 w 178"/>
                <a:gd name="T7" fmla="*/ 152 h 223"/>
                <a:gd name="T8" fmla="*/ 97 w 178"/>
                <a:gd name="T9" fmla="*/ 160 h 223"/>
                <a:gd name="T10" fmla="*/ 107 w 178"/>
                <a:gd name="T11" fmla="*/ 168 h 223"/>
                <a:gd name="T12" fmla="*/ 76 w 178"/>
                <a:gd name="T13" fmla="*/ 152 h 223"/>
                <a:gd name="T14" fmla="*/ 76 w 178"/>
                <a:gd name="T15" fmla="*/ 163 h 223"/>
                <a:gd name="T16" fmla="*/ 76 w 178"/>
                <a:gd name="T17" fmla="*/ 155 h 223"/>
                <a:gd name="T18" fmla="*/ 81 w 178"/>
                <a:gd name="T19" fmla="*/ 129 h 223"/>
                <a:gd name="T20" fmla="*/ 78 w 178"/>
                <a:gd name="T21" fmla="*/ 134 h 223"/>
                <a:gd name="T22" fmla="*/ 89 w 178"/>
                <a:gd name="T23" fmla="*/ 150 h 223"/>
                <a:gd name="T24" fmla="*/ 99 w 178"/>
                <a:gd name="T25" fmla="*/ 139 h 223"/>
                <a:gd name="T26" fmla="*/ 97 w 178"/>
                <a:gd name="T27" fmla="*/ 129 h 223"/>
                <a:gd name="T28" fmla="*/ 81 w 178"/>
                <a:gd name="T29" fmla="*/ 129 h 223"/>
                <a:gd name="T30" fmla="*/ 89 w 178"/>
                <a:gd name="T31" fmla="*/ 68 h 223"/>
                <a:gd name="T32" fmla="*/ 89 w 178"/>
                <a:gd name="T33" fmla="*/ 81 h 223"/>
                <a:gd name="T34" fmla="*/ 86 w 178"/>
                <a:gd name="T35" fmla="*/ 97 h 223"/>
                <a:gd name="T36" fmla="*/ 84 w 178"/>
                <a:gd name="T37" fmla="*/ 108 h 223"/>
                <a:gd name="T38" fmla="*/ 91 w 178"/>
                <a:gd name="T39" fmla="*/ 102 h 223"/>
                <a:gd name="T40" fmla="*/ 89 w 178"/>
                <a:gd name="T41" fmla="*/ 84 h 223"/>
                <a:gd name="T42" fmla="*/ 89 w 178"/>
                <a:gd name="T43" fmla="*/ 71 h 223"/>
                <a:gd name="T44" fmla="*/ 89 w 178"/>
                <a:gd name="T45" fmla="*/ 66 h 223"/>
                <a:gd name="T46" fmla="*/ 89 w 178"/>
                <a:gd name="T47" fmla="*/ 0 h 223"/>
                <a:gd name="T48" fmla="*/ 97 w 178"/>
                <a:gd name="T49" fmla="*/ 34 h 223"/>
                <a:gd name="T50" fmla="*/ 99 w 178"/>
                <a:gd name="T51" fmla="*/ 42 h 223"/>
                <a:gd name="T52" fmla="*/ 102 w 178"/>
                <a:gd name="T53" fmla="*/ 60 h 223"/>
                <a:gd name="T54" fmla="*/ 112 w 178"/>
                <a:gd name="T55" fmla="*/ 108 h 223"/>
                <a:gd name="T56" fmla="*/ 123 w 178"/>
                <a:gd name="T57" fmla="*/ 129 h 223"/>
                <a:gd name="T58" fmla="*/ 128 w 178"/>
                <a:gd name="T59" fmla="*/ 157 h 223"/>
                <a:gd name="T60" fmla="*/ 157 w 178"/>
                <a:gd name="T61" fmla="*/ 207 h 223"/>
                <a:gd name="T62" fmla="*/ 141 w 178"/>
                <a:gd name="T63" fmla="*/ 223 h 223"/>
                <a:gd name="T64" fmla="*/ 52 w 178"/>
                <a:gd name="T65" fmla="*/ 204 h 223"/>
                <a:gd name="T66" fmla="*/ 0 w 178"/>
                <a:gd name="T67" fmla="*/ 223 h 223"/>
                <a:gd name="T68" fmla="*/ 34 w 178"/>
                <a:gd name="T69" fmla="*/ 184 h 223"/>
                <a:gd name="T70" fmla="*/ 60 w 178"/>
                <a:gd name="T71" fmla="*/ 129 h 223"/>
                <a:gd name="T72" fmla="*/ 52 w 178"/>
                <a:gd name="T73" fmla="*/ 108 h 223"/>
                <a:gd name="T74" fmla="*/ 71 w 178"/>
                <a:gd name="T75" fmla="*/ 81 h 223"/>
                <a:gd name="T76" fmla="*/ 78 w 178"/>
                <a:gd name="T77" fmla="*/ 50 h 223"/>
                <a:gd name="T78" fmla="*/ 78 w 178"/>
                <a:gd name="T79" fmla="*/ 37 h 223"/>
                <a:gd name="T80" fmla="*/ 84 w 178"/>
                <a:gd name="T81" fmla="*/ 3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223">
                  <a:moveTo>
                    <a:pt x="89" y="168"/>
                  </a:moveTo>
                  <a:lnTo>
                    <a:pt x="76" y="181"/>
                  </a:lnTo>
                  <a:lnTo>
                    <a:pt x="68" y="189"/>
                  </a:lnTo>
                  <a:lnTo>
                    <a:pt x="110" y="189"/>
                  </a:lnTo>
                  <a:lnTo>
                    <a:pt x="102" y="181"/>
                  </a:lnTo>
                  <a:lnTo>
                    <a:pt x="89" y="168"/>
                  </a:lnTo>
                  <a:lnTo>
                    <a:pt x="89" y="168"/>
                  </a:lnTo>
                  <a:close/>
                  <a:moveTo>
                    <a:pt x="102" y="152"/>
                  </a:moveTo>
                  <a:lnTo>
                    <a:pt x="102" y="155"/>
                  </a:lnTo>
                  <a:lnTo>
                    <a:pt x="97" y="160"/>
                  </a:lnTo>
                  <a:lnTo>
                    <a:pt x="102" y="163"/>
                  </a:lnTo>
                  <a:lnTo>
                    <a:pt x="107" y="168"/>
                  </a:lnTo>
                  <a:lnTo>
                    <a:pt x="102" y="152"/>
                  </a:lnTo>
                  <a:close/>
                  <a:moveTo>
                    <a:pt x="76" y="152"/>
                  </a:moveTo>
                  <a:lnTo>
                    <a:pt x="71" y="168"/>
                  </a:lnTo>
                  <a:lnTo>
                    <a:pt x="76" y="163"/>
                  </a:lnTo>
                  <a:lnTo>
                    <a:pt x="81" y="160"/>
                  </a:lnTo>
                  <a:lnTo>
                    <a:pt x="76" y="155"/>
                  </a:lnTo>
                  <a:lnTo>
                    <a:pt x="76" y="152"/>
                  </a:lnTo>
                  <a:close/>
                  <a:moveTo>
                    <a:pt x="81" y="129"/>
                  </a:moveTo>
                  <a:lnTo>
                    <a:pt x="81" y="129"/>
                  </a:lnTo>
                  <a:lnTo>
                    <a:pt x="78" y="134"/>
                  </a:lnTo>
                  <a:lnTo>
                    <a:pt x="78" y="139"/>
                  </a:lnTo>
                  <a:lnTo>
                    <a:pt x="89" y="150"/>
                  </a:lnTo>
                  <a:lnTo>
                    <a:pt x="89" y="150"/>
                  </a:lnTo>
                  <a:lnTo>
                    <a:pt x="99" y="139"/>
                  </a:lnTo>
                  <a:lnTo>
                    <a:pt x="97" y="134"/>
                  </a:lnTo>
                  <a:lnTo>
                    <a:pt x="97" y="129"/>
                  </a:lnTo>
                  <a:lnTo>
                    <a:pt x="97" y="129"/>
                  </a:lnTo>
                  <a:lnTo>
                    <a:pt x="81" y="129"/>
                  </a:lnTo>
                  <a:close/>
                  <a:moveTo>
                    <a:pt x="89" y="66"/>
                  </a:moveTo>
                  <a:lnTo>
                    <a:pt x="89" y="68"/>
                  </a:lnTo>
                  <a:lnTo>
                    <a:pt x="89" y="74"/>
                  </a:lnTo>
                  <a:lnTo>
                    <a:pt x="89" y="81"/>
                  </a:lnTo>
                  <a:lnTo>
                    <a:pt x="86" y="89"/>
                  </a:lnTo>
                  <a:lnTo>
                    <a:pt x="86" y="97"/>
                  </a:lnTo>
                  <a:lnTo>
                    <a:pt x="86" y="102"/>
                  </a:lnTo>
                  <a:lnTo>
                    <a:pt x="84" y="108"/>
                  </a:lnTo>
                  <a:lnTo>
                    <a:pt x="91" y="108"/>
                  </a:lnTo>
                  <a:lnTo>
                    <a:pt x="91" y="102"/>
                  </a:lnTo>
                  <a:lnTo>
                    <a:pt x="91" y="95"/>
                  </a:lnTo>
                  <a:lnTo>
                    <a:pt x="89" y="84"/>
                  </a:lnTo>
                  <a:lnTo>
                    <a:pt x="89" y="76"/>
                  </a:lnTo>
                  <a:lnTo>
                    <a:pt x="89" y="71"/>
                  </a:lnTo>
                  <a:lnTo>
                    <a:pt x="89" y="68"/>
                  </a:lnTo>
                  <a:lnTo>
                    <a:pt x="89" y="66"/>
                  </a:lnTo>
                  <a:close/>
                  <a:moveTo>
                    <a:pt x="89" y="0"/>
                  </a:moveTo>
                  <a:lnTo>
                    <a:pt x="89" y="0"/>
                  </a:lnTo>
                  <a:lnTo>
                    <a:pt x="94" y="34"/>
                  </a:lnTo>
                  <a:lnTo>
                    <a:pt x="97" y="34"/>
                  </a:lnTo>
                  <a:lnTo>
                    <a:pt x="97" y="37"/>
                  </a:lnTo>
                  <a:lnTo>
                    <a:pt x="99" y="42"/>
                  </a:lnTo>
                  <a:lnTo>
                    <a:pt x="99" y="50"/>
                  </a:lnTo>
                  <a:lnTo>
                    <a:pt x="102" y="60"/>
                  </a:lnTo>
                  <a:lnTo>
                    <a:pt x="107" y="81"/>
                  </a:lnTo>
                  <a:lnTo>
                    <a:pt x="112" y="108"/>
                  </a:lnTo>
                  <a:lnTo>
                    <a:pt x="123" y="108"/>
                  </a:lnTo>
                  <a:lnTo>
                    <a:pt x="123" y="129"/>
                  </a:lnTo>
                  <a:lnTo>
                    <a:pt x="118" y="129"/>
                  </a:lnTo>
                  <a:lnTo>
                    <a:pt x="128" y="157"/>
                  </a:lnTo>
                  <a:lnTo>
                    <a:pt x="141" y="184"/>
                  </a:lnTo>
                  <a:lnTo>
                    <a:pt x="157" y="207"/>
                  </a:lnTo>
                  <a:lnTo>
                    <a:pt x="178" y="223"/>
                  </a:lnTo>
                  <a:lnTo>
                    <a:pt x="141" y="223"/>
                  </a:lnTo>
                  <a:lnTo>
                    <a:pt x="123" y="204"/>
                  </a:lnTo>
                  <a:lnTo>
                    <a:pt x="52" y="204"/>
                  </a:lnTo>
                  <a:lnTo>
                    <a:pt x="34" y="223"/>
                  </a:lnTo>
                  <a:lnTo>
                    <a:pt x="0" y="223"/>
                  </a:lnTo>
                  <a:lnTo>
                    <a:pt x="18" y="207"/>
                  </a:lnTo>
                  <a:lnTo>
                    <a:pt x="34" y="184"/>
                  </a:lnTo>
                  <a:lnTo>
                    <a:pt x="50" y="157"/>
                  </a:lnTo>
                  <a:lnTo>
                    <a:pt x="60" y="129"/>
                  </a:lnTo>
                  <a:lnTo>
                    <a:pt x="52" y="129"/>
                  </a:lnTo>
                  <a:lnTo>
                    <a:pt x="52" y="108"/>
                  </a:lnTo>
                  <a:lnTo>
                    <a:pt x="65" y="108"/>
                  </a:lnTo>
                  <a:lnTo>
                    <a:pt x="71" y="81"/>
                  </a:lnTo>
                  <a:lnTo>
                    <a:pt x="76" y="60"/>
                  </a:lnTo>
                  <a:lnTo>
                    <a:pt x="78" y="50"/>
                  </a:lnTo>
                  <a:lnTo>
                    <a:pt x="78" y="42"/>
                  </a:lnTo>
                  <a:lnTo>
                    <a:pt x="78" y="37"/>
                  </a:lnTo>
                  <a:lnTo>
                    <a:pt x="78" y="34"/>
                  </a:lnTo>
                  <a:lnTo>
                    <a:pt x="84" y="34"/>
                  </a:lnTo>
                  <a:lnTo>
                    <a:pt x="8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grpSp>
      <p:sp>
        <p:nvSpPr>
          <p:cNvPr id="295" name="矩形 294"/>
          <p:cNvSpPr/>
          <p:nvPr/>
        </p:nvSpPr>
        <p:spPr>
          <a:xfrm>
            <a:off x="934403" y="3264645"/>
            <a:ext cx="5876143" cy="2861310"/>
          </a:xfrm>
          <a:prstGeom prst="rect">
            <a:avLst/>
          </a:prstGeom>
        </p:spPr>
        <p:txBody>
          <a:bodyPr wrap="square">
            <a:spAutoFit/>
          </a:bodyPr>
          <a:lstStyle/>
          <a:p>
            <a:pPr algn="l">
              <a:lnSpc>
                <a:spcPct val="150000"/>
              </a:lnSpc>
              <a:defRPr sz="1800">
                <a:solidFill>
                  <a:srgbClr val="30353E"/>
                </a:solidFill>
                <a:latin typeface="Aileron"/>
                <a:ea typeface="Aileron"/>
                <a:cs typeface="Aileron"/>
                <a:sym typeface="Aileron"/>
              </a:defRPr>
            </a:pP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作为全球经济产业数字化的一部分，全球网络数据越来越多，</a:t>
            </a:r>
            <a:r>
              <a:rPr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如何获得更多的储存空间</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如何更好的处理垃圾数据也变得愈发重要。</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随着科技的进步，</a:t>
            </a:r>
            <a:r>
              <a:rPr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5G的落地发展</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，在技术方向上，万物联网的门槛越来越低，市场教育相对成熟，共享经济的规模也在日益增加。</a:t>
            </a:r>
          </a:p>
        </p:txBody>
      </p:sp>
      <p:sp>
        <p:nvSpPr>
          <p:cNvPr id="296" name="文本框 295"/>
          <p:cNvSpPr txBox="1"/>
          <p:nvPr/>
        </p:nvSpPr>
        <p:spPr>
          <a:xfrm>
            <a:off x="12753474" y="7026442"/>
            <a:ext cx="242374" cy="369332"/>
          </a:xfrm>
          <a:prstGeom prst="rect">
            <a:avLst/>
          </a:prstGeom>
          <a:noFill/>
        </p:spPr>
        <p:txBody>
          <a:bodyPr wrap="none" rtlCol="0">
            <a:spAutoFit/>
          </a:bodyPr>
          <a:lstStyle/>
          <a:p>
            <a:r>
              <a:rPr lang="en-US" altLang="zh-CN" dirty="0"/>
              <a:t>.</a:t>
            </a:r>
            <a:endParaRPr lang="zh-CN" altLang="en-US" dirty="0"/>
          </a:p>
        </p:txBody>
      </p:sp>
      <p:pic>
        <p:nvPicPr>
          <p:cNvPr id="299" name="内容占位符 298" descr="C:\Users\summer\Desktop\PPT\ALL\ALL-素材\科技感\149c29cee5d0c02dc94ee2bef82c811b.png149c29cee5d0c02dc94ee2bef82c811b"/>
          <p:cNvPicPr>
            <a:picLocks noGrp="1" noChangeAspect="1"/>
          </p:cNvPicPr>
          <p:nvPr>
            <p:ph idx="1"/>
          </p:nvPr>
        </p:nvPicPr>
        <p:blipFill>
          <a:blip r:embed="rId4"/>
          <a:srcRect/>
          <a:stretch>
            <a:fillRect/>
          </a:stretch>
        </p:blipFill>
        <p:spPr>
          <a:xfrm>
            <a:off x="7405370" y="2374900"/>
            <a:ext cx="3776980" cy="4309745"/>
          </a:xfrm>
          <a:prstGeom prst="rect">
            <a:avLst/>
          </a:prstGeom>
        </p:spPr>
      </p:pic>
      <p:sp>
        <p:nvSpPr>
          <p:cNvPr id="300" name="PA_库_LAYER 01…"/>
          <p:cNvSpPr txBox="1"/>
          <p:nvPr>
            <p:custDataLst>
              <p:tags r:id="rId1"/>
            </p:custDataLst>
          </p:nvPr>
        </p:nvSpPr>
        <p:spPr>
          <a:xfrm>
            <a:off x="1610360" y="2431415"/>
            <a:ext cx="1439545" cy="645795"/>
          </a:xfrm>
          <a:prstGeom prst="rect">
            <a:avLst/>
          </a:prstGeom>
          <a:ln w="12700">
            <a:miter lim="400000"/>
          </a:ln>
        </p:spPr>
        <p:txBody>
          <a:bodyPr wrap="square" lIns="0" tIns="0" rIns="0" bIns="0">
            <a:spAutoFit/>
          </a:bodyPr>
          <a:lstStyle/>
          <a:p>
            <a:pPr algn="ctr">
              <a:lnSpc>
                <a:spcPct val="150000"/>
              </a:lnSpc>
            </a:pPr>
            <a:r>
              <a:rPr lang="zh-CN" altLang="en-US" sz="2800" b="1" spc="300">
                <a:solidFill>
                  <a:schemeClr val="bg1"/>
                </a:solidFill>
                <a:latin typeface="微软雅黑" panose="020B0503020204020204" pitchFamily="34" charset="-122"/>
                <a:ea typeface="微软雅黑" panose="020B0503020204020204" pitchFamily="34" charset="-122"/>
                <a:cs typeface="+mn-ea"/>
                <a:sym typeface="+mn-lt"/>
              </a:rPr>
              <a:t>背景</a:t>
            </a:r>
            <a:endParaRPr lang="zh-CN" altLang="en-US" sz="2800" b="1" spc="3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wipe(left)">
                                      <p:cBhvr>
                                        <p:cTn id="7" dur="500"/>
                                        <p:tgtEl>
                                          <p:spTgt spid="2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2000"/>
                                  </p:stCondLst>
                                  <p:childTnLst>
                                    <p:animEffect transition="out" filter="fade">
                                      <p:cBhvr>
                                        <p:cTn id="11" dur="500"/>
                                        <p:tgtEl>
                                          <p:spTgt spid="296"/>
                                        </p:tgtEl>
                                      </p:cBhvr>
                                    </p:animEffect>
                                    <p:set>
                                      <p:cBhvr>
                                        <p:cTn id="12" dur="1" fill="hold">
                                          <p:stCondLst>
                                            <p:cond delay="499"/>
                                          </p:stCondLst>
                                        </p:cTn>
                                        <p:tgtEl>
                                          <p:spTgt spid="296"/>
                                        </p:tgtEl>
                                        <p:attrNameLst>
                                          <p:attrName>style.visibility</p:attrName>
                                        </p:attrNameLst>
                                      </p:cBhvr>
                                      <p:to>
                                        <p:strVal val="hidden"/>
                                      </p:to>
                                    </p:set>
                                  </p:childTnLst>
                                </p:cTn>
                              </p:par>
                              <p:par>
                                <p:cTn id="13" presetID="2" presetClass="entr" presetSubtype="8" decel="100000" fill="hold" grpId="0" nodeType="withEffect">
                                  <p:stCondLst>
                                    <p:cond delay="250"/>
                                  </p:stCondLst>
                                  <p:childTnLst>
                                    <p:set>
                                      <p:cBhvr>
                                        <p:cTn id="14" dur="1" fill="hold">
                                          <p:stCondLst>
                                            <p:cond delay="0"/>
                                          </p:stCondLst>
                                        </p:cTn>
                                        <p:tgtEl>
                                          <p:spTgt spid="300">
                                            <p:txEl>
                                              <p:charRg st="4294967295" end="4294967295"/>
                                            </p:txEl>
                                          </p:spTgt>
                                        </p:tgtEl>
                                        <p:attrNameLst>
                                          <p:attrName>style.visibility</p:attrName>
                                        </p:attrNameLst>
                                      </p:cBhvr>
                                      <p:to>
                                        <p:strVal val="visible"/>
                                      </p:to>
                                    </p:set>
                                    <p:anim calcmode="lin" valueType="num">
                                      <p:cBhvr additive="base">
                                        <p:cTn id="15" dur="1500" fill="hold"/>
                                        <p:tgtEl>
                                          <p:spTgt spid="30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300">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300">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300">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300">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30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P spid="296" grpId="0"/>
      <p:bldP spid="300"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1009"/>
          <p:cNvGrpSpPr/>
          <p:nvPr/>
        </p:nvGrpSpPr>
        <p:grpSpPr>
          <a:xfrm>
            <a:off x="5040440" y="-340802"/>
            <a:ext cx="6538477" cy="4223055"/>
            <a:chOff x="9987549" y="0"/>
            <a:chExt cx="13077805" cy="8447088"/>
          </a:xfrm>
          <a:solidFill>
            <a:srgbClr val="43CEFF"/>
          </a:solidFill>
        </p:grpSpPr>
        <p:sp>
          <p:nvSpPr>
            <p:cNvPr id="6" name="Freeform 714"/>
            <p:cNvSpPr/>
            <p:nvPr/>
          </p:nvSpPr>
          <p:spPr bwMode="auto">
            <a:xfrm>
              <a:off x="21573146" y="6380177"/>
              <a:ext cx="357188" cy="320676"/>
            </a:xfrm>
            <a:custGeom>
              <a:avLst/>
              <a:gdLst>
                <a:gd name="T0" fmla="*/ 84 w 225"/>
                <a:gd name="T1" fmla="*/ 3 h 202"/>
                <a:gd name="T2" fmla="*/ 99 w 225"/>
                <a:gd name="T3" fmla="*/ 8 h 202"/>
                <a:gd name="T4" fmla="*/ 107 w 225"/>
                <a:gd name="T5" fmla="*/ 11 h 202"/>
                <a:gd name="T6" fmla="*/ 113 w 225"/>
                <a:gd name="T7" fmla="*/ 11 h 202"/>
                <a:gd name="T8" fmla="*/ 118 w 225"/>
                <a:gd name="T9" fmla="*/ 11 h 202"/>
                <a:gd name="T10" fmla="*/ 126 w 225"/>
                <a:gd name="T11" fmla="*/ 8 h 202"/>
                <a:gd name="T12" fmla="*/ 141 w 225"/>
                <a:gd name="T13" fmla="*/ 3 h 202"/>
                <a:gd name="T14" fmla="*/ 165 w 225"/>
                <a:gd name="T15" fmla="*/ 0 h 202"/>
                <a:gd name="T16" fmla="*/ 188 w 225"/>
                <a:gd name="T17" fmla="*/ 8 h 202"/>
                <a:gd name="T18" fmla="*/ 202 w 225"/>
                <a:gd name="T19" fmla="*/ 19 h 202"/>
                <a:gd name="T20" fmla="*/ 217 w 225"/>
                <a:gd name="T21" fmla="*/ 37 h 202"/>
                <a:gd name="T22" fmla="*/ 223 w 225"/>
                <a:gd name="T23" fmla="*/ 61 h 202"/>
                <a:gd name="T24" fmla="*/ 225 w 225"/>
                <a:gd name="T25" fmla="*/ 74 h 202"/>
                <a:gd name="T26" fmla="*/ 225 w 225"/>
                <a:gd name="T27" fmla="*/ 95 h 202"/>
                <a:gd name="T28" fmla="*/ 215 w 225"/>
                <a:gd name="T29" fmla="*/ 131 h 202"/>
                <a:gd name="T30" fmla="*/ 191 w 225"/>
                <a:gd name="T31" fmla="*/ 176 h 202"/>
                <a:gd name="T32" fmla="*/ 183 w 225"/>
                <a:gd name="T33" fmla="*/ 186 h 202"/>
                <a:gd name="T34" fmla="*/ 173 w 225"/>
                <a:gd name="T35" fmla="*/ 197 h 202"/>
                <a:gd name="T36" fmla="*/ 154 w 225"/>
                <a:gd name="T37" fmla="*/ 202 h 202"/>
                <a:gd name="T38" fmla="*/ 147 w 225"/>
                <a:gd name="T39" fmla="*/ 199 h 202"/>
                <a:gd name="T40" fmla="*/ 126 w 225"/>
                <a:gd name="T41" fmla="*/ 192 h 202"/>
                <a:gd name="T42" fmla="*/ 113 w 225"/>
                <a:gd name="T43" fmla="*/ 189 h 202"/>
                <a:gd name="T44" fmla="*/ 107 w 225"/>
                <a:gd name="T45" fmla="*/ 192 h 202"/>
                <a:gd name="T46" fmla="*/ 99 w 225"/>
                <a:gd name="T47" fmla="*/ 192 h 202"/>
                <a:gd name="T48" fmla="*/ 79 w 225"/>
                <a:gd name="T49" fmla="*/ 199 h 202"/>
                <a:gd name="T50" fmla="*/ 71 w 225"/>
                <a:gd name="T51" fmla="*/ 202 h 202"/>
                <a:gd name="T52" fmla="*/ 52 w 225"/>
                <a:gd name="T53" fmla="*/ 197 h 202"/>
                <a:gd name="T54" fmla="*/ 42 w 225"/>
                <a:gd name="T55" fmla="*/ 186 h 202"/>
                <a:gd name="T56" fmla="*/ 34 w 225"/>
                <a:gd name="T57" fmla="*/ 176 h 202"/>
                <a:gd name="T58" fmla="*/ 10 w 225"/>
                <a:gd name="T59" fmla="*/ 131 h 202"/>
                <a:gd name="T60" fmla="*/ 0 w 225"/>
                <a:gd name="T61" fmla="*/ 95 h 202"/>
                <a:gd name="T62" fmla="*/ 0 w 225"/>
                <a:gd name="T63" fmla="*/ 74 h 202"/>
                <a:gd name="T64" fmla="*/ 3 w 225"/>
                <a:gd name="T65" fmla="*/ 61 h 202"/>
                <a:gd name="T66" fmla="*/ 8 w 225"/>
                <a:gd name="T67" fmla="*/ 37 h 202"/>
                <a:gd name="T68" fmla="*/ 24 w 225"/>
                <a:gd name="T69" fmla="*/ 19 h 202"/>
                <a:gd name="T70" fmla="*/ 37 w 225"/>
                <a:gd name="T71" fmla="*/ 8 h 202"/>
                <a:gd name="T72" fmla="*/ 60 w 225"/>
                <a:gd name="T7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202">
                  <a:moveTo>
                    <a:pt x="71" y="0"/>
                  </a:moveTo>
                  <a:lnTo>
                    <a:pt x="84" y="3"/>
                  </a:lnTo>
                  <a:lnTo>
                    <a:pt x="94" y="6"/>
                  </a:lnTo>
                  <a:lnTo>
                    <a:pt x="99" y="8"/>
                  </a:lnTo>
                  <a:lnTo>
                    <a:pt x="102" y="8"/>
                  </a:lnTo>
                  <a:lnTo>
                    <a:pt x="107" y="11"/>
                  </a:lnTo>
                  <a:lnTo>
                    <a:pt x="110" y="11"/>
                  </a:lnTo>
                  <a:lnTo>
                    <a:pt x="113" y="11"/>
                  </a:lnTo>
                  <a:lnTo>
                    <a:pt x="115" y="11"/>
                  </a:lnTo>
                  <a:lnTo>
                    <a:pt x="118" y="11"/>
                  </a:lnTo>
                  <a:lnTo>
                    <a:pt x="123" y="8"/>
                  </a:lnTo>
                  <a:lnTo>
                    <a:pt x="126" y="8"/>
                  </a:lnTo>
                  <a:lnTo>
                    <a:pt x="131" y="6"/>
                  </a:lnTo>
                  <a:lnTo>
                    <a:pt x="141" y="3"/>
                  </a:lnTo>
                  <a:lnTo>
                    <a:pt x="154" y="0"/>
                  </a:lnTo>
                  <a:lnTo>
                    <a:pt x="165" y="0"/>
                  </a:lnTo>
                  <a:lnTo>
                    <a:pt x="178" y="3"/>
                  </a:lnTo>
                  <a:lnTo>
                    <a:pt x="188" y="8"/>
                  </a:lnTo>
                  <a:lnTo>
                    <a:pt x="196" y="13"/>
                  </a:lnTo>
                  <a:lnTo>
                    <a:pt x="202" y="19"/>
                  </a:lnTo>
                  <a:lnTo>
                    <a:pt x="209" y="29"/>
                  </a:lnTo>
                  <a:lnTo>
                    <a:pt x="217" y="37"/>
                  </a:lnTo>
                  <a:lnTo>
                    <a:pt x="220" y="48"/>
                  </a:lnTo>
                  <a:lnTo>
                    <a:pt x="223" y="61"/>
                  </a:lnTo>
                  <a:lnTo>
                    <a:pt x="225" y="74"/>
                  </a:lnTo>
                  <a:lnTo>
                    <a:pt x="225" y="74"/>
                  </a:lnTo>
                  <a:lnTo>
                    <a:pt x="225" y="87"/>
                  </a:lnTo>
                  <a:lnTo>
                    <a:pt x="225" y="95"/>
                  </a:lnTo>
                  <a:lnTo>
                    <a:pt x="223" y="113"/>
                  </a:lnTo>
                  <a:lnTo>
                    <a:pt x="215" y="131"/>
                  </a:lnTo>
                  <a:lnTo>
                    <a:pt x="207" y="155"/>
                  </a:lnTo>
                  <a:lnTo>
                    <a:pt x="191" y="176"/>
                  </a:lnTo>
                  <a:lnTo>
                    <a:pt x="191" y="176"/>
                  </a:lnTo>
                  <a:lnTo>
                    <a:pt x="183" y="186"/>
                  </a:lnTo>
                  <a:lnTo>
                    <a:pt x="175" y="194"/>
                  </a:lnTo>
                  <a:lnTo>
                    <a:pt x="173" y="197"/>
                  </a:lnTo>
                  <a:lnTo>
                    <a:pt x="165" y="199"/>
                  </a:lnTo>
                  <a:lnTo>
                    <a:pt x="154" y="202"/>
                  </a:lnTo>
                  <a:lnTo>
                    <a:pt x="147" y="199"/>
                  </a:lnTo>
                  <a:lnTo>
                    <a:pt x="147" y="199"/>
                  </a:lnTo>
                  <a:lnTo>
                    <a:pt x="134" y="194"/>
                  </a:lnTo>
                  <a:lnTo>
                    <a:pt x="126" y="192"/>
                  </a:lnTo>
                  <a:lnTo>
                    <a:pt x="113" y="189"/>
                  </a:lnTo>
                  <a:lnTo>
                    <a:pt x="113" y="189"/>
                  </a:lnTo>
                  <a:lnTo>
                    <a:pt x="110" y="192"/>
                  </a:lnTo>
                  <a:lnTo>
                    <a:pt x="107" y="192"/>
                  </a:lnTo>
                  <a:lnTo>
                    <a:pt x="102" y="192"/>
                  </a:lnTo>
                  <a:lnTo>
                    <a:pt x="99" y="192"/>
                  </a:lnTo>
                  <a:lnTo>
                    <a:pt x="92" y="194"/>
                  </a:lnTo>
                  <a:lnTo>
                    <a:pt x="79" y="199"/>
                  </a:lnTo>
                  <a:lnTo>
                    <a:pt x="79" y="199"/>
                  </a:lnTo>
                  <a:lnTo>
                    <a:pt x="71" y="202"/>
                  </a:lnTo>
                  <a:lnTo>
                    <a:pt x="60" y="199"/>
                  </a:lnTo>
                  <a:lnTo>
                    <a:pt x="52" y="197"/>
                  </a:lnTo>
                  <a:lnTo>
                    <a:pt x="50" y="194"/>
                  </a:lnTo>
                  <a:lnTo>
                    <a:pt x="42" y="186"/>
                  </a:lnTo>
                  <a:lnTo>
                    <a:pt x="34" y="176"/>
                  </a:lnTo>
                  <a:lnTo>
                    <a:pt x="34" y="176"/>
                  </a:lnTo>
                  <a:lnTo>
                    <a:pt x="18" y="155"/>
                  </a:lnTo>
                  <a:lnTo>
                    <a:pt x="10" y="131"/>
                  </a:lnTo>
                  <a:lnTo>
                    <a:pt x="3" y="113"/>
                  </a:lnTo>
                  <a:lnTo>
                    <a:pt x="0" y="95"/>
                  </a:lnTo>
                  <a:lnTo>
                    <a:pt x="0" y="87"/>
                  </a:lnTo>
                  <a:lnTo>
                    <a:pt x="0" y="74"/>
                  </a:lnTo>
                  <a:lnTo>
                    <a:pt x="0" y="74"/>
                  </a:lnTo>
                  <a:lnTo>
                    <a:pt x="3" y="61"/>
                  </a:lnTo>
                  <a:lnTo>
                    <a:pt x="5" y="48"/>
                  </a:lnTo>
                  <a:lnTo>
                    <a:pt x="8" y="37"/>
                  </a:lnTo>
                  <a:lnTo>
                    <a:pt x="16" y="29"/>
                  </a:lnTo>
                  <a:lnTo>
                    <a:pt x="24" y="19"/>
                  </a:lnTo>
                  <a:lnTo>
                    <a:pt x="29" y="13"/>
                  </a:lnTo>
                  <a:lnTo>
                    <a:pt x="37" y="8"/>
                  </a:lnTo>
                  <a:lnTo>
                    <a:pt x="47" y="3"/>
                  </a:lnTo>
                  <a:lnTo>
                    <a:pt x="60" y="0"/>
                  </a:lnTo>
                  <a:lnTo>
                    <a:pt x="7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 name="Freeform 715"/>
            <p:cNvSpPr/>
            <p:nvPr/>
          </p:nvSpPr>
          <p:spPr bwMode="auto">
            <a:xfrm>
              <a:off x="21668396" y="6281752"/>
              <a:ext cx="84138" cy="95250"/>
            </a:xfrm>
            <a:custGeom>
              <a:avLst/>
              <a:gdLst>
                <a:gd name="T0" fmla="*/ 0 w 53"/>
                <a:gd name="T1" fmla="*/ 0 h 60"/>
                <a:gd name="T2" fmla="*/ 0 w 53"/>
                <a:gd name="T3" fmla="*/ 0 h 60"/>
                <a:gd name="T4" fmla="*/ 3 w 53"/>
                <a:gd name="T5" fmla="*/ 0 h 60"/>
                <a:gd name="T6" fmla="*/ 13 w 53"/>
                <a:gd name="T7" fmla="*/ 2 h 60"/>
                <a:gd name="T8" fmla="*/ 24 w 53"/>
                <a:gd name="T9" fmla="*/ 7 h 60"/>
                <a:gd name="T10" fmla="*/ 34 w 53"/>
                <a:gd name="T11" fmla="*/ 13 h 60"/>
                <a:gd name="T12" fmla="*/ 42 w 53"/>
                <a:gd name="T13" fmla="*/ 23 h 60"/>
                <a:gd name="T14" fmla="*/ 47 w 53"/>
                <a:gd name="T15" fmla="*/ 34 h 60"/>
                <a:gd name="T16" fmla="*/ 53 w 53"/>
                <a:gd name="T17" fmla="*/ 44 h 60"/>
                <a:gd name="T18" fmla="*/ 53 w 53"/>
                <a:gd name="T19" fmla="*/ 57 h 60"/>
                <a:gd name="T20" fmla="*/ 53 w 53"/>
                <a:gd name="T21" fmla="*/ 60 h 60"/>
                <a:gd name="T22" fmla="*/ 50 w 53"/>
                <a:gd name="T23" fmla="*/ 60 h 60"/>
                <a:gd name="T24" fmla="*/ 37 w 53"/>
                <a:gd name="T25" fmla="*/ 57 h 60"/>
                <a:gd name="T26" fmla="*/ 29 w 53"/>
                <a:gd name="T27" fmla="*/ 55 h 60"/>
                <a:gd name="T28" fmla="*/ 21 w 53"/>
                <a:gd name="T29" fmla="*/ 49 h 60"/>
                <a:gd name="T30" fmla="*/ 16 w 53"/>
                <a:gd name="T31" fmla="*/ 44 h 60"/>
                <a:gd name="T32" fmla="*/ 8 w 53"/>
                <a:gd name="T33" fmla="*/ 34 h 60"/>
                <a:gd name="T34" fmla="*/ 3 w 53"/>
                <a:gd name="T35" fmla="*/ 26 h 60"/>
                <a:gd name="T36" fmla="*/ 0 w 53"/>
                <a:gd name="T37" fmla="*/ 13 h 60"/>
                <a:gd name="T38" fmla="*/ 0 w 53"/>
                <a:gd name="T3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0">
                  <a:moveTo>
                    <a:pt x="0" y="0"/>
                  </a:moveTo>
                  <a:lnTo>
                    <a:pt x="0" y="0"/>
                  </a:lnTo>
                  <a:lnTo>
                    <a:pt x="3" y="0"/>
                  </a:lnTo>
                  <a:lnTo>
                    <a:pt x="13" y="2"/>
                  </a:lnTo>
                  <a:lnTo>
                    <a:pt x="24" y="7"/>
                  </a:lnTo>
                  <a:lnTo>
                    <a:pt x="34" y="13"/>
                  </a:lnTo>
                  <a:lnTo>
                    <a:pt x="42" y="23"/>
                  </a:lnTo>
                  <a:lnTo>
                    <a:pt x="47" y="34"/>
                  </a:lnTo>
                  <a:lnTo>
                    <a:pt x="53" y="44"/>
                  </a:lnTo>
                  <a:lnTo>
                    <a:pt x="53" y="57"/>
                  </a:lnTo>
                  <a:lnTo>
                    <a:pt x="53" y="60"/>
                  </a:lnTo>
                  <a:lnTo>
                    <a:pt x="50" y="60"/>
                  </a:lnTo>
                  <a:lnTo>
                    <a:pt x="37" y="57"/>
                  </a:lnTo>
                  <a:lnTo>
                    <a:pt x="29" y="55"/>
                  </a:lnTo>
                  <a:lnTo>
                    <a:pt x="21" y="49"/>
                  </a:lnTo>
                  <a:lnTo>
                    <a:pt x="16" y="44"/>
                  </a:lnTo>
                  <a:lnTo>
                    <a:pt x="8" y="34"/>
                  </a:lnTo>
                  <a:lnTo>
                    <a:pt x="3" y="26"/>
                  </a:lnTo>
                  <a:lnTo>
                    <a:pt x="0" y="1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 name="Freeform 716"/>
            <p:cNvSpPr/>
            <p:nvPr/>
          </p:nvSpPr>
          <p:spPr bwMode="auto">
            <a:xfrm>
              <a:off x="22351022" y="4938724"/>
              <a:ext cx="506413" cy="477839"/>
            </a:xfrm>
            <a:custGeom>
              <a:avLst/>
              <a:gdLst>
                <a:gd name="T0" fmla="*/ 76 w 319"/>
                <a:gd name="T1" fmla="*/ 0 h 301"/>
                <a:gd name="T2" fmla="*/ 319 w 319"/>
                <a:gd name="T3" fmla="*/ 0 h 301"/>
                <a:gd name="T4" fmla="*/ 319 w 319"/>
                <a:gd name="T5" fmla="*/ 246 h 301"/>
                <a:gd name="T6" fmla="*/ 311 w 319"/>
                <a:gd name="T7" fmla="*/ 272 h 301"/>
                <a:gd name="T8" fmla="*/ 293 w 319"/>
                <a:gd name="T9" fmla="*/ 293 h 301"/>
                <a:gd name="T10" fmla="*/ 264 w 319"/>
                <a:gd name="T11" fmla="*/ 301 h 301"/>
                <a:gd name="T12" fmla="*/ 238 w 319"/>
                <a:gd name="T13" fmla="*/ 293 h 301"/>
                <a:gd name="T14" fmla="*/ 217 w 319"/>
                <a:gd name="T15" fmla="*/ 272 h 301"/>
                <a:gd name="T16" fmla="*/ 209 w 319"/>
                <a:gd name="T17" fmla="*/ 246 h 301"/>
                <a:gd name="T18" fmla="*/ 217 w 319"/>
                <a:gd name="T19" fmla="*/ 217 h 301"/>
                <a:gd name="T20" fmla="*/ 238 w 319"/>
                <a:gd name="T21" fmla="*/ 199 h 301"/>
                <a:gd name="T22" fmla="*/ 264 w 319"/>
                <a:gd name="T23" fmla="*/ 191 h 301"/>
                <a:gd name="T24" fmla="*/ 275 w 319"/>
                <a:gd name="T25" fmla="*/ 191 h 301"/>
                <a:gd name="T26" fmla="*/ 285 w 319"/>
                <a:gd name="T27" fmla="*/ 194 h 301"/>
                <a:gd name="T28" fmla="*/ 285 w 319"/>
                <a:gd name="T29" fmla="*/ 68 h 301"/>
                <a:gd name="T30" fmla="*/ 110 w 319"/>
                <a:gd name="T31" fmla="*/ 68 h 301"/>
                <a:gd name="T32" fmla="*/ 110 w 319"/>
                <a:gd name="T33" fmla="*/ 246 h 301"/>
                <a:gd name="T34" fmla="*/ 102 w 319"/>
                <a:gd name="T35" fmla="*/ 272 h 301"/>
                <a:gd name="T36" fmla="*/ 81 w 319"/>
                <a:gd name="T37" fmla="*/ 293 h 301"/>
                <a:gd name="T38" fmla="*/ 55 w 319"/>
                <a:gd name="T39" fmla="*/ 301 h 301"/>
                <a:gd name="T40" fmla="*/ 26 w 319"/>
                <a:gd name="T41" fmla="*/ 293 h 301"/>
                <a:gd name="T42" fmla="*/ 7 w 319"/>
                <a:gd name="T43" fmla="*/ 272 h 301"/>
                <a:gd name="T44" fmla="*/ 0 w 319"/>
                <a:gd name="T45" fmla="*/ 246 h 301"/>
                <a:gd name="T46" fmla="*/ 7 w 319"/>
                <a:gd name="T47" fmla="*/ 217 h 301"/>
                <a:gd name="T48" fmla="*/ 26 w 319"/>
                <a:gd name="T49" fmla="*/ 199 h 301"/>
                <a:gd name="T50" fmla="*/ 55 w 319"/>
                <a:gd name="T51" fmla="*/ 191 h 301"/>
                <a:gd name="T52" fmla="*/ 65 w 319"/>
                <a:gd name="T53" fmla="*/ 191 h 301"/>
                <a:gd name="T54" fmla="*/ 76 w 319"/>
                <a:gd name="T55" fmla="*/ 194 h 301"/>
                <a:gd name="T56" fmla="*/ 76 w 319"/>
                <a:gd name="T5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9" h="301">
                  <a:moveTo>
                    <a:pt x="76" y="0"/>
                  </a:moveTo>
                  <a:lnTo>
                    <a:pt x="319" y="0"/>
                  </a:lnTo>
                  <a:lnTo>
                    <a:pt x="319" y="246"/>
                  </a:lnTo>
                  <a:lnTo>
                    <a:pt x="311" y="272"/>
                  </a:lnTo>
                  <a:lnTo>
                    <a:pt x="293" y="293"/>
                  </a:lnTo>
                  <a:lnTo>
                    <a:pt x="264" y="301"/>
                  </a:lnTo>
                  <a:lnTo>
                    <a:pt x="238" y="293"/>
                  </a:lnTo>
                  <a:lnTo>
                    <a:pt x="217" y="272"/>
                  </a:lnTo>
                  <a:lnTo>
                    <a:pt x="209" y="246"/>
                  </a:lnTo>
                  <a:lnTo>
                    <a:pt x="217" y="217"/>
                  </a:lnTo>
                  <a:lnTo>
                    <a:pt x="238" y="199"/>
                  </a:lnTo>
                  <a:lnTo>
                    <a:pt x="264" y="191"/>
                  </a:lnTo>
                  <a:lnTo>
                    <a:pt x="275" y="191"/>
                  </a:lnTo>
                  <a:lnTo>
                    <a:pt x="285" y="194"/>
                  </a:lnTo>
                  <a:lnTo>
                    <a:pt x="285" y="68"/>
                  </a:lnTo>
                  <a:lnTo>
                    <a:pt x="110" y="68"/>
                  </a:lnTo>
                  <a:lnTo>
                    <a:pt x="110" y="246"/>
                  </a:lnTo>
                  <a:lnTo>
                    <a:pt x="102" y="272"/>
                  </a:lnTo>
                  <a:lnTo>
                    <a:pt x="81" y="293"/>
                  </a:lnTo>
                  <a:lnTo>
                    <a:pt x="55" y="301"/>
                  </a:lnTo>
                  <a:lnTo>
                    <a:pt x="26" y="293"/>
                  </a:lnTo>
                  <a:lnTo>
                    <a:pt x="7" y="272"/>
                  </a:lnTo>
                  <a:lnTo>
                    <a:pt x="0" y="246"/>
                  </a:lnTo>
                  <a:lnTo>
                    <a:pt x="7" y="217"/>
                  </a:lnTo>
                  <a:lnTo>
                    <a:pt x="26" y="199"/>
                  </a:lnTo>
                  <a:lnTo>
                    <a:pt x="55" y="191"/>
                  </a:lnTo>
                  <a:lnTo>
                    <a:pt x="65" y="191"/>
                  </a:lnTo>
                  <a:lnTo>
                    <a:pt x="76" y="194"/>
                  </a:lnTo>
                  <a:lnTo>
                    <a:pt x="7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 name="Freeform 717"/>
            <p:cNvSpPr/>
            <p:nvPr/>
          </p:nvSpPr>
          <p:spPr bwMode="auto">
            <a:xfrm>
              <a:off x="16248661" y="465139"/>
              <a:ext cx="652464" cy="153988"/>
            </a:xfrm>
            <a:custGeom>
              <a:avLst/>
              <a:gdLst>
                <a:gd name="T0" fmla="*/ 374 w 411"/>
                <a:gd name="T1" fmla="*/ 0 h 97"/>
                <a:gd name="T2" fmla="*/ 411 w 411"/>
                <a:gd name="T3" fmla="*/ 0 h 97"/>
                <a:gd name="T4" fmla="*/ 411 w 411"/>
                <a:gd name="T5" fmla="*/ 97 h 97"/>
                <a:gd name="T6" fmla="*/ 0 w 411"/>
                <a:gd name="T7" fmla="*/ 97 h 97"/>
                <a:gd name="T8" fmla="*/ 0 w 411"/>
                <a:gd name="T9" fmla="*/ 0 h 97"/>
                <a:gd name="T10" fmla="*/ 39 w 411"/>
                <a:gd name="T11" fmla="*/ 0 h 97"/>
                <a:gd name="T12" fmla="*/ 39 w 411"/>
                <a:gd name="T13" fmla="*/ 60 h 97"/>
                <a:gd name="T14" fmla="*/ 374 w 411"/>
                <a:gd name="T15" fmla="*/ 60 h 97"/>
                <a:gd name="T16" fmla="*/ 374 w 411"/>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97">
                  <a:moveTo>
                    <a:pt x="374" y="0"/>
                  </a:moveTo>
                  <a:lnTo>
                    <a:pt x="411" y="0"/>
                  </a:lnTo>
                  <a:lnTo>
                    <a:pt x="411" y="97"/>
                  </a:lnTo>
                  <a:lnTo>
                    <a:pt x="0" y="97"/>
                  </a:lnTo>
                  <a:lnTo>
                    <a:pt x="0" y="0"/>
                  </a:lnTo>
                  <a:lnTo>
                    <a:pt x="39" y="0"/>
                  </a:lnTo>
                  <a:lnTo>
                    <a:pt x="39" y="60"/>
                  </a:lnTo>
                  <a:lnTo>
                    <a:pt x="374" y="60"/>
                  </a:lnTo>
                  <a:lnTo>
                    <a:pt x="37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 name="Freeform 718"/>
            <p:cNvSpPr/>
            <p:nvPr/>
          </p:nvSpPr>
          <p:spPr bwMode="auto">
            <a:xfrm>
              <a:off x="16343911" y="0"/>
              <a:ext cx="477838" cy="515939"/>
            </a:xfrm>
            <a:custGeom>
              <a:avLst/>
              <a:gdLst>
                <a:gd name="T0" fmla="*/ 52 w 301"/>
                <a:gd name="T1" fmla="*/ 0 h 325"/>
                <a:gd name="T2" fmla="*/ 249 w 301"/>
                <a:gd name="T3" fmla="*/ 0 h 325"/>
                <a:gd name="T4" fmla="*/ 249 w 301"/>
                <a:gd name="T5" fmla="*/ 136 h 325"/>
                <a:gd name="T6" fmla="*/ 301 w 301"/>
                <a:gd name="T7" fmla="*/ 136 h 325"/>
                <a:gd name="T8" fmla="*/ 149 w 301"/>
                <a:gd name="T9" fmla="*/ 325 h 325"/>
                <a:gd name="T10" fmla="*/ 0 w 301"/>
                <a:gd name="T11" fmla="*/ 136 h 325"/>
                <a:gd name="T12" fmla="*/ 52 w 301"/>
                <a:gd name="T13" fmla="*/ 136 h 325"/>
                <a:gd name="T14" fmla="*/ 52 w 301"/>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325">
                  <a:moveTo>
                    <a:pt x="52" y="0"/>
                  </a:moveTo>
                  <a:lnTo>
                    <a:pt x="249" y="0"/>
                  </a:lnTo>
                  <a:lnTo>
                    <a:pt x="249" y="136"/>
                  </a:lnTo>
                  <a:lnTo>
                    <a:pt x="301" y="136"/>
                  </a:lnTo>
                  <a:lnTo>
                    <a:pt x="149" y="325"/>
                  </a:lnTo>
                  <a:lnTo>
                    <a:pt x="0" y="136"/>
                  </a:lnTo>
                  <a:lnTo>
                    <a:pt x="52" y="136"/>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 name="Freeform 719"/>
            <p:cNvSpPr>
              <a:spLocks noEditPoints="1"/>
            </p:cNvSpPr>
            <p:nvPr/>
          </p:nvSpPr>
          <p:spPr bwMode="auto">
            <a:xfrm>
              <a:off x="19877693" y="2132017"/>
              <a:ext cx="739776" cy="739777"/>
            </a:xfrm>
            <a:custGeom>
              <a:avLst/>
              <a:gdLst>
                <a:gd name="T0" fmla="*/ 107 w 466"/>
                <a:gd name="T1" fmla="*/ 97 h 466"/>
                <a:gd name="T2" fmla="*/ 55 w 466"/>
                <a:gd name="T3" fmla="*/ 181 h 466"/>
                <a:gd name="T4" fmla="*/ 55 w 466"/>
                <a:gd name="T5" fmla="*/ 283 h 466"/>
                <a:gd name="T6" fmla="*/ 102 w 466"/>
                <a:gd name="T7" fmla="*/ 364 h 466"/>
                <a:gd name="T8" fmla="*/ 183 w 466"/>
                <a:gd name="T9" fmla="*/ 411 h 466"/>
                <a:gd name="T10" fmla="*/ 233 w 466"/>
                <a:gd name="T11" fmla="*/ 419 h 466"/>
                <a:gd name="T12" fmla="*/ 327 w 466"/>
                <a:gd name="T13" fmla="*/ 393 h 466"/>
                <a:gd name="T14" fmla="*/ 395 w 466"/>
                <a:gd name="T15" fmla="*/ 328 h 466"/>
                <a:gd name="T16" fmla="*/ 419 w 466"/>
                <a:gd name="T17" fmla="*/ 233 h 466"/>
                <a:gd name="T18" fmla="*/ 392 w 466"/>
                <a:gd name="T19" fmla="*/ 134 h 466"/>
                <a:gd name="T20" fmla="*/ 316 w 466"/>
                <a:gd name="T21" fmla="*/ 66 h 466"/>
                <a:gd name="T22" fmla="*/ 335 w 466"/>
                <a:gd name="T23" fmla="*/ 123 h 466"/>
                <a:gd name="T24" fmla="*/ 377 w 466"/>
                <a:gd name="T25" fmla="*/ 191 h 466"/>
                <a:gd name="T26" fmla="*/ 374 w 466"/>
                <a:gd name="T27" fmla="*/ 280 h 466"/>
                <a:gd name="T28" fmla="*/ 322 w 466"/>
                <a:gd name="T29" fmla="*/ 351 h 466"/>
                <a:gd name="T30" fmla="*/ 233 w 466"/>
                <a:gd name="T31" fmla="*/ 380 h 466"/>
                <a:gd name="T32" fmla="*/ 186 w 466"/>
                <a:gd name="T33" fmla="*/ 372 h 466"/>
                <a:gd name="T34" fmla="*/ 115 w 466"/>
                <a:gd name="T35" fmla="*/ 320 h 466"/>
                <a:gd name="T36" fmla="*/ 86 w 466"/>
                <a:gd name="T37" fmla="*/ 233 h 466"/>
                <a:gd name="T38" fmla="*/ 107 w 466"/>
                <a:gd name="T39" fmla="*/ 155 h 466"/>
                <a:gd name="T40" fmla="*/ 167 w 466"/>
                <a:gd name="T41" fmla="*/ 100 h 466"/>
                <a:gd name="T42" fmla="*/ 214 w 466"/>
                <a:gd name="T43" fmla="*/ 26 h 466"/>
                <a:gd name="T44" fmla="*/ 254 w 466"/>
                <a:gd name="T45" fmla="*/ 231 h 466"/>
                <a:gd name="T46" fmla="*/ 214 w 466"/>
                <a:gd name="T47" fmla="*/ 26 h 466"/>
                <a:gd name="T48" fmla="*/ 233 w 466"/>
                <a:gd name="T49" fmla="*/ 0 h 466"/>
                <a:gd name="T50" fmla="*/ 335 w 466"/>
                <a:gd name="T51" fmla="*/ 24 h 466"/>
                <a:gd name="T52" fmla="*/ 416 w 466"/>
                <a:gd name="T53" fmla="*/ 87 h 466"/>
                <a:gd name="T54" fmla="*/ 460 w 466"/>
                <a:gd name="T55" fmla="*/ 178 h 466"/>
                <a:gd name="T56" fmla="*/ 460 w 466"/>
                <a:gd name="T57" fmla="*/ 286 h 466"/>
                <a:gd name="T58" fmla="*/ 416 w 466"/>
                <a:gd name="T59" fmla="*/ 377 h 466"/>
                <a:gd name="T60" fmla="*/ 335 w 466"/>
                <a:gd name="T61" fmla="*/ 443 h 466"/>
                <a:gd name="T62" fmla="*/ 233 w 466"/>
                <a:gd name="T63" fmla="*/ 466 h 466"/>
                <a:gd name="T64" fmla="*/ 180 w 466"/>
                <a:gd name="T65" fmla="*/ 459 h 466"/>
                <a:gd name="T66" fmla="*/ 89 w 466"/>
                <a:gd name="T67" fmla="*/ 414 h 466"/>
                <a:gd name="T68" fmla="*/ 23 w 466"/>
                <a:gd name="T69" fmla="*/ 335 h 466"/>
                <a:gd name="T70" fmla="*/ 0 w 466"/>
                <a:gd name="T71" fmla="*/ 233 h 466"/>
                <a:gd name="T72" fmla="*/ 23 w 466"/>
                <a:gd name="T73" fmla="*/ 131 h 466"/>
                <a:gd name="T74" fmla="*/ 89 w 466"/>
                <a:gd name="T75" fmla="*/ 50 h 466"/>
                <a:gd name="T76" fmla="*/ 180 w 466"/>
                <a:gd name="T77" fmla="*/ 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6">
                  <a:moveTo>
                    <a:pt x="149" y="66"/>
                  </a:moveTo>
                  <a:lnTo>
                    <a:pt x="107" y="97"/>
                  </a:lnTo>
                  <a:lnTo>
                    <a:pt x="76" y="134"/>
                  </a:lnTo>
                  <a:lnTo>
                    <a:pt x="55" y="181"/>
                  </a:lnTo>
                  <a:lnTo>
                    <a:pt x="47" y="233"/>
                  </a:lnTo>
                  <a:lnTo>
                    <a:pt x="55" y="283"/>
                  </a:lnTo>
                  <a:lnTo>
                    <a:pt x="73" y="328"/>
                  </a:lnTo>
                  <a:lnTo>
                    <a:pt x="102" y="364"/>
                  </a:lnTo>
                  <a:lnTo>
                    <a:pt x="138" y="393"/>
                  </a:lnTo>
                  <a:lnTo>
                    <a:pt x="183" y="411"/>
                  </a:lnTo>
                  <a:lnTo>
                    <a:pt x="233" y="419"/>
                  </a:lnTo>
                  <a:lnTo>
                    <a:pt x="233" y="419"/>
                  </a:lnTo>
                  <a:lnTo>
                    <a:pt x="282" y="411"/>
                  </a:lnTo>
                  <a:lnTo>
                    <a:pt x="327" y="393"/>
                  </a:lnTo>
                  <a:lnTo>
                    <a:pt x="366" y="364"/>
                  </a:lnTo>
                  <a:lnTo>
                    <a:pt x="395" y="328"/>
                  </a:lnTo>
                  <a:lnTo>
                    <a:pt x="413" y="283"/>
                  </a:lnTo>
                  <a:lnTo>
                    <a:pt x="419" y="233"/>
                  </a:lnTo>
                  <a:lnTo>
                    <a:pt x="413" y="181"/>
                  </a:lnTo>
                  <a:lnTo>
                    <a:pt x="392" y="134"/>
                  </a:lnTo>
                  <a:lnTo>
                    <a:pt x="361" y="97"/>
                  </a:lnTo>
                  <a:lnTo>
                    <a:pt x="316" y="66"/>
                  </a:lnTo>
                  <a:lnTo>
                    <a:pt x="301" y="100"/>
                  </a:lnTo>
                  <a:lnTo>
                    <a:pt x="335" y="123"/>
                  </a:lnTo>
                  <a:lnTo>
                    <a:pt x="358" y="155"/>
                  </a:lnTo>
                  <a:lnTo>
                    <a:pt x="377" y="191"/>
                  </a:lnTo>
                  <a:lnTo>
                    <a:pt x="382" y="233"/>
                  </a:lnTo>
                  <a:lnTo>
                    <a:pt x="374" y="280"/>
                  </a:lnTo>
                  <a:lnTo>
                    <a:pt x="353" y="320"/>
                  </a:lnTo>
                  <a:lnTo>
                    <a:pt x="322" y="351"/>
                  </a:lnTo>
                  <a:lnTo>
                    <a:pt x="280" y="372"/>
                  </a:lnTo>
                  <a:lnTo>
                    <a:pt x="233" y="380"/>
                  </a:lnTo>
                  <a:lnTo>
                    <a:pt x="233" y="380"/>
                  </a:lnTo>
                  <a:lnTo>
                    <a:pt x="186" y="372"/>
                  </a:lnTo>
                  <a:lnTo>
                    <a:pt x="146" y="351"/>
                  </a:lnTo>
                  <a:lnTo>
                    <a:pt x="115" y="320"/>
                  </a:lnTo>
                  <a:lnTo>
                    <a:pt x="94" y="280"/>
                  </a:lnTo>
                  <a:lnTo>
                    <a:pt x="86" y="233"/>
                  </a:lnTo>
                  <a:lnTo>
                    <a:pt x="91" y="191"/>
                  </a:lnTo>
                  <a:lnTo>
                    <a:pt x="107" y="155"/>
                  </a:lnTo>
                  <a:lnTo>
                    <a:pt x="133" y="123"/>
                  </a:lnTo>
                  <a:lnTo>
                    <a:pt x="167" y="100"/>
                  </a:lnTo>
                  <a:lnTo>
                    <a:pt x="149" y="66"/>
                  </a:lnTo>
                  <a:close/>
                  <a:moveTo>
                    <a:pt x="214" y="26"/>
                  </a:moveTo>
                  <a:lnTo>
                    <a:pt x="214" y="231"/>
                  </a:lnTo>
                  <a:lnTo>
                    <a:pt x="254" y="231"/>
                  </a:lnTo>
                  <a:lnTo>
                    <a:pt x="254" y="26"/>
                  </a:lnTo>
                  <a:lnTo>
                    <a:pt x="214" y="26"/>
                  </a:lnTo>
                  <a:close/>
                  <a:moveTo>
                    <a:pt x="233" y="0"/>
                  </a:moveTo>
                  <a:lnTo>
                    <a:pt x="233" y="0"/>
                  </a:lnTo>
                  <a:lnTo>
                    <a:pt x="288" y="6"/>
                  </a:lnTo>
                  <a:lnTo>
                    <a:pt x="335" y="24"/>
                  </a:lnTo>
                  <a:lnTo>
                    <a:pt x="379" y="50"/>
                  </a:lnTo>
                  <a:lnTo>
                    <a:pt x="416" y="87"/>
                  </a:lnTo>
                  <a:lnTo>
                    <a:pt x="442" y="131"/>
                  </a:lnTo>
                  <a:lnTo>
                    <a:pt x="460" y="178"/>
                  </a:lnTo>
                  <a:lnTo>
                    <a:pt x="466" y="233"/>
                  </a:lnTo>
                  <a:lnTo>
                    <a:pt x="460" y="286"/>
                  </a:lnTo>
                  <a:lnTo>
                    <a:pt x="442" y="335"/>
                  </a:lnTo>
                  <a:lnTo>
                    <a:pt x="416" y="377"/>
                  </a:lnTo>
                  <a:lnTo>
                    <a:pt x="379" y="414"/>
                  </a:lnTo>
                  <a:lnTo>
                    <a:pt x="335" y="443"/>
                  </a:lnTo>
                  <a:lnTo>
                    <a:pt x="288" y="459"/>
                  </a:lnTo>
                  <a:lnTo>
                    <a:pt x="233" y="466"/>
                  </a:lnTo>
                  <a:lnTo>
                    <a:pt x="233" y="466"/>
                  </a:lnTo>
                  <a:lnTo>
                    <a:pt x="180" y="459"/>
                  </a:lnTo>
                  <a:lnTo>
                    <a:pt x="131" y="443"/>
                  </a:lnTo>
                  <a:lnTo>
                    <a:pt x="89" y="414"/>
                  </a:lnTo>
                  <a:lnTo>
                    <a:pt x="52" y="377"/>
                  </a:lnTo>
                  <a:lnTo>
                    <a:pt x="23" y="335"/>
                  </a:lnTo>
                  <a:lnTo>
                    <a:pt x="7" y="286"/>
                  </a:lnTo>
                  <a:lnTo>
                    <a:pt x="0" y="233"/>
                  </a:lnTo>
                  <a:lnTo>
                    <a:pt x="7" y="178"/>
                  </a:lnTo>
                  <a:lnTo>
                    <a:pt x="23" y="131"/>
                  </a:lnTo>
                  <a:lnTo>
                    <a:pt x="52" y="87"/>
                  </a:lnTo>
                  <a:lnTo>
                    <a:pt x="89" y="50"/>
                  </a:lnTo>
                  <a:lnTo>
                    <a:pt x="131" y="24"/>
                  </a:lnTo>
                  <a:lnTo>
                    <a:pt x="180" y="6"/>
                  </a:lnTo>
                  <a:lnTo>
                    <a:pt x="23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 name="Freeform 720"/>
            <p:cNvSpPr/>
            <p:nvPr/>
          </p:nvSpPr>
          <p:spPr bwMode="auto">
            <a:xfrm>
              <a:off x="18521965" y="2327280"/>
              <a:ext cx="577851" cy="336551"/>
            </a:xfrm>
            <a:custGeom>
              <a:avLst/>
              <a:gdLst>
                <a:gd name="T0" fmla="*/ 204 w 364"/>
                <a:gd name="T1" fmla="*/ 0 h 212"/>
                <a:gd name="T2" fmla="*/ 364 w 364"/>
                <a:gd name="T3" fmla="*/ 102 h 212"/>
                <a:gd name="T4" fmla="*/ 204 w 364"/>
                <a:gd name="T5" fmla="*/ 207 h 212"/>
                <a:gd name="T6" fmla="*/ 204 w 364"/>
                <a:gd name="T7" fmla="*/ 171 h 212"/>
                <a:gd name="T8" fmla="*/ 147 w 364"/>
                <a:gd name="T9" fmla="*/ 173 h 212"/>
                <a:gd name="T10" fmla="*/ 99 w 364"/>
                <a:gd name="T11" fmla="*/ 181 h 212"/>
                <a:gd name="T12" fmla="*/ 63 w 364"/>
                <a:gd name="T13" fmla="*/ 189 h 212"/>
                <a:gd name="T14" fmla="*/ 34 w 364"/>
                <a:gd name="T15" fmla="*/ 197 h 212"/>
                <a:gd name="T16" fmla="*/ 16 w 364"/>
                <a:gd name="T17" fmla="*/ 205 h 212"/>
                <a:gd name="T18" fmla="*/ 5 w 364"/>
                <a:gd name="T19" fmla="*/ 210 h 212"/>
                <a:gd name="T20" fmla="*/ 0 w 364"/>
                <a:gd name="T21" fmla="*/ 212 h 212"/>
                <a:gd name="T22" fmla="*/ 3 w 364"/>
                <a:gd name="T23" fmla="*/ 207 h 212"/>
                <a:gd name="T24" fmla="*/ 5 w 364"/>
                <a:gd name="T25" fmla="*/ 194 h 212"/>
                <a:gd name="T26" fmla="*/ 10 w 364"/>
                <a:gd name="T27" fmla="*/ 173 h 212"/>
                <a:gd name="T28" fmla="*/ 21 w 364"/>
                <a:gd name="T29" fmla="*/ 150 h 212"/>
                <a:gd name="T30" fmla="*/ 34 w 364"/>
                <a:gd name="T31" fmla="*/ 123 h 212"/>
                <a:gd name="T32" fmla="*/ 55 w 364"/>
                <a:gd name="T33" fmla="*/ 97 h 212"/>
                <a:gd name="T34" fmla="*/ 81 w 364"/>
                <a:gd name="T35" fmla="*/ 74 h 212"/>
                <a:gd name="T36" fmla="*/ 115 w 364"/>
                <a:gd name="T37" fmla="*/ 53 h 212"/>
                <a:gd name="T38" fmla="*/ 154 w 364"/>
                <a:gd name="T39" fmla="*/ 40 h 212"/>
                <a:gd name="T40" fmla="*/ 204 w 364"/>
                <a:gd name="T41" fmla="*/ 34 h 212"/>
                <a:gd name="T42" fmla="*/ 204 w 364"/>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4" h="212">
                  <a:moveTo>
                    <a:pt x="204" y="0"/>
                  </a:moveTo>
                  <a:lnTo>
                    <a:pt x="364" y="102"/>
                  </a:lnTo>
                  <a:lnTo>
                    <a:pt x="204" y="207"/>
                  </a:lnTo>
                  <a:lnTo>
                    <a:pt x="204" y="171"/>
                  </a:lnTo>
                  <a:lnTo>
                    <a:pt x="147" y="173"/>
                  </a:lnTo>
                  <a:lnTo>
                    <a:pt x="99" y="181"/>
                  </a:lnTo>
                  <a:lnTo>
                    <a:pt x="63" y="189"/>
                  </a:lnTo>
                  <a:lnTo>
                    <a:pt x="34" y="197"/>
                  </a:lnTo>
                  <a:lnTo>
                    <a:pt x="16" y="205"/>
                  </a:lnTo>
                  <a:lnTo>
                    <a:pt x="5" y="210"/>
                  </a:lnTo>
                  <a:lnTo>
                    <a:pt x="0" y="212"/>
                  </a:lnTo>
                  <a:lnTo>
                    <a:pt x="3" y="207"/>
                  </a:lnTo>
                  <a:lnTo>
                    <a:pt x="5" y="194"/>
                  </a:lnTo>
                  <a:lnTo>
                    <a:pt x="10" y="173"/>
                  </a:lnTo>
                  <a:lnTo>
                    <a:pt x="21" y="150"/>
                  </a:lnTo>
                  <a:lnTo>
                    <a:pt x="34" y="123"/>
                  </a:lnTo>
                  <a:lnTo>
                    <a:pt x="55" y="97"/>
                  </a:lnTo>
                  <a:lnTo>
                    <a:pt x="81" y="74"/>
                  </a:lnTo>
                  <a:lnTo>
                    <a:pt x="115" y="53"/>
                  </a:lnTo>
                  <a:lnTo>
                    <a:pt x="154" y="40"/>
                  </a:lnTo>
                  <a:lnTo>
                    <a:pt x="204" y="34"/>
                  </a:lnTo>
                  <a:lnTo>
                    <a:pt x="20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 name="Freeform 721"/>
            <p:cNvSpPr/>
            <p:nvPr/>
          </p:nvSpPr>
          <p:spPr bwMode="auto">
            <a:xfrm>
              <a:off x="18467990" y="2627319"/>
              <a:ext cx="569914" cy="336551"/>
            </a:xfrm>
            <a:custGeom>
              <a:avLst/>
              <a:gdLst>
                <a:gd name="T0" fmla="*/ 359 w 359"/>
                <a:gd name="T1" fmla="*/ 0 h 212"/>
                <a:gd name="T2" fmla="*/ 359 w 359"/>
                <a:gd name="T3" fmla="*/ 5 h 212"/>
                <a:gd name="T4" fmla="*/ 356 w 359"/>
                <a:gd name="T5" fmla="*/ 18 h 212"/>
                <a:gd name="T6" fmla="*/ 348 w 359"/>
                <a:gd name="T7" fmla="*/ 39 h 212"/>
                <a:gd name="T8" fmla="*/ 340 w 359"/>
                <a:gd name="T9" fmla="*/ 63 h 212"/>
                <a:gd name="T10" fmla="*/ 325 w 359"/>
                <a:gd name="T11" fmla="*/ 89 h 212"/>
                <a:gd name="T12" fmla="*/ 306 w 359"/>
                <a:gd name="T13" fmla="*/ 115 h 212"/>
                <a:gd name="T14" fmla="*/ 280 w 359"/>
                <a:gd name="T15" fmla="*/ 139 h 212"/>
                <a:gd name="T16" fmla="*/ 249 w 359"/>
                <a:gd name="T17" fmla="*/ 160 h 212"/>
                <a:gd name="T18" fmla="*/ 207 w 359"/>
                <a:gd name="T19" fmla="*/ 173 h 212"/>
                <a:gd name="T20" fmla="*/ 157 w 359"/>
                <a:gd name="T21" fmla="*/ 178 h 212"/>
                <a:gd name="T22" fmla="*/ 157 w 359"/>
                <a:gd name="T23" fmla="*/ 212 h 212"/>
                <a:gd name="T24" fmla="*/ 0 w 359"/>
                <a:gd name="T25" fmla="*/ 110 h 212"/>
                <a:gd name="T26" fmla="*/ 157 w 359"/>
                <a:gd name="T27" fmla="*/ 5 h 212"/>
                <a:gd name="T28" fmla="*/ 157 w 359"/>
                <a:gd name="T29" fmla="*/ 42 h 212"/>
                <a:gd name="T30" fmla="*/ 215 w 359"/>
                <a:gd name="T31" fmla="*/ 39 h 212"/>
                <a:gd name="T32" fmla="*/ 262 w 359"/>
                <a:gd name="T33" fmla="*/ 31 h 212"/>
                <a:gd name="T34" fmla="*/ 298 w 359"/>
                <a:gd name="T35" fmla="*/ 23 h 212"/>
                <a:gd name="T36" fmla="*/ 325 w 359"/>
                <a:gd name="T37" fmla="*/ 16 h 212"/>
                <a:gd name="T38" fmla="*/ 346 w 359"/>
                <a:gd name="T39" fmla="*/ 8 h 212"/>
                <a:gd name="T40" fmla="*/ 356 w 359"/>
                <a:gd name="T41" fmla="*/ 3 h 212"/>
                <a:gd name="T42" fmla="*/ 359 w 359"/>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212">
                  <a:moveTo>
                    <a:pt x="359" y="0"/>
                  </a:moveTo>
                  <a:lnTo>
                    <a:pt x="359" y="5"/>
                  </a:lnTo>
                  <a:lnTo>
                    <a:pt x="356" y="18"/>
                  </a:lnTo>
                  <a:lnTo>
                    <a:pt x="348" y="39"/>
                  </a:lnTo>
                  <a:lnTo>
                    <a:pt x="340" y="63"/>
                  </a:lnTo>
                  <a:lnTo>
                    <a:pt x="325" y="89"/>
                  </a:lnTo>
                  <a:lnTo>
                    <a:pt x="306" y="115"/>
                  </a:lnTo>
                  <a:lnTo>
                    <a:pt x="280" y="139"/>
                  </a:lnTo>
                  <a:lnTo>
                    <a:pt x="249" y="160"/>
                  </a:lnTo>
                  <a:lnTo>
                    <a:pt x="207" y="173"/>
                  </a:lnTo>
                  <a:lnTo>
                    <a:pt x="157" y="178"/>
                  </a:lnTo>
                  <a:lnTo>
                    <a:pt x="157" y="212"/>
                  </a:lnTo>
                  <a:lnTo>
                    <a:pt x="0" y="110"/>
                  </a:lnTo>
                  <a:lnTo>
                    <a:pt x="157" y="5"/>
                  </a:lnTo>
                  <a:lnTo>
                    <a:pt x="157" y="42"/>
                  </a:lnTo>
                  <a:lnTo>
                    <a:pt x="215" y="39"/>
                  </a:lnTo>
                  <a:lnTo>
                    <a:pt x="262" y="31"/>
                  </a:lnTo>
                  <a:lnTo>
                    <a:pt x="298" y="23"/>
                  </a:lnTo>
                  <a:lnTo>
                    <a:pt x="325" y="16"/>
                  </a:lnTo>
                  <a:lnTo>
                    <a:pt x="346" y="8"/>
                  </a:lnTo>
                  <a:lnTo>
                    <a:pt x="356" y="3"/>
                  </a:lnTo>
                  <a:lnTo>
                    <a:pt x="35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 name="Freeform 722"/>
            <p:cNvSpPr/>
            <p:nvPr/>
          </p:nvSpPr>
          <p:spPr bwMode="auto">
            <a:xfrm>
              <a:off x="15504122" y="727077"/>
              <a:ext cx="149225" cy="150813"/>
            </a:xfrm>
            <a:custGeom>
              <a:avLst/>
              <a:gdLst>
                <a:gd name="T0" fmla="*/ 47 w 94"/>
                <a:gd name="T1" fmla="*/ 0 h 95"/>
                <a:gd name="T2" fmla="*/ 71 w 94"/>
                <a:gd name="T3" fmla="*/ 8 h 95"/>
                <a:gd name="T4" fmla="*/ 86 w 94"/>
                <a:gd name="T5" fmla="*/ 24 h 95"/>
                <a:gd name="T6" fmla="*/ 94 w 94"/>
                <a:gd name="T7" fmla="*/ 47 h 95"/>
                <a:gd name="T8" fmla="*/ 86 w 94"/>
                <a:gd name="T9" fmla="*/ 71 h 95"/>
                <a:gd name="T10" fmla="*/ 71 w 94"/>
                <a:gd name="T11" fmla="*/ 89 h 95"/>
                <a:gd name="T12" fmla="*/ 47 w 94"/>
                <a:gd name="T13" fmla="*/ 95 h 95"/>
                <a:gd name="T14" fmla="*/ 21 w 94"/>
                <a:gd name="T15" fmla="*/ 89 h 95"/>
                <a:gd name="T16" fmla="*/ 5 w 94"/>
                <a:gd name="T17" fmla="*/ 71 h 95"/>
                <a:gd name="T18" fmla="*/ 0 w 94"/>
                <a:gd name="T19" fmla="*/ 47 h 95"/>
                <a:gd name="T20" fmla="*/ 5 w 94"/>
                <a:gd name="T21" fmla="*/ 24 h 95"/>
                <a:gd name="T22" fmla="*/ 21 w 94"/>
                <a:gd name="T23" fmla="*/ 8 h 95"/>
                <a:gd name="T24" fmla="*/ 47 w 94"/>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5">
                  <a:moveTo>
                    <a:pt x="47" y="0"/>
                  </a:moveTo>
                  <a:lnTo>
                    <a:pt x="71" y="8"/>
                  </a:lnTo>
                  <a:lnTo>
                    <a:pt x="86" y="24"/>
                  </a:lnTo>
                  <a:lnTo>
                    <a:pt x="94" y="47"/>
                  </a:lnTo>
                  <a:lnTo>
                    <a:pt x="86" y="71"/>
                  </a:lnTo>
                  <a:lnTo>
                    <a:pt x="71" y="89"/>
                  </a:lnTo>
                  <a:lnTo>
                    <a:pt x="47" y="95"/>
                  </a:lnTo>
                  <a:lnTo>
                    <a:pt x="21" y="89"/>
                  </a:lnTo>
                  <a:lnTo>
                    <a:pt x="5" y="71"/>
                  </a:lnTo>
                  <a:lnTo>
                    <a:pt x="0" y="47"/>
                  </a:lnTo>
                  <a:lnTo>
                    <a:pt x="5" y="24"/>
                  </a:lnTo>
                  <a:lnTo>
                    <a:pt x="21" y="8"/>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 name="Freeform 723"/>
            <p:cNvSpPr/>
            <p:nvPr/>
          </p:nvSpPr>
          <p:spPr bwMode="auto">
            <a:xfrm>
              <a:off x="15391409" y="906465"/>
              <a:ext cx="366713" cy="565151"/>
            </a:xfrm>
            <a:custGeom>
              <a:avLst/>
              <a:gdLst>
                <a:gd name="T0" fmla="*/ 0 w 231"/>
                <a:gd name="T1" fmla="*/ 0 h 356"/>
                <a:gd name="T2" fmla="*/ 231 w 231"/>
                <a:gd name="T3" fmla="*/ 0 h 356"/>
                <a:gd name="T4" fmla="*/ 231 w 231"/>
                <a:gd name="T5" fmla="*/ 170 h 356"/>
                <a:gd name="T6" fmla="*/ 194 w 231"/>
                <a:gd name="T7" fmla="*/ 170 h 356"/>
                <a:gd name="T8" fmla="*/ 194 w 231"/>
                <a:gd name="T9" fmla="*/ 65 h 356"/>
                <a:gd name="T10" fmla="*/ 181 w 231"/>
                <a:gd name="T11" fmla="*/ 65 h 356"/>
                <a:gd name="T12" fmla="*/ 181 w 231"/>
                <a:gd name="T13" fmla="*/ 170 h 356"/>
                <a:gd name="T14" fmla="*/ 181 w 231"/>
                <a:gd name="T15" fmla="*/ 170 h 356"/>
                <a:gd name="T16" fmla="*/ 181 w 231"/>
                <a:gd name="T17" fmla="*/ 356 h 356"/>
                <a:gd name="T18" fmla="*/ 126 w 231"/>
                <a:gd name="T19" fmla="*/ 356 h 356"/>
                <a:gd name="T20" fmla="*/ 126 w 231"/>
                <a:gd name="T21" fmla="*/ 170 h 356"/>
                <a:gd name="T22" fmla="*/ 108 w 231"/>
                <a:gd name="T23" fmla="*/ 170 h 356"/>
                <a:gd name="T24" fmla="*/ 108 w 231"/>
                <a:gd name="T25" fmla="*/ 356 h 356"/>
                <a:gd name="T26" fmla="*/ 53 w 231"/>
                <a:gd name="T27" fmla="*/ 356 h 356"/>
                <a:gd name="T28" fmla="*/ 53 w 231"/>
                <a:gd name="T29" fmla="*/ 181 h 356"/>
                <a:gd name="T30" fmla="*/ 53 w 231"/>
                <a:gd name="T31" fmla="*/ 181 h 356"/>
                <a:gd name="T32" fmla="*/ 53 w 231"/>
                <a:gd name="T33" fmla="*/ 65 h 356"/>
                <a:gd name="T34" fmla="*/ 40 w 231"/>
                <a:gd name="T35" fmla="*/ 65 h 356"/>
                <a:gd name="T36" fmla="*/ 40 w 231"/>
                <a:gd name="T37" fmla="*/ 170 h 356"/>
                <a:gd name="T38" fmla="*/ 0 w 231"/>
                <a:gd name="T39" fmla="*/ 170 h 356"/>
                <a:gd name="T40" fmla="*/ 0 w 231"/>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356">
                  <a:moveTo>
                    <a:pt x="0" y="0"/>
                  </a:moveTo>
                  <a:lnTo>
                    <a:pt x="231" y="0"/>
                  </a:lnTo>
                  <a:lnTo>
                    <a:pt x="231" y="170"/>
                  </a:lnTo>
                  <a:lnTo>
                    <a:pt x="194" y="170"/>
                  </a:lnTo>
                  <a:lnTo>
                    <a:pt x="194" y="65"/>
                  </a:lnTo>
                  <a:lnTo>
                    <a:pt x="181" y="65"/>
                  </a:lnTo>
                  <a:lnTo>
                    <a:pt x="181" y="170"/>
                  </a:lnTo>
                  <a:lnTo>
                    <a:pt x="181" y="170"/>
                  </a:lnTo>
                  <a:lnTo>
                    <a:pt x="181" y="356"/>
                  </a:lnTo>
                  <a:lnTo>
                    <a:pt x="126" y="356"/>
                  </a:lnTo>
                  <a:lnTo>
                    <a:pt x="126" y="170"/>
                  </a:lnTo>
                  <a:lnTo>
                    <a:pt x="108" y="170"/>
                  </a:lnTo>
                  <a:lnTo>
                    <a:pt x="108" y="356"/>
                  </a:lnTo>
                  <a:lnTo>
                    <a:pt x="53" y="356"/>
                  </a:lnTo>
                  <a:lnTo>
                    <a:pt x="53" y="181"/>
                  </a:lnTo>
                  <a:lnTo>
                    <a:pt x="53" y="181"/>
                  </a:lnTo>
                  <a:lnTo>
                    <a:pt x="53" y="65"/>
                  </a:lnTo>
                  <a:lnTo>
                    <a:pt x="40" y="65"/>
                  </a:lnTo>
                  <a:lnTo>
                    <a:pt x="40" y="170"/>
                  </a:lnTo>
                  <a:lnTo>
                    <a:pt x="0" y="17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 name="Freeform 724"/>
            <p:cNvSpPr/>
            <p:nvPr/>
          </p:nvSpPr>
          <p:spPr bwMode="auto">
            <a:xfrm>
              <a:off x="15915285" y="727077"/>
              <a:ext cx="149225" cy="150813"/>
            </a:xfrm>
            <a:custGeom>
              <a:avLst/>
              <a:gdLst>
                <a:gd name="T0" fmla="*/ 47 w 94"/>
                <a:gd name="T1" fmla="*/ 0 h 95"/>
                <a:gd name="T2" fmla="*/ 71 w 94"/>
                <a:gd name="T3" fmla="*/ 8 h 95"/>
                <a:gd name="T4" fmla="*/ 87 w 94"/>
                <a:gd name="T5" fmla="*/ 24 h 95"/>
                <a:gd name="T6" fmla="*/ 94 w 94"/>
                <a:gd name="T7" fmla="*/ 47 h 95"/>
                <a:gd name="T8" fmla="*/ 87 w 94"/>
                <a:gd name="T9" fmla="*/ 71 h 95"/>
                <a:gd name="T10" fmla="*/ 71 w 94"/>
                <a:gd name="T11" fmla="*/ 89 h 95"/>
                <a:gd name="T12" fmla="*/ 47 w 94"/>
                <a:gd name="T13" fmla="*/ 95 h 95"/>
                <a:gd name="T14" fmla="*/ 24 w 94"/>
                <a:gd name="T15" fmla="*/ 89 h 95"/>
                <a:gd name="T16" fmla="*/ 5 w 94"/>
                <a:gd name="T17" fmla="*/ 71 h 95"/>
                <a:gd name="T18" fmla="*/ 0 w 94"/>
                <a:gd name="T19" fmla="*/ 47 h 95"/>
                <a:gd name="T20" fmla="*/ 5 w 94"/>
                <a:gd name="T21" fmla="*/ 24 h 95"/>
                <a:gd name="T22" fmla="*/ 24 w 94"/>
                <a:gd name="T23" fmla="*/ 8 h 95"/>
                <a:gd name="T24" fmla="*/ 47 w 94"/>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5">
                  <a:moveTo>
                    <a:pt x="47" y="0"/>
                  </a:moveTo>
                  <a:lnTo>
                    <a:pt x="71" y="8"/>
                  </a:lnTo>
                  <a:lnTo>
                    <a:pt x="87" y="24"/>
                  </a:lnTo>
                  <a:lnTo>
                    <a:pt x="94" y="47"/>
                  </a:lnTo>
                  <a:lnTo>
                    <a:pt x="87" y="71"/>
                  </a:lnTo>
                  <a:lnTo>
                    <a:pt x="71" y="89"/>
                  </a:lnTo>
                  <a:lnTo>
                    <a:pt x="47" y="95"/>
                  </a:lnTo>
                  <a:lnTo>
                    <a:pt x="24" y="89"/>
                  </a:lnTo>
                  <a:lnTo>
                    <a:pt x="5" y="71"/>
                  </a:lnTo>
                  <a:lnTo>
                    <a:pt x="0" y="47"/>
                  </a:lnTo>
                  <a:lnTo>
                    <a:pt x="5" y="24"/>
                  </a:lnTo>
                  <a:lnTo>
                    <a:pt x="24" y="8"/>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 name="Freeform 725"/>
            <p:cNvSpPr/>
            <p:nvPr/>
          </p:nvSpPr>
          <p:spPr bwMode="auto">
            <a:xfrm>
              <a:off x="15778760" y="906465"/>
              <a:ext cx="419101" cy="565151"/>
            </a:xfrm>
            <a:custGeom>
              <a:avLst/>
              <a:gdLst>
                <a:gd name="T0" fmla="*/ 50 w 264"/>
                <a:gd name="T1" fmla="*/ 0 h 356"/>
                <a:gd name="T2" fmla="*/ 217 w 264"/>
                <a:gd name="T3" fmla="*/ 0 h 356"/>
                <a:gd name="T4" fmla="*/ 264 w 264"/>
                <a:gd name="T5" fmla="*/ 170 h 356"/>
                <a:gd name="T6" fmla="*/ 228 w 264"/>
                <a:gd name="T7" fmla="*/ 170 h 356"/>
                <a:gd name="T8" fmla="*/ 199 w 264"/>
                <a:gd name="T9" fmla="*/ 68 h 356"/>
                <a:gd name="T10" fmla="*/ 186 w 264"/>
                <a:gd name="T11" fmla="*/ 68 h 356"/>
                <a:gd name="T12" fmla="*/ 238 w 264"/>
                <a:gd name="T13" fmla="*/ 254 h 356"/>
                <a:gd name="T14" fmla="*/ 196 w 264"/>
                <a:gd name="T15" fmla="*/ 254 h 356"/>
                <a:gd name="T16" fmla="*/ 196 w 264"/>
                <a:gd name="T17" fmla="*/ 356 h 356"/>
                <a:gd name="T18" fmla="*/ 141 w 264"/>
                <a:gd name="T19" fmla="*/ 356 h 356"/>
                <a:gd name="T20" fmla="*/ 141 w 264"/>
                <a:gd name="T21" fmla="*/ 254 h 356"/>
                <a:gd name="T22" fmla="*/ 125 w 264"/>
                <a:gd name="T23" fmla="*/ 254 h 356"/>
                <a:gd name="T24" fmla="*/ 125 w 264"/>
                <a:gd name="T25" fmla="*/ 356 h 356"/>
                <a:gd name="T26" fmla="*/ 70 w 264"/>
                <a:gd name="T27" fmla="*/ 356 h 356"/>
                <a:gd name="T28" fmla="*/ 70 w 264"/>
                <a:gd name="T29" fmla="*/ 254 h 356"/>
                <a:gd name="T30" fmla="*/ 29 w 264"/>
                <a:gd name="T31" fmla="*/ 254 h 356"/>
                <a:gd name="T32" fmla="*/ 78 w 264"/>
                <a:gd name="T33" fmla="*/ 65 h 356"/>
                <a:gd name="T34" fmla="*/ 65 w 264"/>
                <a:gd name="T35" fmla="*/ 65 h 356"/>
                <a:gd name="T36" fmla="*/ 36 w 264"/>
                <a:gd name="T37" fmla="*/ 170 h 356"/>
                <a:gd name="T38" fmla="*/ 0 w 264"/>
                <a:gd name="T39" fmla="*/ 170 h 356"/>
                <a:gd name="T40" fmla="*/ 50 w 264"/>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56">
                  <a:moveTo>
                    <a:pt x="50" y="0"/>
                  </a:moveTo>
                  <a:lnTo>
                    <a:pt x="217" y="0"/>
                  </a:lnTo>
                  <a:lnTo>
                    <a:pt x="264" y="170"/>
                  </a:lnTo>
                  <a:lnTo>
                    <a:pt x="228" y="170"/>
                  </a:lnTo>
                  <a:lnTo>
                    <a:pt x="199" y="68"/>
                  </a:lnTo>
                  <a:lnTo>
                    <a:pt x="186" y="68"/>
                  </a:lnTo>
                  <a:lnTo>
                    <a:pt x="238" y="254"/>
                  </a:lnTo>
                  <a:lnTo>
                    <a:pt x="196" y="254"/>
                  </a:lnTo>
                  <a:lnTo>
                    <a:pt x="196" y="356"/>
                  </a:lnTo>
                  <a:lnTo>
                    <a:pt x="141" y="356"/>
                  </a:lnTo>
                  <a:lnTo>
                    <a:pt x="141" y="254"/>
                  </a:lnTo>
                  <a:lnTo>
                    <a:pt x="125" y="254"/>
                  </a:lnTo>
                  <a:lnTo>
                    <a:pt x="125" y="356"/>
                  </a:lnTo>
                  <a:lnTo>
                    <a:pt x="70" y="356"/>
                  </a:lnTo>
                  <a:lnTo>
                    <a:pt x="70" y="254"/>
                  </a:lnTo>
                  <a:lnTo>
                    <a:pt x="29" y="254"/>
                  </a:lnTo>
                  <a:lnTo>
                    <a:pt x="78" y="65"/>
                  </a:lnTo>
                  <a:lnTo>
                    <a:pt x="65" y="65"/>
                  </a:lnTo>
                  <a:lnTo>
                    <a:pt x="36" y="170"/>
                  </a:lnTo>
                  <a:lnTo>
                    <a:pt x="0" y="170"/>
                  </a:lnTo>
                  <a:lnTo>
                    <a:pt x="5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 name="Freeform 726"/>
            <p:cNvSpPr>
              <a:spLocks noEditPoints="1"/>
            </p:cNvSpPr>
            <p:nvPr/>
          </p:nvSpPr>
          <p:spPr bwMode="auto">
            <a:xfrm>
              <a:off x="11451227" y="2336805"/>
              <a:ext cx="611189" cy="611189"/>
            </a:xfrm>
            <a:custGeom>
              <a:avLst/>
              <a:gdLst>
                <a:gd name="T0" fmla="*/ 168 w 385"/>
                <a:gd name="T1" fmla="*/ 15 h 385"/>
                <a:gd name="T2" fmla="*/ 81 w 385"/>
                <a:gd name="T3" fmla="*/ 65 h 385"/>
                <a:gd name="T4" fmla="*/ 81 w 385"/>
                <a:gd name="T5" fmla="*/ 83 h 385"/>
                <a:gd name="T6" fmla="*/ 68 w 385"/>
                <a:gd name="T7" fmla="*/ 115 h 385"/>
                <a:gd name="T8" fmla="*/ 76 w 385"/>
                <a:gd name="T9" fmla="*/ 146 h 385"/>
                <a:gd name="T10" fmla="*/ 81 w 385"/>
                <a:gd name="T11" fmla="*/ 172 h 385"/>
                <a:gd name="T12" fmla="*/ 89 w 385"/>
                <a:gd name="T13" fmla="*/ 180 h 385"/>
                <a:gd name="T14" fmla="*/ 84 w 385"/>
                <a:gd name="T15" fmla="*/ 154 h 385"/>
                <a:gd name="T16" fmla="*/ 102 w 385"/>
                <a:gd name="T17" fmla="*/ 186 h 385"/>
                <a:gd name="T18" fmla="*/ 120 w 385"/>
                <a:gd name="T19" fmla="*/ 209 h 385"/>
                <a:gd name="T20" fmla="*/ 154 w 385"/>
                <a:gd name="T21" fmla="*/ 222 h 385"/>
                <a:gd name="T22" fmla="*/ 178 w 385"/>
                <a:gd name="T23" fmla="*/ 240 h 385"/>
                <a:gd name="T24" fmla="*/ 199 w 385"/>
                <a:gd name="T25" fmla="*/ 240 h 385"/>
                <a:gd name="T26" fmla="*/ 196 w 385"/>
                <a:gd name="T27" fmla="*/ 269 h 385"/>
                <a:gd name="T28" fmla="*/ 188 w 385"/>
                <a:gd name="T29" fmla="*/ 290 h 385"/>
                <a:gd name="T30" fmla="*/ 209 w 385"/>
                <a:gd name="T31" fmla="*/ 327 h 385"/>
                <a:gd name="T32" fmla="*/ 236 w 385"/>
                <a:gd name="T33" fmla="*/ 364 h 385"/>
                <a:gd name="T34" fmla="*/ 327 w 385"/>
                <a:gd name="T35" fmla="*/ 282 h 385"/>
                <a:gd name="T36" fmla="*/ 306 w 385"/>
                <a:gd name="T37" fmla="*/ 272 h 385"/>
                <a:gd name="T38" fmla="*/ 285 w 385"/>
                <a:gd name="T39" fmla="*/ 251 h 385"/>
                <a:gd name="T40" fmla="*/ 262 w 385"/>
                <a:gd name="T41" fmla="*/ 235 h 385"/>
                <a:gd name="T42" fmla="*/ 241 w 385"/>
                <a:gd name="T43" fmla="*/ 233 h 385"/>
                <a:gd name="T44" fmla="*/ 225 w 385"/>
                <a:gd name="T45" fmla="*/ 227 h 385"/>
                <a:gd name="T46" fmla="*/ 196 w 385"/>
                <a:gd name="T47" fmla="*/ 238 h 385"/>
                <a:gd name="T48" fmla="*/ 183 w 385"/>
                <a:gd name="T49" fmla="*/ 217 h 385"/>
                <a:gd name="T50" fmla="*/ 168 w 385"/>
                <a:gd name="T51" fmla="*/ 204 h 385"/>
                <a:gd name="T52" fmla="*/ 154 w 385"/>
                <a:gd name="T53" fmla="*/ 201 h 385"/>
                <a:gd name="T54" fmla="*/ 136 w 385"/>
                <a:gd name="T55" fmla="*/ 183 h 385"/>
                <a:gd name="T56" fmla="*/ 162 w 385"/>
                <a:gd name="T57" fmla="*/ 162 h 385"/>
                <a:gd name="T58" fmla="*/ 191 w 385"/>
                <a:gd name="T59" fmla="*/ 159 h 385"/>
                <a:gd name="T60" fmla="*/ 202 w 385"/>
                <a:gd name="T61" fmla="*/ 159 h 385"/>
                <a:gd name="T62" fmla="*/ 228 w 385"/>
                <a:gd name="T63" fmla="*/ 128 h 385"/>
                <a:gd name="T64" fmla="*/ 249 w 385"/>
                <a:gd name="T65" fmla="*/ 115 h 385"/>
                <a:gd name="T66" fmla="*/ 272 w 385"/>
                <a:gd name="T67" fmla="*/ 104 h 385"/>
                <a:gd name="T68" fmla="*/ 296 w 385"/>
                <a:gd name="T69" fmla="*/ 96 h 385"/>
                <a:gd name="T70" fmla="*/ 285 w 385"/>
                <a:gd name="T71" fmla="*/ 91 h 385"/>
                <a:gd name="T72" fmla="*/ 291 w 385"/>
                <a:gd name="T73" fmla="*/ 86 h 385"/>
                <a:gd name="T74" fmla="*/ 309 w 385"/>
                <a:gd name="T75" fmla="*/ 78 h 385"/>
                <a:gd name="T76" fmla="*/ 317 w 385"/>
                <a:gd name="T77" fmla="*/ 94 h 385"/>
                <a:gd name="T78" fmla="*/ 317 w 385"/>
                <a:gd name="T79" fmla="*/ 81 h 385"/>
                <a:gd name="T80" fmla="*/ 312 w 385"/>
                <a:gd name="T81" fmla="*/ 62 h 385"/>
                <a:gd name="T82" fmla="*/ 291 w 385"/>
                <a:gd name="T83" fmla="*/ 49 h 385"/>
                <a:gd name="T84" fmla="*/ 280 w 385"/>
                <a:gd name="T85" fmla="*/ 39 h 385"/>
                <a:gd name="T86" fmla="*/ 264 w 385"/>
                <a:gd name="T87" fmla="*/ 49 h 385"/>
                <a:gd name="T88" fmla="*/ 241 w 385"/>
                <a:gd name="T89" fmla="*/ 78 h 385"/>
                <a:gd name="T90" fmla="*/ 236 w 385"/>
                <a:gd name="T91" fmla="*/ 62 h 385"/>
                <a:gd name="T92" fmla="*/ 217 w 385"/>
                <a:gd name="T93" fmla="*/ 47 h 385"/>
                <a:gd name="T94" fmla="*/ 257 w 385"/>
                <a:gd name="T95" fmla="*/ 28 h 385"/>
                <a:gd name="T96" fmla="*/ 267 w 385"/>
                <a:gd name="T97" fmla="*/ 34 h 385"/>
                <a:gd name="T98" fmla="*/ 246 w 385"/>
                <a:gd name="T99" fmla="*/ 18 h 385"/>
                <a:gd name="T100" fmla="*/ 230 w 385"/>
                <a:gd name="T101" fmla="*/ 21 h 385"/>
                <a:gd name="T102" fmla="*/ 228 w 385"/>
                <a:gd name="T103" fmla="*/ 15 h 385"/>
                <a:gd name="T104" fmla="*/ 257 w 385"/>
                <a:gd name="T105" fmla="*/ 10 h 385"/>
                <a:gd name="T106" fmla="*/ 335 w 385"/>
                <a:gd name="T107" fmla="*/ 62 h 385"/>
                <a:gd name="T108" fmla="*/ 385 w 385"/>
                <a:gd name="T109" fmla="*/ 172 h 385"/>
                <a:gd name="T110" fmla="*/ 356 w 385"/>
                <a:gd name="T111" fmla="*/ 293 h 385"/>
                <a:gd name="T112" fmla="*/ 223 w 385"/>
                <a:gd name="T113" fmla="*/ 382 h 385"/>
                <a:gd name="T114" fmla="*/ 50 w 385"/>
                <a:gd name="T115" fmla="*/ 322 h 385"/>
                <a:gd name="T116" fmla="*/ 3 w 385"/>
                <a:gd name="T117" fmla="*/ 212 h 385"/>
                <a:gd name="T118" fmla="*/ 34 w 385"/>
                <a:gd name="T119" fmla="*/ 86 h 385"/>
                <a:gd name="T120" fmla="*/ 123 w 385"/>
                <a:gd name="T121" fmla="*/ 1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 h="385">
                  <a:moveTo>
                    <a:pt x="194" y="10"/>
                  </a:moveTo>
                  <a:lnTo>
                    <a:pt x="188" y="10"/>
                  </a:lnTo>
                  <a:lnTo>
                    <a:pt x="186" y="13"/>
                  </a:lnTo>
                  <a:lnTo>
                    <a:pt x="186" y="15"/>
                  </a:lnTo>
                  <a:lnTo>
                    <a:pt x="186" y="15"/>
                  </a:lnTo>
                  <a:lnTo>
                    <a:pt x="183" y="18"/>
                  </a:lnTo>
                  <a:lnTo>
                    <a:pt x="181" y="15"/>
                  </a:lnTo>
                  <a:lnTo>
                    <a:pt x="175" y="15"/>
                  </a:lnTo>
                  <a:lnTo>
                    <a:pt x="173" y="15"/>
                  </a:lnTo>
                  <a:lnTo>
                    <a:pt x="170" y="15"/>
                  </a:lnTo>
                  <a:lnTo>
                    <a:pt x="168" y="15"/>
                  </a:lnTo>
                  <a:lnTo>
                    <a:pt x="165" y="15"/>
                  </a:lnTo>
                  <a:lnTo>
                    <a:pt x="162" y="15"/>
                  </a:lnTo>
                  <a:lnTo>
                    <a:pt x="160" y="13"/>
                  </a:lnTo>
                  <a:lnTo>
                    <a:pt x="118" y="26"/>
                  </a:lnTo>
                  <a:lnTo>
                    <a:pt x="79" y="49"/>
                  </a:lnTo>
                  <a:lnTo>
                    <a:pt x="81" y="52"/>
                  </a:lnTo>
                  <a:lnTo>
                    <a:pt x="81" y="55"/>
                  </a:lnTo>
                  <a:lnTo>
                    <a:pt x="81" y="57"/>
                  </a:lnTo>
                  <a:lnTo>
                    <a:pt x="81" y="60"/>
                  </a:lnTo>
                  <a:lnTo>
                    <a:pt x="81" y="62"/>
                  </a:lnTo>
                  <a:lnTo>
                    <a:pt x="81" y="65"/>
                  </a:lnTo>
                  <a:lnTo>
                    <a:pt x="84" y="65"/>
                  </a:lnTo>
                  <a:lnTo>
                    <a:pt x="84" y="65"/>
                  </a:lnTo>
                  <a:lnTo>
                    <a:pt x="86" y="65"/>
                  </a:lnTo>
                  <a:lnTo>
                    <a:pt x="86" y="68"/>
                  </a:lnTo>
                  <a:lnTo>
                    <a:pt x="86" y="68"/>
                  </a:lnTo>
                  <a:lnTo>
                    <a:pt x="84" y="70"/>
                  </a:lnTo>
                  <a:lnTo>
                    <a:pt x="84" y="73"/>
                  </a:lnTo>
                  <a:lnTo>
                    <a:pt x="86" y="76"/>
                  </a:lnTo>
                  <a:lnTo>
                    <a:pt x="84" y="78"/>
                  </a:lnTo>
                  <a:lnTo>
                    <a:pt x="84" y="81"/>
                  </a:lnTo>
                  <a:lnTo>
                    <a:pt x="81" y="83"/>
                  </a:lnTo>
                  <a:lnTo>
                    <a:pt x="84" y="83"/>
                  </a:lnTo>
                  <a:lnTo>
                    <a:pt x="84" y="86"/>
                  </a:lnTo>
                  <a:lnTo>
                    <a:pt x="86" y="89"/>
                  </a:lnTo>
                  <a:lnTo>
                    <a:pt x="84" y="91"/>
                  </a:lnTo>
                  <a:lnTo>
                    <a:pt x="84" y="94"/>
                  </a:lnTo>
                  <a:lnTo>
                    <a:pt x="81" y="99"/>
                  </a:lnTo>
                  <a:lnTo>
                    <a:pt x="79" y="102"/>
                  </a:lnTo>
                  <a:lnTo>
                    <a:pt x="73" y="107"/>
                  </a:lnTo>
                  <a:lnTo>
                    <a:pt x="71" y="110"/>
                  </a:lnTo>
                  <a:lnTo>
                    <a:pt x="71" y="112"/>
                  </a:lnTo>
                  <a:lnTo>
                    <a:pt x="68" y="115"/>
                  </a:lnTo>
                  <a:lnTo>
                    <a:pt x="68" y="117"/>
                  </a:lnTo>
                  <a:lnTo>
                    <a:pt x="65" y="120"/>
                  </a:lnTo>
                  <a:lnTo>
                    <a:pt x="65" y="123"/>
                  </a:lnTo>
                  <a:lnTo>
                    <a:pt x="65" y="128"/>
                  </a:lnTo>
                  <a:lnTo>
                    <a:pt x="65" y="136"/>
                  </a:lnTo>
                  <a:lnTo>
                    <a:pt x="65" y="138"/>
                  </a:lnTo>
                  <a:lnTo>
                    <a:pt x="68" y="141"/>
                  </a:lnTo>
                  <a:lnTo>
                    <a:pt x="68" y="141"/>
                  </a:lnTo>
                  <a:lnTo>
                    <a:pt x="71" y="144"/>
                  </a:lnTo>
                  <a:lnTo>
                    <a:pt x="73" y="144"/>
                  </a:lnTo>
                  <a:lnTo>
                    <a:pt x="76" y="146"/>
                  </a:lnTo>
                  <a:lnTo>
                    <a:pt x="76" y="149"/>
                  </a:lnTo>
                  <a:lnTo>
                    <a:pt x="76" y="154"/>
                  </a:lnTo>
                  <a:lnTo>
                    <a:pt x="76" y="157"/>
                  </a:lnTo>
                  <a:lnTo>
                    <a:pt x="76" y="159"/>
                  </a:lnTo>
                  <a:lnTo>
                    <a:pt x="79" y="162"/>
                  </a:lnTo>
                  <a:lnTo>
                    <a:pt x="79" y="165"/>
                  </a:lnTo>
                  <a:lnTo>
                    <a:pt x="79" y="167"/>
                  </a:lnTo>
                  <a:lnTo>
                    <a:pt x="79" y="167"/>
                  </a:lnTo>
                  <a:lnTo>
                    <a:pt x="76" y="170"/>
                  </a:lnTo>
                  <a:lnTo>
                    <a:pt x="79" y="170"/>
                  </a:lnTo>
                  <a:lnTo>
                    <a:pt x="81" y="172"/>
                  </a:lnTo>
                  <a:lnTo>
                    <a:pt x="81" y="172"/>
                  </a:lnTo>
                  <a:lnTo>
                    <a:pt x="84" y="175"/>
                  </a:lnTo>
                  <a:lnTo>
                    <a:pt x="84" y="178"/>
                  </a:lnTo>
                  <a:lnTo>
                    <a:pt x="84" y="178"/>
                  </a:lnTo>
                  <a:lnTo>
                    <a:pt x="84" y="180"/>
                  </a:lnTo>
                  <a:lnTo>
                    <a:pt x="86" y="183"/>
                  </a:lnTo>
                  <a:lnTo>
                    <a:pt x="89" y="183"/>
                  </a:lnTo>
                  <a:lnTo>
                    <a:pt x="89" y="186"/>
                  </a:lnTo>
                  <a:lnTo>
                    <a:pt x="92" y="186"/>
                  </a:lnTo>
                  <a:lnTo>
                    <a:pt x="92" y="183"/>
                  </a:lnTo>
                  <a:lnTo>
                    <a:pt x="89" y="180"/>
                  </a:lnTo>
                  <a:lnTo>
                    <a:pt x="89" y="180"/>
                  </a:lnTo>
                  <a:lnTo>
                    <a:pt x="89" y="178"/>
                  </a:lnTo>
                  <a:lnTo>
                    <a:pt x="86" y="172"/>
                  </a:lnTo>
                  <a:lnTo>
                    <a:pt x="86" y="170"/>
                  </a:lnTo>
                  <a:lnTo>
                    <a:pt x="84" y="167"/>
                  </a:lnTo>
                  <a:lnTo>
                    <a:pt x="84" y="165"/>
                  </a:lnTo>
                  <a:lnTo>
                    <a:pt x="84" y="162"/>
                  </a:lnTo>
                  <a:lnTo>
                    <a:pt x="81" y="159"/>
                  </a:lnTo>
                  <a:lnTo>
                    <a:pt x="81" y="159"/>
                  </a:lnTo>
                  <a:lnTo>
                    <a:pt x="81" y="154"/>
                  </a:lnTo>
                  <a:lnTo>
                    <a:pt x="84" y="154"/>
                  </a:lnTo>
                  <a:lnTo>
                    <a:pt x="86" y="154"/>
                  </a:lnTo>
                  <a:lnTo>
                    <a:pt x="86" y="154"/>
                  </a:lnTo>
                  <a:lnTo>
                    <a:pt x="86" y="159"/>
                  </a:lnTo>
                  <a:lnTo>
                    <a:pt x="86" y="162"/>
                  </a:lnTo>
                  <a:lnTo>
                    <a:pt x="89" y="165"/>
                  </a:lnTo>
                  <a:lnTo>
                    <a:pt x="92" y="167"/>
                  </a:lnTo>
                  <a:lnTo>
                    <a:pt x="94" y="172"/>
                  </a:lnTo>
                  <a:lnTo>
                    <a:pt x="94" y="172"/>
                  </a:lnTo>
                  <a:lnTo>
                    <a:pt x="94" y="175"/>
                  </a:lnTo>
                  <a:lnTo>
                    <a:pt x="99" y="180"/>
                  </a:lnTo>
                  <a:lnTo>
                    <a:pt x="102" y="186"/>
                  </a:lnTo>
                  <a:lnTo>
                    <a:pt x="105" y="188"/>
                  </a:lnTo>
                  <a:lnTo>
                    <a:pt x="105" y="193"/>
                  </a:lnTo>
                  <a:lnTo>
                    <a:pt x="105" y="196"/>
                  </a:lnTo>
                  <a:lnTo>
                    <a:pt x="105" y="196"/>
                  </a:lnTo>
                  <a:lnTo>
                    <a:pt x="105" y="199"/>
                  </a:lnTo>
                  <a:lnTo>
                    <a:pt x="107" y="201"/>
                  </a:lnTo>
                  <a:lnTo>
                    <a:pt x="110" y="204"/>
                  </a:lnTo>
                  <a:lnTo>
                    <a:pt x="113" y="204"/>
                  </a:lnTo>
                  <a:lnTo>
                    <a:pt x="115" y="206"/>
                  </a:lnTo>
                  <a:lnTo>
                    <a:pt x="118" y="206"/>
                  </a:lnTo>
                  <a:lnTo>
                    <a:pt x="120" y="209"/>
                  </a:lnTo>
                  <a:lnTo>
                    <a:pt x="123" y="209"/>
                  </a:lnTo>
                  <a:lnTo>
                    <a:pt x="126" y="212"/>
                  </a:lnTo>
                  <a:lnTo>
                    <a:pt x="131" y="212"/>
                  </a:lnTo>
                  <a:lnTo>
                    <a:pt x="133" y="214"/>
                  </a:lnTo>
                  <a:lnTo>
                    <a:pt x="136" y="212"/>
                  </a:lnTo>
                  <a:lnTo>
                    <a:pt x="141" y="212"/>
                  </a:lnTo>
                  <a:lnTo>
                    <a:pt x="144" y="212"/>
                  </a:lnTo>
                  <a:lnTo>
                    <a:pt x="147" y="214"/>
                  </a:lnTo>
                  <a:lnTo>
                    <a:pt x="149" y="217"/>
                  </a:lnTo>
                  <a:lnTo>
                    <a:pt x="152" y="220"/>
                  </a:lnTo>
                  <a:lnTo>
                    <a:pt x="154" y="222"/>
                  </a:lnTo>
                  <a:lnTo>
                    <a:pt x="160" y="222"/>
                  </a:lnTo>
                  <a:lnTo>
                    <a:pt x="162" y="222"/>
                  </a:lnTo>
                  <a:lnTo>
                    <a:pt x="165" y="225"/>
                  </a:lnTo>
                  <a:lnTo>
                    <a:pt x="168" y="225"/>
                  </a:lnTo>
                  <a:lnTo>
                    <a:pt x="170" y="230"/>
                  </a:lnTo>
                  <a:lnTo>
                    <a:pt x="173" y="230"/>
                  </a:lnTo>
                  <a:lnTo>
                    <a:pt x="173" y="233"/>
                  </a:lnTo>
                  <a:lnTo>
                    <a:pt x="173" y="235"/>
                  </a:lnTo>
                  <a:lnTo>
                    <a:pt x="173" y="235"/>
                  </a:lnTo>
                  <a:lnTo>
                    <a:pt x="175" y="238"/>
                  </a:lnTo>
                  <a:lnTo>
                    <a:pt x="178" y="240"/>
                  </a:lnTo>
                  <a:lnTo>
                    <a:pt x="181" y="243"/>
                  </a:lnTo>
                  <a:lnTo>
                    <a:pt x="183" y="243"/>
                  </a:lnTo>
                  <a:lnTo>
                    <a:pt x="186" y="243"/>
                  </a:lnTo>
                  <a:lnTo>
                    <a:pt x="186" y="243"/>
                  </a:lnTo>
                  <a:lnTo>
                    <a:pt x="188" y="246"/>
                  </a:lnTo>
                  <a:lnTo>
                    <a:pt x="191" y="246"/>
                  </a:lnTo>
                  <a:lnTo>
                    <a:pt x="191" y="246"/>
                  </a:lnTo>
                  <a:lnTo>
                    <a:pt x="191" y="243"/>
                  </a:lnTo>
                  <a:lnTo>
                    <a:pt x="194" y="240"/>
                  </a:lnTo>
                  <a:lnTo>
                    <a:pt x="196" y="240"/>
                  </a:lnTo>
                  <a:lnTo>
                    <a:pt x="199" y="240"/>
                  </a:lnTo>
                  <a:lnTo>
                    <a:pt x="199" y="243"/>
                  </a:lnTo>
                  <a:lnTo>
                    <a:pt x="199" y="246"/>
                  </a:lnTo>
                  <a:lnTo>
                    <a:pt x="202" y="246"/>
                  </a:lnTo>
                  <a:lnTo>
                    <a:pt x="202" y="248"/>
                  </a:lnTo>
                  <a:lnTo>
                    <a:pt x="202" y="254"/>
                  </a:lnTo>
                  <a:lnTo>
                    <a:pt x="202" y="259"/>
                  </a:lnTo>
                  <a:lnTo>
                    <a:pt x="202" y="261"/>
                  </a:lnTo>
                  <a:lnTo>
                    <a:pt x="199" y="264"/>
                  </a:lnTo>
                  <a:lnTo>
                    <a:pt x="196" y="267"/>
                  </a:lnTo>
                  <a:lnTo>
                    <a:pt x="196" y="267"/>
                  </a:lnTo>
                  <a:lnTo>
                    <a:pt x="196" y="269"/>
                  </a:lnTo>
                  <a:lnTo>
                    <a:pt x="194" y="269"/>
                  </a:lnTo>
                  <a:lnTo>
                    <a:pt x="191" y="272"/>
                  </a:lnTo>
                  <a:lnTo>
                    <a:pt x="191" y="275"/>
                  </a:lnTo>
                  <a:lnTo>
                    <a:pt x="188" y="277"/>
                  </a:lnTo>
                  <a:lnTo>
                    <a:pt x="188" y="280"/>
                  </a:lnTo>
                  <a:lnTo>
                    <a:pt x="188" y="282"/>
                  </a:lnTo>
                  <a:lnTo>
                    <a:pt x="191" y="282"/>
                  </a:lnTo>
                  <a:lnTo>
                    <a:pt x="191" y="285"/>
                  </a:lnTo>
                  <a:lnTo>
                    <a:pt x="191" y="288"/>
                  </a:lnTo>
                  <a:lnTo>
                    <a:pt x="188" y="290"/>
                  </a:lnTo>
                  <a:lnTo>
                    <a:pt x="188" y="290"/>
                  </a:lnTo>
                  <a:lnTo>
                    <a:pt x="188" y="293"/>
                  </a:lnTo>
                  <a:lnTo>
                    <a:pt x="188" y="298"/>
                  </a:lnTo>
                  <a:lnTo>
                    <a:pt x="191" y="298"/>
                  </a:lnTo>
                  <a:lnTo>
                    <a:pt x="194" y="301"/>
                  </a:lnTo>
                  <a:lnTo>
                    <a:pt x="194" y="303"/>
                  </a:lnTo>
                  <a:lnTo>
                    <a:pt x="196" y="306"/>
                  </a:lnTo>
                  <a:lnTo>
                    <a:pt x="202" y="314"/>
                  </a:lnTo>
                  <a:lnTo>
                    <a:pt x="204" y="319"/>
                  </a:lnTo>
                  <a:lnTo>
                    <a:pt x="207" y="322"/>
                  </a:lnTo>
                  <a:lnTo>
                    <a:pt x="209" y="324"/>
                  </a:lnTo>
                  <a:lnTo>
                    <a:pt x="209" y="327"/>
                  </a:lnTo>
                  <a:lnTo>
                    <a:pt x="212" y="332"/>
                  </a:lnTo>
                  <a:lnTo>
                    <a:pt x="217" y="335"/>
                  </a:lnTo>
                  <a:lnTo>
                    <a:pt x="220" y="337"/>
                  </a:lnTo>
                  <a:lnTo>
                    <a:pt x="225" y="337"/>
                  </a:lnTo>
                  <a:lnTo>
                    <a:pt x="228" y="340"/>
                  </a:lnTo>
                  <a:lnTo>
                    <a:pt x="230" y="343"/>
                  </a:lnTo>
                  <a:lnTo>
                    <a:pt x="233" y="345"/>
                  </a:lnTo>
                  <a:lnTo>
                    <a:pt x="233" y="348"/>
                  </a:lnTo>
                  <a:lnTo>
                    <a:pt x="236" y="353"/>
                  </a:lnTo>
                  <a:lnTo>
                    <a:pt x="236" y="358"/>
                  </a:lnTo>
                  <a:lnTo>
                    <a:pt x="236" y="364"/>
                  </a:lnTo>
                  <a:lnTo>
                    <a:pt x="236" y="369"/>
                  </a:lnTo>
                  <a:lnTo>
                    <a:pt x="280" y="353"/>
                  </a:lnTo>
                  <a:lnTo>
                    <a:pt x="319" y="324"/>
                  </a:lnTo>
                  <a:lnTo>
                    <a:pt x="348" y="288"/>
                  </a:lnTo>
                  <a:lnTo>
                    <a:pt x="346" y="285"/>
                  </a:lnTo>
                  <a:lnTo>
                    <a:pt x="340" y="285"/>
                  </a:lnTo>
                  <a:lnTo>
                    <a:pt x="338" y="285"/>
                  </a:lnTo>
                  <a:lnTo>
                    <a:pt x="335" y="285"/>
                  </a:lnTo>
                  <a:lnTo>
                    <a:pt x="330" y="282"/>
                  </a:lnTo>
                  <a:lnTo>
                    <a:pt x="330" y="282"/>
                  </a:lnTo>
                  <a:lnTo>
                    <a:pt x="327" y="282"/>
                  </a:lnTo>
                  <a:lnTo>
                    <a:pt x="325" y="282"/>
                  </a:lnTo>
                  <a:lnTo>
                    <a:pt x="325" y="280"/>
                  </a:lnTo>
                  <a:lnTo>
                    <a:pt x="322" y="280"/>
                  </a:lnTo>
                  <a:lnTo>
                    <a:pt x="319" y="277"/>
                  </a:lnTo>
                  <a:lnTo>
                    <a:pt x="317" y="277"/>
                  </a:lnTo>
                  <a:lnTo>
                    <a:pt x="314" y="277"/>
                  </a:lnTo>
                  <a:lnTo>
                    <a:pt x="312" y="277"/>
                  </a:lnTo>
                  <a:lnTo>
                    <a:pt x="312" y="275"/>
                  </a:lnTo>
                  <a:lnTo>
                    <a:pt x="309" y="275"/>
                  </a:lnTo>
                  <a:lnTo>
                    <a:pt x="306" y="272"/>
                  </a:lnTo>
                  <a:lnTo>
                    <a:pt x="306" y="272"/>
                  </a:lnTo>
                  <a:lnTo>
                    <a:pt x="306" y="269"/>
                  </a:lnTo>
                  <a:lnTo>
                    <a:pt x="304" y="267"/>
                  </a:lnTo>
                  <a:lnTo>
                    <a:pt x="304" y="264"/>
                  </a:lnTo>
                  <a:lnTo>
                    <a:pt x="301" y="264"/>
                  </a:lnTo>
                  <a:lnTo>
                    <a:pt x="301" y="261"/>
                  </a:lnTo>
                  <a:lnTo>
                    <a:pt x="301" y="259"/>
                  </a:lnTo>
                  <a:lnTo>
                    <a:pt x="301" y="259"/>
                  </a:lnTo>
                  <a:lnTo>
                    <a:pt x="298" y="256"/>
                  </a:lnTo>
                  <a:lnTo>
                    <a:pt x="293" y="254"/>
                  </a:lnTo>
                  <a:lnTo>
                    <a:pt x="288" y="251"/>
                  </a:lnTo>
                  <a:lnTo>
                    <a:pt x="285" y="251"/>
                  </a:lnTo>
                  <a:lnTo>
                    <a:pt x="283" y="251"/>
                  </a:lnTo>
                  <a:lnTo>
                    <a:pt x="278" y="251"/>
                  </a:lnTo>
                  <a:lnTo>
                    <a:pt x="275" y="246"/>
                  </a:lnTo>
                  <a:lnTo>
                    <a:pt x="272" y="243"/>
                  </a:lnTo>
                  <a:lnTo>
                    <a:pt x="270" y="243"/>
                  </a:lnTo>
                  <a:lnTo>
                    <a:pt x="267" y="240"/>
                  </a:lnTo>
                  <a:lnTo>
                    <a:pt x="267" y="240"/>
                  </a:lnTo>
                  <a:lnTo>
                    <a:pt x="264" y="238"/>
                  </a:lnTo>
                  <a:lnTo>
                    <a:pt x="264" y="235"/>
                  </a:lnTo>
                  <a:lnTo>
                    <a:pt x="264" y="235"/>
                  </a:lnTo>
                  <a:lnTo>
                    <a:pt x="262" y="235"/>
                  </a:lnTo>
                  <a:lnTo>
                    <a:pt x="262" y="235"/>
                  </a:lnTo>
                  <a:lnTo>
                    <a:pt x="262" y="235"/>
                  </a:lnTo>
                  <a:lnTo>
                    <a:pt x="259" y="233"/>
                  </a:lnTo>
                  <a:lnTo>
                    <a:pt x="257" y="233"/>
                  </a:lnTo>
                  <a:lnTo>
                    <a:pt x="254" y="233"/>
                  </a:lnTo>
                  <a:lnTo>
                    <a:pt x="251" y="235"/>
                  </a:lnTo>
                  <a:lnTo>
                    <a:pt x="249" y="235"/>
                  </a:lnTo>
                  <a:lnTo>
                    <a:pt x="246" y="235"/>
                  </a:lnTo>
                  <a:lnTo>
                    <a:pt x="243" y="233"/>
                  </a:lnTo>
                  <a:lnTo>
                    <a:pt x="241" y="233"/>
                  </a:lnTo>
                  <a:lnTo>
                    <a:pt x="241" y="233"/>
                  </a:lnTo>
                  <a:lnTo>
                    <a:pt x="238" y="233"/>
                  </a:lnTo>
                  <a:lnTo>
                    <a:pt x="236" y="230"/>
                  </a:lnTo>
                  <a:lnTo>
                    <a:pt x="233" y="230"/>
                  </a:lnTo>
                  <a:lnTo>
                    <a:pt x="233" y="227"/>
                  </a:lnTo>
                  <a:lnTo>
                    <a:pt x="230" y="230"/>
                  </a:lnTo>
                  <a:lnTo>
                    <a:pt x="228" y="230"/>
                  </a:lnTo>
                  <a:lnTo>
                    <a:pt x="225" y="230"/>
                  </a:lnTo>
                  <a:lnTo>
                    <a:pt x="225" y="230"/>
                  </a:lnTo>
                  <a:lnTo>
                    <a:pt x="225" y="227"/>
                  </a:lnTo>
                  <a:lnTo>
                    <a:pt x="225" y="227"/>
                  </a:lnTo>
                  <a:lnTo>
                    <a:pt x="225" y="227"/>
                  </a:lnTo>
                  <a:lnTo>
                    <a:pt x="223" y="227"/>
                  </a:lnTo>
                  <a:lnTo>
                    <a:pt x="220" y="230"/>
                  </a:lnTo>
                  <a:lnTo>
                    <a:pt x="215" y="230"/>
                  </a:lnTo>
                  <a:lnTo>
                    <a:pt x="212" y="233"/>
                  </a:lnTo>
                  <a:lnTo>
                    <a:pt x="209" y="233"/>
                  </a:lnTo>
                  <a:lnTo>
                    <a:pt x="209" y="238"/>
                  </a:lnTo>
                  <a:lnTo>
                    <a:pt x="207" y="240"/>
                  </a:lnTo>
                  <a:lnTo>
                    <a:pt x="204" y="240"/>
                  </a:lnTo>
                  <a:lnTo>
                    <a:pt x="202" y="240"/>
                  </a:lnTo>
                  <a:lnTo>
                    <a:pt x="199" y="238"/>
                  </a:lnTo>
                  <a:lnTo>
                    <a:pt x="196" y="238"/>
                  </a:lnTo>
                  <a:lnTo>
                    <a:pt x="194" y="238"/>
                  </a:lnTo>
                  <a:lnTo>
                    <a:pt x="191" y="240"/>
                  </a:lnTo>
                  <a:lnTo>
                    <a:pt x="188" y="240"/>
                  </a:lnTo>
                  <a:lnTo>
                    <a:pt x="186" y="238"/>
                  </a:lnTo>
                  <a:lnTo>
                    <a:pt x="183" y="235"/>
                  </a:lnTo>
                  <a:lnTo>
                    <a:pt x="181" y="233"/>
                  </a:lnTo>
                  <a:lnTo>
                    <a:pt x="181" y="230"/>
                  </a:lnTo>
                  <a:lnTo>
                    <a:pt x="181" y="227"/>
                  </a:lnTo>
                  <a:lnTo>
                    <a:pt x="181" y="222"/>
                  </a:lnTo>
                  <a:lnTo>
                    <a:pt x="183" y="220"/>
                  </a:lnTo>
                  <a:lnTo>
                    <a:pt x="183" y="217"/>
                  </a:lnTo>
                  <a:lnTo>
                    <a:pt x="183" y="214"/>
                  </a:lnTo>
                  <a:lnTo>
                    <a:pt x="181" y="214"/>
                  </a:lnTo>
                  <a:lnTo>
                    <a:pt x="178" y="212"/>
                  </a:lnTo>
                  <a:lnTo>
                    <a:pt x="173" y="212"/>
                  </a:lnTo>
                  <a:lnTo>
                    <a:pt x="170" y="214"/>
                  </a:lnTo>
                  <a:lnTo>
                    <a:pt x="165" y="212"/>
                  </a:lnTo>
                  <a:lnTo>
                    <a:pt x="165" y="212"/>
                  </a:lnTo>
                  <a:lnTo>
                    <a:pt x="165" y="209"/>
                  </a:lnTo>
                  <a:lnTo>
                    <a:pt x="168" y="206"/>
                  </a:lnTo>
                  <a:lnTo>
                    <a:pt x="168" y="204"/>
                  </a:lnTo>
                  <a:lnTo>
                    <a:pt x="168" y="204"/>
                  </a:lnTo>
                  <a:lnTo>
                    <a:pt x="170" y="199"/>
                  </a:lnTo>
                  <a:lnTo>
                    <a:pt x="170" y="196"/>
                  </a:lnTo>
                  <a:lnTo>
                    <a:pt x="173" y="196"/>
                  </a:lnTo>
                  <a:lnTo>
                    <a:pt x="170" y="193"/>
                  </a:lnTo>
                  <a:lnTo>
                    <a:pt x="170" y="191"/>
                  </a:lnTo>
                  <a:lnTo>
                    <a:pt x="165" y="191"/>
                  </a:lnTo>
                  <a:lnTo>
                    <a:pt x="162" y="193"/>
                  </a:lnTo>
                  <a:lnTo>
                    <a:pt x="160" y="193"/>
                  </a:lnTo>
                  <a:lnTo>
                    <a:pt x="160" y="199"/>
                  </a:lnTo>
                  <a:lnTo>
                    <a:pt x="157" y="201"/>
                  </a:lnTo>
                  <a:lnTo>
                    <a:pt x="154" y="201"/>
                  </a:lnTo>
                  <a:lnTo>
                    <a:pt x="152" y="201"/>
                  </a:lnTo>
                  <a:lnTo>
                    <a:pt x="149" y="204"/>
                  </a:lnTo>
                  <a:lnTo>
                    <a:pt x="147" y="204"/>
                  </a:lnTo>
                  <a:lnTo>
                    <a:pt x="144" y="204"/>
                  </a:lnTo>
                  <a:lnTo>
                    <a:pt x="141" y="204"/>
                  </a:lnTo>
                  <a:lnTo>
                    <a:pt x="139" y="201"/>
                  </a:lnTo>
                  <a:lnTo>
                    <a:pt x="136" y="199"/>
                  </a:lnTo>
                  <a:lnTo>
                    <a:pt x="136" y="196"/>
                  </a:lnTo>
                  <a:lnTo>
                    <a:pt x="133" y="193"/>
                  </a:lnTo>
                  <a:lnTo>
                    <a:pt x="133" y="188"/>
                  </a:lnTo>
                  <a:lnTo>
                    <a:pt x="136" y="183"/>
                  </a:lnTo>
                  <a:lnTo>
                    <a:pt x="136" y="178"/>
                  </a:lnTo>
                  <a:lnTo>
                    <a:pt x="139" y="175"/>
                  </a:lnTo>
                  <a:lnTo>
                    <a:pt x="139" y="172"/>
                  </a:lnTo>
                  <a:lnTo>
                    <a:pt x="139" y="170"/>
                  </a:lnTo>
                  <a:lnTo>
                    <a:pt x="141" y="167"/>
                  </a:lnTo>
                  <a:lnTo>
                    <a:pt x="144" y="165"/>
                  </a:lnTo>
                  <a:lnTo>
                    <a:pt x="147" y="165"/>
                  </a:lnTo>
                  <a:lnTo>
                    <a:pt x="152" y="162"/>
                  </a:lnTo>
                  <a:lnTo>
                    <a:pt x="157" y="159"/>
                  </a:lnTo>
                  <a:lnTo>
                    <a:pt x="160" y="159"/>
                  </a:lnTo>
                  <a:lnTo>
                    <a:pt x="162" y="162"/>
                  </a:lnTo>
                  <a:lnTo>
                    <a:pt x="165" y="162"/>
                  </a:lnTo>
                  <a:lnTo>
                    <a:pt x="165" y="162"/>
                  </a:lnTo>
                  <a:lnTo>
                    <a:pt x="170" y="162"/>
                  </a:lnTo>
                  <a:lnTo>
                    <a:pt x="170" y="159"/>
                  </a:lnTo>
                  <a:lnTo>
                    <a:pt x="173" y="157"/>
                  </a:lnTo>
                  <a:lnTo>
                    <a:pt x="178" y="157"/>
                  </a:lnTo>
                  <a:lnTo>
                    <a:pt x="183" y="157"/>
                  </a:lnTo>
                  <a:lnTo>
                    <a:pt x="186" y="159"/>
                  </a:lnTo>
                  <a:lnTo>
                    <a:pt x="186" y="159"/>
                  </a:lnTo>
                  <a:lnTo>
                    <a:pt x="188" y="159"/>
                  </a:lnTo>
                  <a:lnTo>
                    <a:pt x="191" y="159"/>
                  </a:lnTo>
                  <a:lnTo>
                    <a:pt x="194" y="162"/>
                  </a:lnTo>
                  <a:lnTo>
                    <a:pt x="194" y="165"/>
                  </a:lnTo>
                  <a:lnTo>
                    <a:pt x="194" y="167"/>
                  </a:lnTo>
                  <a:lnTo>
                    <a:pt x="194" y="170"/>
                  </a:lnTo>
                  <a:lnTo>
                    <a:pt x="196" y="170"/>
                  </a:lnTo>
                  <a:lnTo>
                    <a:pt x="202" y="172"/>
                  </a:lnTo>
                  <a:lnTo>
                    <a:pt x="202" y="170"/>
                  </a:lnTo>
                  <a:lnTo>
                    <a:pt x="202" y="167"/>
                  </a:lnTo>
                  <a:lnTo>
                    <a:pt x="202" y="167"/>
                  </a:lnTo>
                  <a:lnTo>
                    <a:pt x="202" y="165"/>
                  </a:lnTo>
                  <a:lnTo>
                    <a:pt x="202" y="159"/>
                  </a:lnTo>
                  <a:lnTo>
                    <a:pt x="202" y="154"/>
                  </a:lnTo>
                  <a:lnTo>
                    <a:pt x="204" y="151"/>
                  </a:lnTo>
                  <a:lnTo>
                    <a:pt x="207" y="149"/>
                  </a:lnTo>
                  <a:lnTo>
                    <a:pt x="209" y="149"/>
                  </a:lnTo>
                  <a:lnTo>
                    <a:pt x="212" y="146"/>
                  </a:lnTo>
                  <a:lnTo>
                    <a:pt x="215" y="144"/>
                  </a:lnTo>
                  <a:lnTo>
                    <a:pt x="217" y="144"/>
                  </a:lnTo>
                  <a:lnTo>
                    <a:pt x="220" y="144"/>
                  </a:lnTo>
                  <a:lnTo>
                    <a:pt x="228" y="138"/>
                  </a:lnTo>
                  <a:lnTo>
                    <a:pt x="228" y="133"/>
                  </a:lnTo>
                  <a:lnTo>
                    <a:pt x="228" y="128"/>
                  </a:lnTo>
                  <a:lnTo>
                    <a:pt x="230" y="128"/>
                  </a:lnTo>
                  <a:lnTo>
                    <a:pt x="230" y="128"/>
                  </a:lnTo>
                  <a:lnTo>
                    <a:pt x="233" y="128"/>
                  </a:lnTo>
                  <a:lnTo>
                    <a:pt x="233" y="125"/>
                  </a:lnTo>
                  <a:lnTo>
                    <a:pt x="236" y="125"/>
                  </a:lnTo>
                  <a:lnTo>
                    <a:pt x="238" y="123"/>
                  </a:lnTo>
                  <a:lnTo>
                    <a:pt x="241" y="120"/>
                  </a:lnTo>
                  <a:lnTo>
                    <a:pt x="241" y="117"/>
                  </a:lnTo>
                  <a:lnTo>
                    <a:pt x="243" y="117"/>
                  </a:lnTo>
                  <a:lnTo>
                    <a:pt x="246" y="117"/>
                  </a:lnTo>
                  <a:lnTo>
                    <a:pt x="249" y="115"/>
                  </a:lnTo>
                  <a:lnTo>
                    <a:pt x="251" y="115"/>
                  </a:lnTo>
                  <a:lnTo>
                    <a:pt x="254" y="115"/>
                  </a:lnTo>
                  <a:lnTo>
                    <a:pt x="254" y="112"/>
                  </a:lnTo>
                  <a:lnTo>
                    <a:pt x="257" y="110"/>
                  </a:lnTo>
                  <a:lnTo>
                    <a:pt x="259" y="107"/>
                  </a:lnTo>
                  <a:lnTo>
                    <a:pt x="262" y="104"/>
                  </a:lnTo>
                  <a:lnTo>
                    <a:pt x="267" y="104"/>
                  </a:lnTo>
                  <a:lnTo>
                    <a:pt x="272" y="102"/>
                  </a:lnTo>
                  <a:lnTo>
                    <a:pt x="275" y="102"/>
                  </a:lnTo>
                  <a:lnTo>
                    <a:pt x="275" y="104"/>
                  </a:lnTo>
                  <a:lnTo>
                    <a:pt x="272" y="104"/>
                  </a:lnTo>
                  <a:lnTo>
                    <a:pt x="272" y="107"/>
                  </a:lnTo>
                  <a:lnTo>
                    <a:pt x="275" y="107"/>
                  </a:lnTo>
                  <a:lnTo>
                    <a:pt x="275" y="107"/>
                  </a:lnTo>
                  <a:lnTo>
                    <a:pt x="278" y="104"/>
                  </a:lnTo>
                  <a:lnTo>
                    <a:pt x="280" y="104"/>
                  </a:lnTo>
                  <a:lnTo>
                    <a:pt x="285" y="102"/>
                  </a:lnTo>
                  <a:lnTo>
                    <a:pt x="291" y="102"/>
                  </a:lnTo>
                  <a:lnTo>
                    <a:pt x="293" y="99"/>
                  </a:lnTo>
                  <a:lnTo>
                    <a:pt x="293" y="99"/>
                  </a:lnTo>
                  <a:lnTo>
                    <a:pt x="296" y="96"/>
                  </a:lnTo>
                  <a:lnTo>
                    <a:pt x="296" y="96"/>
                  </a:lnTo>
                  <a:lnTo>
                    <a:pt x="293" y="96"/>
                  </a:lnTo>
                  <a:lnTo>
                    <a:pt x="291" y="96"/>
                  </a:lnTo>
                  <a:lnTo>
                    <a:pt x="291" y="99"/>
                  </a:lnTo>
                  <a:lnTo>
                    <a:pt x="288" y="99"/>
                  </a:lnTo>
                  <a:lnTo>
                    <a:pt x="288" y="96"/>
                  </a:lnTo>
                  <a:lnTo>
                    <a:pt x="285" y="99"/>
                  </a:lnTo>
                  <a:lnTo>
                    <a:pt x="285" y="99"/>
                  </a:lnTo>
                  <a:lnTo>
                    <a:pt x="283" y="96"/>
                  </a:lnTo>
                  <a:lnTo>
                    <a:pt x="283" y="94"/>
                  </a:lnTo>
                  <a:lnTo>
                    <a:pt x="283" y="91"/>
                  </a:lnTo>
                  <a:lnTo>
                    <a:pt x="285" y="91"/>
                  </a:lnTo>
                  <a:lnTo>
                    <a:pt x="285" y="89"/>
                  </a:lnTo>
                  <a:lnTo>
                    <a:pt x="285" y="86"/>
                  </a:lnTo>
                  <a:lnTo>
                    <a:pt x="283" y="86"/>
                  </a:lnTo>
                  <a:lnTo>
                    <a:pt x="280" y="86"/>
                  </a:lnTo>
                  <a:lnTo>
                    <a:pt x="278" y="86"/>
                  </a:lnTo>
                  <a:lnTo>
                    <a:pt x="280" y="83"/>
                  </a:lnTo>
                  <a:lnTo>
                    <a:pt x="283" y="83"/>
                  </a:lnTo>
                  <a:lnTo>
                    <a:pt x="285" y="83"/>
                  </a:lnTo>
                  <a:lnTo>
                    <a:pt x="288" y="83"/>
                  </a:lnTo>
                  <a:lnTo>
                    <a:pt x="291" y="83"/>
                  </a:lnTo>
                  <a:lnTo>
                    <a:pt x="291" y="86"/>
                  </a:lnTo>
                  <a:lnTo>
                    <a:pt x="293" y="86"/>
                  </a:lnTo>
                  <a:lnTo>
                    <a:pt x="293" y="86"/>
                  </a:lnTo>
                  <a:lnTo>
                    <a:pt x="293" y="86"/>
                  </a:lnTo>
                  <a:lnTo>
                    <a:pt x="293" y="83"/>
                  </a:lnTo>
                  <a:lnTo>
                    <a:pt x="291" y="83"/>
                  </a:lnTo>
                  <a:lnTo>
                    <a:pt x="296" y="83"/>
                  </a:lnTo>
                  <a:lnTo>
                    <a:pt x="298" y="83"/>
                  </a:lnTo>
                  <a:lnTo>
                    <a:pt x="301" y="83"/>
                  </a:lnTo>
                  <a:lnTo>
                    <a:pt x="306" y="81"/>
                  </a:lnTo>
                  <a:lnTo>
                    <a:pt x="309" y="81"/>
                  </a:lnTo>
                  <a:lnTo>
                    <a:pt x="309" y="78"/>
                  </a:lnTo>
                  <a:lnTo>
                    <a:pt x="312" y="78"/>
                  </a:lnTo>
                  <a:lnTo>
                    <a:pt x="314" y="78"/>
                  </a:lnTo>
                  <a:lnTo>
                    <a:pt x="314" y="81"/>
                  </a:lnTo>
                  <a:lnTo>
                    <a:pt x="312" y="81"/>
                  </a:lnTo>
                  <a:lnTo>
                    <a:pt x="312" y="81"/>
                  </a:lnTo>
                  <a:lnTo>
                    <a:pt x="301" y="91"/>
                  </a:lnTo>
                  <a:lnTo>
                    <a:pt x="306" y="91"/>
                  </a:lnTo>
                  <a:lnTo>
                    <a:pt x="309" y="91"/>
                  </a:lnTo>
                  <a:lnTo>
                    <a:pt x="312" y="94"/>
                  </a:lnTo>
                  <a:lnTo>
                    <a:pt x="317" y="94"/>
                  </a:lnTo>
                  <a:lnTo>
                    <a:pt x="317" y="94"/>
                  </a:lnTo>
                  <a:lnTo>
                    <a:pt x="319" y="96"/>
                  </a:lnTo>
                  <a:lnTo>
                    <a:pt x="322" y="94"/>
                  </a:lnTo>
                  <a:lnTo>
                    <a:pt x="322" y="91"/>
                  </a:lnTo>
                  <a:lnTo>
                    <a:pt x="322" y="91"/>
                  </a:lnTo>
                  <a:lnTo>
                    <a:pt x="322" y="89"/>
                  </a:lnTo>
                  <a:lnTo>
                    <a:pt x="322" y="86"/>
                  </a:lnTo>
                  <a:lnTo>
                    <a:pt x="319" y="86"/>
                  </a:lnTo>
                  <a:lnTo>
                    <a:pt x="317" y="83"/>
                  </a:lnTo>
                  <a:lnTo>
                    <a:pt x="317" y="83"/>
                  </a:lnTo>
                  <a:lnTo>
                    <a:pt x="314" y="83"/>
                  </a:lnTo>
                  <a:lnTo>
                    <a:pt x="317" y="81"/>
                  </a:lnTo>
                  <a:lnTo>
                    <a:pt x="317" y="81"/>
                  </a:lnTo>
                  <a:lnTo>
                    <a:pt x="317" y="78"/>
                  </a:lnTo>
                  <a:lnTo>
                    <a:pt x="319" y="76"/>
                  </a:lnTo>
                  <a:lnTo>
                    <a:pt x="319" y="73"/>
                  </a:lnTo>
                  <a:lnTo>
                    <a:pt x="319" y="70"/>
                  </a:lnTo>
                  <a:lnTo>
                    <a:pt x="319" y="70"/>
                  </a:lnTo>
                  <a:lnTo>
                    <a:pt x="319" y="68"/>
                  </a:lnTo>
                  <a:lnTo>
                    <a:pt x="317" y="65"/>
                  </a:lnTo>
                  <a:lnTo>
                    <a:pt x="314" y="65"/>
                  </a:lnTo>
                  <a:lnTo>
                    <a:pt x="312" y="65"/>
                  </a:lnTo>
                  <a:lnTo>
                    <a:pt x="312" y="62"/>
                  </a:lnTo>
                  <a:lnTo>
                    <a:pt x="309" y="60"/>
                  </a:lnTo>
                  <a:lnTo>
                    <a:pt x="309" y="57"/>
                  </a:lnTo>
                  <a:lnTo>
                    <a:pt x="309" y="55"/>
                  </a:lnTo>
                  <a:lnTo>
                    <a:pt x="309" y="52"/>
                  </a:lnTo>
                  <a:lnTo>
                    <a:pt x="304" y="47"/>
                  </a:lnTo>
                  <a:lnTo>
                    <a:pt x="301" y="49"/>
                  </a:lnTo>
                  <a:lnTo>
                    <a:pt x="298" y="52"/>
                  </a:lnTo>
                  <a:lnTo>
                    <a:pt x="296" y="52"/>
                  </a:lnTo>
                  <a:lnTo>
                    <a:pt x="293" y="52"/>
                  </a:lnTo>
                  <a:lnTo>
                    <a:pt x="293" y="52"/>
                  </a:lnTo>
                  <a:lnTo>
                    <a:pt x="291" y="49"/>
                  </a:lnTo>
                  <a:lnTo>
                    <a:pt x="291" y="49"/>
                  </a:lnTo>
                  <a:lnTo>
                    <a:pt x="291" y="47"/>
                  </a:lnTo>
                  <a:lnTo>
                    <a:pt x="293" y="47"/>
                  </a:lnTo>
                  <a:lnTo>
                    <a:pt x="293" y="44"/>
                  </a:lnTo>
                  <a:lnTo>
                    <a:pt x="291" y="44"/>
                  </a:lnTo>
                  <a:lnTo>
                    <a:pt x="291" y="41"/>
                  </a:lnTo>
                  <a:lnTo>
                    <a:pt x="288" y="41"/>
                  </a:lnTo>
                  <a:lnTo>
                    <a:pt x="285" y="39"/>
                  </a:lnTo>
                  <a:lnTo>
                    <a:pt x="283" y="39"/>
                  </a:lnTo>
                  <a:lnTo>
                    <a:pt x="283" y="39"/>
                  </a:lnTo>
                  <a:lnTo>
                    <a:pt x="280" y="39"/>
                  </a:lnTo>
                  <a:lnTo>
                    <a:pt x="278" y="39"/>
                  </a:lnTo>
                  <a:lnTo>
                    <a:pt x="275" y="39"/>
                  </a:lnTo>
                  <a:lnTo>
                    <a:pt x="272" y="39"/>
                  </a:lnTo>
                  <a:lnTo>
                    <a:pt x="272" y="39"/>
                  </a:lnTo>
                  <a:lnTo>
                    <a:pt x="270" y="41"/>
                  </a:lnTo>
                  <a:lnTo>
                    <a:pt x="270" y="44"/>
                  </a:lnTo>
                  <a:lnTo>
                    <a:pt x="267" y="44"/>
                  </a:lnTo>
                  <a:lnTo>
                    <a:pt x="267" y="47"/>
                  </a:lnTo>
                  <a:lnTo>
                    <a:pt x="267" y="47"/>
                  </a:lnTo>
                  <a:lnTo>
                    <a:pt x="264" y="49"/>
                  </a:lnTo>
                  <a:lnTo>
                    <a:pt x="264" y="49"/>
                  </a:lnTo>
                  <a:lnTo>
                    <a:pt x="267" y="52"/>
                  </a:lnTo>
                  <a:lnTo>
                    <a:pt x="264" y="57"/>
                  </a:lnTo>
                  <a:lnTo>
                    <a:pt x="262" y="62"/>
                  </a:lnTo>
                  <a:lnTo>
                    <a:pt x="259" y="65"/>
                  </a:lnTo>
                  <a:lnTo>
                    <a:pt x="254" y="65"/>
                  </a:lnTo>
                  <a:lnTo>
                    <a:pt x="249" y="65"/>
                  </a:lnTo>
                  <a:lnTo>
                    <a:pt x="249" y="68"/>
                  </a:lnTo>
                  <a:lnTo>
                    <a:pt x="246" y="70"/>
                  </a:lnTo>
                  <a:lnTo>
                    <a:pt x="246" y="73"/>
                  </a:lnTo>
                  <a:lnTo>
                    <a:pt x="243" y="76"/>
                  </a:lnTo>
                  <a:lnTo>
                    <a:pt x="241" y="78"/>
                  </a:lnTo>
                  <a:lnTo>
                    <a:pt x="238" y="76"/>
                  </a:lnTo>
                  <a:lnTo>
                    <a:pt x="238" y="76"/>
                  </a:lnTo>
                  <a:lnTo>
                    <a:pt x="238" y="73"/>
                  </a:lnTo>
                  <a:lnTo>
                    <a:pt x="238" y="70"/>
                  </a:lnTo>
                  <a:lnTo>
                    <a:pt x="238" y="70"/>
                  </a:lnTo>
                  <a:lnTo>
                    <a:pt x="238" y="68"/>
                  </a:lnTo>
                  <a:lnTo>
                    <a:pt x="241" y="68"/>
                  </a:lnTo>
                  <a:lnTo>
                    <a:pt x="241" y="65"/>
                  </a:lnTo>
                  <a:lnTo>
                    <a:pt x="241" y="65"/>
                  </a:lnTo>
                  <a:lnTo>
                    <a:pt x="238" y="62"/>
                  </a:lnTo>
                  <a:lnTo>
                    <a:pt x="236" y="62"/>
                  </a:lnTo>
                  <a:lnTo>
                    <a:pt x="230" y="62"/>
                  </a:lnTo>
                  <a:lnTo>
                    <a:pt x="228" y="62"/>
                  </a:lnTo>
                  <a:lnTo>
                    <a:pt x="225" y="60"/>
                  </a:lnTo>
                  <a:lnTo>
                    <a:pt x="220" y="57"/>
                  </a:lnTo>
                  <a:lnTo>
                    <a:pt x="217" y="57"/>
                  </a:lnTo>
                  <a:lnTo>
                    <a:pt x="215" y="57"/>
                  </a:lnTo>
                  <a:lnTo>
                    <a:pt x="215" y="55"/>
                  </a:lnTo>
                  <a:lnTo>
                    <a:pt x="217" y="52"/>
                  </a:lnTo>
                  <a:lnTo>
                    <a:pt x="215" y="52"/>
                  </a:lnTo>
                  <a:lnTo>
                    <a:pt x="215" y="49"/>
                  </a:lnTo>
                  <a:lnTo>
                    <a:pt x="217" y="47"/>
                  </a:lnTo>
                  <a:lnTo>
                    <a:pt x="220" y="44"/>
                  </a:lnTo>
                  <a:lnTo>
                    <a:pt x="225" y="41"/>
                  </a:lnTo>
                  <a:lnTo>
                    <a:pt x="228" y="39"/>
                  </a:lnTo>
                  <a:lnTo>
                    <a:pt x="233" y="39"/>
                  </a:lnTo>
                  <a:lnTo>
                    <a:pt x="236" y="36"/>
                  </a:lnTo>
                  <a:lnTo>
                    <a:pt x="238" y="36"/>
                  </a:lnTo>
                  <a:lnTo>
                    <a:pt x="243" y="34"/>
                  </a:lnTo>
                  <a:lnTo>
                    <a:pt x="246" y="34"/>
                  </a:lnTo>
                  <a:lnTo>
                    <a:pt x="251" y="31"/>
                  </a:lnTo>
                  <a:lnTo>
                    <a:pt x="254" y="31"/>
                  </a:lnTo>
                  <a:lnTo>
                    <a:pt x="257" y="28"/>
                  </a:lnTo>
                  <a:lnTo>
                    <a:pt x="254" y="31"/>
                  </a:lnTo>
                  <a:lnTo>
                    <a:pt x="251" y="34"/>
                  </a:lnTo>
                  <a:lnTo>
                    <a:pt x="251" y="34"/>
                  </a:lnTo>
                  <a:lnTo>
                    <a:pt x="254" y="36"/>
                  </a:lnTo>
                  <a:lnTo>
                    <a:pt x="257" y="36"/>
                  </a:lnTo>
                  <a:lnTo>
                    <a:pt x="259" y="34"/>
                  </a:lnTo>
                  <a:lnTo>
                    <a:pt x="262" y="34"/>
                  </a:lnTo>
                  <a:lnTo>
                    <a:pt x="264" y="34"/>
                  </a:lnTo>
                  <a:lnTo>
                    <a:pt x="264" y="34"/>
                  </a:lnTo>
                  <a:lnTo>
                    <a:pt x="267" y="36"/>
                  </a:lnTo>
                  <a:lnTo>
                    <a:pt x="267" y="34"/>
                  </a:lnTo>
                  <a:lnTo>
                    <a:pt x="267" y="31"/>
                  </a:lnTo>
                  <a:lnTo>
                    <a:pt x="264" y="28"/>
                  </a:lnTo>
                  <a:lnTo>
                    <a:pt x="262" y="28"/>
                  </a:lnTo>
                  <a:lnTo>
                    <a:pt x="262" y="28"/>
                  </a:lnTo>
                  <a:lnTo>
                    <a:pt x="259" y="26"/>
                  </a:lnTo>
                  <a:lnTo>
                    <a:pt x="262" y="26"/>
                  </a:lnTo>
                  <a:lnTo>
                    <a:pt x="262" y="26"/>
                  </a:lnTo>
                  <a:lnTo>
                    <a:pt x="264" y="26"/>
                  </a:lnTo>
                  <a:lnTo>
                    <a:pt x="267" y="26"/>
                  </a:lnTo>
                  <a:lnTo>
                    <a:pt x="254" y="21"/>
                  </a:lnTo>
                  <a:lnTo>
                    <a:pt x="246" y="18"/>
                  </a:lnTo>
                  <a:lnTo>
                    <a:pt x="243" y="18"/>
                  </a:lnTo>
                  <a:lnTo>
                    <a:pt x="243" y="18"/>
                  </a:lnTo>
                  <a:lnTo>
                    <a:pt x="241" y="21"/>
                  </a:lnTo>
                  <a:lnTo>
                    <a:pt x="238" y="21"/>
                  </a:lnTo>
                  <a:lnTo>
                    <a:pt x="238" y="18"/>
                  </a:lnTo>
                  <a:lnTo>
                    <a:pt x="241" y="18"/>
                  </a:lnTo>
                  <a:lnTo>
                    <a:pt x="241" y="18"/>
                  </a:lnTo>
                  <a:lnTo>
                    <a:pt x="236" y="15"/>
                  </a:lnTo>
                  <a:lnTo>
                    <a:pt x="233" y="15"/>
                  </a:lnTo>
                  <a:lnTo>
                    <a:pt x="233" y="18"/>
                  </a:lnTo>
                  <a:lnTo>
                    <a:pt x="230" y="21"/>
                  </a:lnTo>
                  <a:lnTo>
                    <a:pt x="228" y="21"/>
                  </a:lnTo>
                  <a:lnTo>
                    <a:pt x="225" y="21"/>
                  </a:lnTo>
                  <a:lnTo>
                    <a:pt x="220" y="21"/>
                  </a:lnTo>
                  <a:lnTo>
                    <a:pt x="215" y="18"/>
                  </a:lnTo>
                  <a:lnTo>
                    <a:pt x="215" y="18"/>
                  </a:lnTo>
                  <a:lnTo>
                    <a:pt x="212" y="15"/>
                  </a:lnTo>
                  <a:lnTo>
                    <a:pt x="217" y="18"/>
                  </a:lnTo>
                  <a:lnTo>
                    <a:pt x="223" y="18"/>
                  </a:lnTo>
                  <a:lnTo>
                    <a:pt x="225" y="15"/>
                  </a:lnTo>
                  <a:lnTo>
                    <a:pt x="225" y="15"/>
                  </a:lnTo>
                  <a:lnTo>
                    <a:pt x="228" y="15"/>
                  </a:lnTo>
                  <a:lnTo>
                    <a:pt x="230" y="13"/>
                  </a:lnTo>
                  <a:lnTo>
                    <a:pt x="207" y="10"/>
                  </a:lnTo>
                  <a:lnTo>
                    <a:pt x="194" y="10"/>
                  </a:lnTo>
                  <a:close/>
                  <a:moveTo>
                    <a:pt x="194" y="0"/>
                  </a:moveTo>
                  <a:lnTo>
                    <a:pt x="196" y="0"/>
                  </a:lnTo>
                  <a:lnTo>
                    <a:pt x="207" y="0"/>
                  </a:lnTo>
                  <a:lnTo>
                    <a:pt x="228" y="2"/>
                  </a:lnTo>
                  <a:lnTo>
                    <a:pt x="233" y="5"/>
                  </a:lnTo>
                  <a:lnTo>
                    <a:pt x="238" y="5"/>
                  </a:lnTo>
                  <a:lnTo>
                    <a:pt x="254" y="10"/>
                  </a:lnTo>
                  <a:lnTo>
                    <a:pt x="257" y="10"/>
                  </a:lnTo>
                  <a:lnTo>
                    <a:pt x="264" y="13"/>
                  </a:lnTo>
                  <a:lnTo>
                    <a:pt x="264" y="13"/>
                  </a:lnTo>
                  <a:lnTo>
                    <a:pt x="270" y="15"/>
                  </a:lnTo>
                  <a:lnTo>
                    <a:pt x="272" y="18"/>
                  </a:lnTo>
                  <a:lnTo>
                    <a:pt x="278" y="18"/>
                  </a:lnTo>
                  <a:lnTo>
                    <a:pt x="280" y="21"/>
                  </a:lnTo>
                  <a:lnTo>
                    <a:pt x="288" y="26"/>
                  </a:lnTo>
                  <a:lnTo>
                    <a:pt x="309" y="39"/>
                  </a:lnTo>
                  <a:lnTo>
                    <a:pt x="322" y="49"/>
                  </a:lnTo>
                  <a:lnTo>
                    <a:pt x="330" y="57"/>
                  </a:lnTo>
                  <a:lnTo>
                    <a:pt x="335" y="62"/>
                  </a:lnTo>
                  <a:lnTo>
                    <a:pt x="346" y="73"/>
                  </a:lnTo>
                  <a:lnTo>
                    <a:pt x="353" y="86"/>
                  </a:lnTo>
                  <a:lnTo>
                    <a:pt x="361" y="96"/>
                  </a:lnTo>
                  <a:lnTo>
                    <a:pt x="364" y="104"/>
                  </a:lnTo>
                  <a:lnTo>
                    <a:pt x="367" y="110"/>
                  </a:lnTo>
                  <a:lnTo>
                    <a:pt x="372" y="123"/>
                  </a:lnTo>
                  <a:lnTo>
                    <a:pt x="374" y="125"/>
                  </a:lnTo>
                  <a:lnTo>
                    <a:pt x="380" y="144"/>
                  </a:lnTo>
                  <a:lnTo>
                    <a:pt x="382" y="154"/>
                  </a:lnTo>
                  <a:lnTo>
                    <a:pt x="382" y="162"/>
                  </a:lnTo>
                  <a:lnTo>
                    <a:pt x="385" y="172"/>
                  </a:lnTo>
                  <a:lnTo>
                    <a:pt x="385" y="193"/>
                  </a:lnTo>
                  <a:lnTo>
                    <a:pt x="385" y="212"/>
                  </a:lnTo>
                  <a:lnTo>
                    <a:pt x="382" y="222"/>
                  </a:lnTo>
                  <a:lnTo>
                    <a:pt x="382" y="230"/>
                  </a:lnTo>
                  <a:lnTo>
                    <a:pt x="380" y="240"/>
                  </a:lnTo>
                  <a:lnTo>
                    <a:pt x="374" y="259"/>
                  </a:lnTo>
                  <a:lnTo>
                    <a:pt x="369" y="267"/>
                  </a:lnTo>
                  <a:lnTo>
                    <a:pt x="367" y="275"/>
                  </a:lnTo>
                  <a:lnTo>
                    <a:pt x="364" y="280"/>
                  </a:lnTo>
                  <a:lnTo>
                    <a:pt x="361" y="288"/>
                  </a:lnTo>
                  <a:lnTo>
                    <a:pt x="356" y="293"/>
                  </a:lnTo>
                  <a:lnTo>
                    <a:pt x="346" y="311"/>
                  </a:lnTo>
                  <a:lnTo>
                    <a:pt x="335" y="322"/>
                  </a:lnTo>
                  <a:lnTo>
                    <a:pt x="330" y="330"/>
                  </a:lnTo>
                  <a:lnTo>
                    <a:pt x="322" y="335"/>
                  </a:lnTo>
                  <a:lnTo>
                    <a:pt x="306" y="348"/>
                  </a:lnTo>
                  <a:lnTo>
                    <a:pt x="288" y="358"/>
                  </a:lnTo>
                  <a:lnTo>
                    <a:pt x="280" y="364"/>
                  </a:lnTo>
                  <a:lnTo>
                    <a:pt x="264" y="371"/>
                  </a:lnTo>
                  <a:lnTo>
                    <a:pt x="254" y="374"/>
                  </a:lnTo>
                  <a:lnTo>
                    <a:pt x="236" y="379"/>
                  </a:lnTo>
                  <a:lnTo>
                    <a:pt x="223" y="382"/>
                  </a:lnTo>
                  <a:lnTo>
                    <a:pt x="207" y="385"/>
                  </a:lnTo>
                  <a:lnTo>
                    <a:pt x="194" y="385"/>
                  </a:lnTo>
                  <a:lnTo>
                    <a:pt x="162" y="382"/>
                  </a:lnTo>
                  <a:lnTo>
                    <a:pt x="131" y="374"/>
                  </a:lnTo>
                  <a:lnTo>
                    <a:pt x="123" y="371"/>
                  </a:lnTo>
                  <a:lnTo>
                    <a:pt x="105" y="364"/>
                  </a:lnTo>
                  <a:lnTo>
                    <a:pt x="97" y="358"/>
                  </a:lnTo>
                  <a:lnTo>
                    <a:pt x="81" y="348"/>
                  </a:lnTo>
                  <a:lnTo>
                    <a:pt x="63" y="335"/>
                  </a:lnTo>
                  <a:lnTo>
                    <a:pt x="58" y="330"/>
                  </a:lnTo>
                  <a:lnTo>
                    <a:pt x="50" y="322"/>
                  </a:lnTo>
                  <a:lnTo>
                    <a:pt x="42" y="311"/>
                  </a:lnTo>
                  <a:lnTo>
                    <a:pt x="34" y="301"/>
                  </a:lnTo>
                  <a:lnTo>
                    <a:pt x="26" y="288"/>
                  </a:lnTo>
                  <a:lnTo>
                    <a:pt x="21" y="280"/>
                  </a:lnTo>
                  <a:lnTo>
                    <a:pt x="21" y="275"/>
                  </a:lnTo>
                  <a:lnTo>
                    <a:pt x="16" y="267"/>
                  </a:lnTo>
                  <a:lnTo>
                    <a:pt x="13" y="259"/>
                  </a:lnTo>
                  <a:lnTo>
                    <a:pt x="8" y="240"/>
                  </a:lnTo>
                  <a:lnTo>
                    <a:pt x="5" y="230"/>
                  </a:lnTo>
                  <a:lnTo>
                    <a:pt x="3" y="222"/>
                  </a:lnTo>
                  <a:lnTo>
                    <a:pt x="3" y="212"/>
                  </a:lnTo>
                  <a:lnTo>
                    <a:pt x="0" y="193"/>
                  </a:lnTo>
                  <a:lnTo>
                    <a:pt x="3" y="172"/>
                  </a:lnTo>
                  <a:lnTo>
                    <a:pt x="3" y="162"/>
                  </a:lnTo>
                  <a:lnTo>
                    <a:pt x="5" y="154"/>
                  </a:lnTo>
                  <a:lnTo>
                    <a:pt x="8" y="144"/>
                  </a:lnTo>
                  <a:lnTo>
                    <a:pt x="13" y="125"/>
                  </a:lnTo>
                  <a:lnTo>
                    <a:pt x="13" y="123"/>
                  </a:lnTo>
                  <a:lnTo>
                    <a:pt x="21" y="110"/>
                  </a:lnTo>
                  <a:lnTo>
                    <a:pt x="21" y="104"/>
                  </a:lnTo>
                  <a:lnTo>
                    <a:pt x="26" y="96"/>
                  </a:lnTo>
                  <a:lnTo>
                    <a:pt x="34" y="86"/>
                  </a:lnTo>
                  <a:lnTo>
                    <a:pt x="42" y="73"/>
                  </a:lnTo>
                  <a:lnTo>
                    <a:pt x="50" y="62"/>
                  </a:lnTo>
                  <a:lnTo>
                    <a:pt x="58" y="57"/>
                  </a:lnTo>
                  <a:lnTo>
                    <a:pt x="63" y="49"/>
                  </a:lnTo>
                  <a:lnTo>
                    <a:pt x="68" y="47"/>
                  </a:lnTo>
                  <a:lnTo>
                    <a:pt x="81" y="36"/>
                  </a:lnTo>
                  <a:lnTo>
                    <a:pt x="97" y="26"/>
                  </a:lnTo>
                  <a:lnTo>
                    <a:pt x="105" y="21"/>
                  </a:lnTo>
                  <a:lnTo>
                    <a:pt x="115" y="18"/>
                  </a:lnTo>
                  <a:lnTo>
                    <a:pt x="120" y="15"/>
                  </a:lnTo>
                  <a:lnTo>
                    <a:pt x="123" y="13"/>
                  </a:lnTo>
                  <a:lnTo>
                    <a:pt x="131" y="10"/>
                  </a:lnTo>
                  <a:lnTo>
                    <a:pt x="160" y="2"/>
                  </a:lnTo>
                  <a:lnTo>
                    <a:pt x="188" y="0"/>
                  </a:lnTo>
                  <a:lnTo>
                    <a:pt x="1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 name="Freeform 727"/>
            <p:cNvSpPr>
              <a:spLocks noEditPoints="1"/>
            </p:cNvSpPr>
            <p:nvPr/>
          </p:nvSpPr>
          <p:spPr bwMode="auto">
            <a:xfrm>
              <a:off x="13808669" y="1084265"/>
              <a:ext cx="755651" cy="936627"/>
            </a:xfrm>
            <a:custGeom>
              <a:avLst/>
              <a:gdLst>
                <a:gd name="T0" fmla="*/ 201 w 476"/>
                <a:gd name="T1" fmla="*/ 477 h 590"/>
                <a:gd name="T2" fmla="*/ 293 w 476"/>
                <a:gd name="T3" fmla="*/ 498 h 590"/>
                <a:gd name="T4" fmla="*/ 238 w 476"/>
                <a:gd name="T5" fmla="*/ 443 h 590"/>
                <a:gd name="T6" fmla="*/ 275 w 476"/>
                <a:gd name="T7" fmla="*/ 406 h 590"/>
                <a:gd name="T8" fmla="*/ 259 w 476"/>
                <a:gd name="T9" fmla="*/ 419 h 590"/>
                <a:gd name="T10" fmla="*/ 285 w 476"/>
                <a:gd name="T11" fmla="*/ 446 h 590"/>
                <a:gd name="T12" fmla="*/ 275 w 476"/>
                <a:gd name="T13" fmla="*/ 406 h 590"/>
                <a:gd name="T14" fmla="*/ 196 w 476"/>
                <a:gd name="T15" fmla="*/ 425 h 590"/>
                <a:gd name="T16" fmla="*/ 201 w 476"/>
                <a:gd name="T17" fmla="*/ 432 h 590"/>
                <a:gd name="T18" fmla="*/ 201 w 476"/>
                <a:gd name="T19" fmla="*/ 406 h 590"/>
                <a:gd name="T20" fmla="*/ 214 w 476"/>
                <a:gd name="T21" fmla="*/ 336 h 590"/>
                <a:gd name="T22" fmla="*/ 214 w 476"/>
                <a:gd name="T23" fmla="*/ 343 h 590"/>
                <a:gd name="T24" fmla="*/ 212 w 476"/>
                <a:gd name="T25" fmla="*/ 359 h 590"/>
                <a:gd name="T26" fmla="*/ 238 w 476"/>
                <a:gd name="T27" fmla="*/ 398 h 590"/>
                <a:gd name="T28" fmla="*/ 267 w 476"/>
                <a:gd name="T29" fmla="*/ 370 h 590"/>
                <a:gd name="T30" fmla="*/ 261 w 476"/>
                <a:gd name="T31" fmla="*/ 349 h 590"/>
                <a:gd name="T32" fmla="*/ 259 w 476"/>
                <a:gd name="T33" fmla="*/ 338 h 590"/>
                <a:gd name="T34" fmla="*/ 214 w 476"/>
                <a:gd name="T35" fmla="*/ 336 h 590"/>
                <a:gd name="T36" fmla="*/ 238 w 476"/>
                <a:gd name="T37" fmla="*/ 181 h 590"/>
                <a:gd name="T38" fmla="*/ 235 w 476"/>
                <a:gd name="T39" fmla="*/ 220 h 590"/>
                <a:gd name="T40" fmla="*/ 230 w 476"/>
                <a:gd name="T41" fmla="*/ 270 h 590"/>
                <a:gd name="T42" fmla="*/ 246 w 476"/>
                <a:gd name="T43" fmla="*/ 286 h 590"/>
                <a:gd name="T44" fmla="*/ 241 w 476"/>
                <a:gd name="T45" fmla="*/ 239 h 590"/>
                <a:gd name="T46" fmla="*/ 238 w 476"/>
                <a:gd name="T47" fmla="*/ 186 h 590"/>
                <a:gd name="T48" fmla="*/ 238 w 476"/>
                <a:gd name="T49" fmla="*/ 176 h 590"/>
                <a:gd name="T50" fmla="*/ 238 w 476"/>
                <a:gd name="T51" fmla="*/ 0 h 590"/>
                <a:gd name="T52" fmla="*/ 261 w 476"/>
                <a:gd name="T53" fmla="*/ 89 h 590"/>
                <a:gd name="T54" fmla="*/ 267 w 476"/>
                <a:gd name="T55" fmla="*/ 121 h 590"/>
                <a:gd name="T56" fmla="*/ 282 w 476"/>
                <a:gd name="T57" fmla="*/ 218 h 590"/>
                <a:gd name="T58" fmla="*/ 332 w 476"/>
                <a:gd name="T59" fmla="*/ 286 h 590"/>
                <a:gd name="T60" fmla="*/ 316 w 476"/>
                <a:gd name="T61" fmla="*/ 336 h 590"/>
                <a:gd name="T62" fmla="*/ 356 w 476"/>
                <a:gd name="T63" fmla="*/ 438 h 590"/>
                <a:gd name="T64" fmla="*/ 408 w 476"/>
                <a:gd name="T65" fmla="*/ 527 h 590"/>
                <a:gd name="T66" fmla="*/ 476 w 476"/>
                <a:gd name="T67" fmla="*/ 590 h 590"/>
                <a:gd name="T68" fmla="*/ 332 w 476"/>
                <a:gd name="T69" fmla="*/ 542 h 590"/>
                <a:gd name="T70" fmla="*/ 94 w 476"/>
                <a:gd name="T71" fmla="*/ 590 h 590"/>
                <a:gd name="T72" fmla="*/ 34 w 476"/>
                <a:gd name="T73" fmla="*/ 563 h 590"/>
                <a:gd name="T74" fmla="*/ 94 w 476"/>
                <a:gd name="T75" fmla="*/ 485 h 590"/>
                <a:gd name="T76" fmla="*/ 141 w 476"/>
                <a:gd name="T77" fmla="*/ 388 h 590"/>
                <a:gd name="T78" fmla="*/ 141 w 476"/>
                <a:gd name="T79" fmla="*/ 336 h 590"/>
                <a:gd name="T80" fmla="*/ 172 w 476"/>
                <a:gd name="T81" fmla="*/ 286 h 590"/>
                <a:gd name="T82" fmla="*/ 201 w 476"/>
                <a:gd name="T83" fmla="*/ 158 h 590"/>
                <a:gd name="T84" fmla="*/ 212 w 476"/>
                <a:gd name="T85" fmla="*/ 97 h 590"/>
                <a:gd name="T86" fmla="*/ 222 w 476"/>
                <a:gd name="T87" fmla="*/ 8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6" h="590">
                  <a:moveTo>
                    <a:pt x="238" y="443"/>
                  </a:moveTo>
                  <a:lnTo>
                    <a:pt x="201" y="477"/>
                  </a:lnTo>
                  <a:lnTo>
                    <a:pt x="180" y="498"/>
                  </a:lnTo>
                  <a:lnTo>
                    <a:pt x="293" y="498"/>
                  </a:lnTo>
                  <a:lnTo>
                    <a:pt x="272" y="477"/>
                  </a:lnTo>
                  <a:lnTo>
                    <a:pt x="238" y="443"/>
                  </a:lnTo>
                  <a:lnTo>
                    <a:pt x="238" y="443"/>
                  </a:lnTo>
                  <a:close/>
                  <a:moveTo>
                    <a:pt x="275" y="406"/>
                  </a:moveTo>
                  <a:lnTo>
                    <a:pt x="272" y="406"/>
                  </a:lnTo>
                  <a:lnTo>
                    <a:pt x="259" y="419"/>
                  </a:lnTo>
                  <a:lnTo>
                    <a:pt x="272" y="432"/>
                  </a:lnTo>
                  <a:lnTo>
                    <a:pt x="285" y="446"/>
                  </a:lnTo>
                  <a:lnTo>
                    <a:pt x="280" y="425"/>
                  </a:lnTo>
                  <a:lnTo>
                    <a:pt x="275" y="406"/>
                  </a:lnTo>
                  <a:close/>
                  <a:moveTo>
                    <a:pt x="201" y="406"/>
                  </a:moveTo>
                  <a:lnTo>
                    <a:pt x="196" y="425"/>
                  </a:lnTo>
                  <a:lnTo>
                    <a:pt x="191" y="446"/>
                  </a:lnTo>
                  <a:lnTo>
                    <a:pt x="201" y="432"/>
                  </a:lnTo>
                  <a:lnTo>
                    <a:pt x="214" y="419"/>
                  </a:lnTo>
                  <a:lnTo>
                    <a:pt x="201" y="406"/>
                  </a:lnTo>
                  <a:lnTo>
                    <a:pt x="201" y="406"/>
                  </a:lnTo>
                  <a:close/>
                  <a:moveTo>
                    <a:pt x="214" y="336"/>
                  </a:moveTo>
                  <a:lnTo>
                    <a:pt x="214" y="338"/>
                  </a:lnTo>
                  <a:lnTo>
                    <a:pt x="214" y="343"/>
                  </a:lnTo>
                  <a:lnTo>
                    <a:pt x="212" y="349"/>
                  </a:lnTo>
                  <a:lnTo>
                    <a:pt x="212" y="359"/>
                  </a:lnTo>
                  <a:lnTo>
                    <a:pt x="209" y="370"/>
                  </a:lnTo>
                  <a:lnTo>
                    <a:pt x="238" y="398"/>
                  </a:lnTo>
                  <a:lnTo>
                    <a:pt x="238" y="398"/>
                  </a:lnTo>
                  <a:lnTo>
                    <a:pt x="267" y="370"/>
                  </a:lnTo>
                  <a:lnTo>
                    <a:pt x="264" y="359"/>
                  </a:lnTo>
                  <a:lnTo>
                    <a:pt x="261" y="349"/>
                  </a:lnTo>
                  <a:lnTo>
                    <a:pt x="261" y="343"/>
                  </a:lnTo>
                  <a:lnTo>
                    <a:pt x="259" y="338"/>
                  </a:lnTo>
                  <a:lnTo>
                    <a:pt x="259" y="336"/>
                  </a:lnTo>
                  <a:lnTo>
                    <a:pt x="214" y="336"/>
                  </a:lnTo>
                  <a:close/>
                  <a:moveTo>
                    <a:pt x="238" y="176"/>
                  </a:moveTo>
                  <a:lnTo>
                    <a:pt x="238" y="181"/>
                  </a:lnTo>
                  <a:lnTo>
                    <a:pt x="235" y="199"/>
                  </a:lnTo>
                  <a:lnTo>
                    <a:pt x="235" y="220"/>
                  </a:lnTo>
                  <a:lnTo>
                    <a:pt x="233" y="247"/>
                  </a:lnTo>
                  <a:lnTo>
                    <a:pt x="230" y="270"/>
                  </a:lnTo>
                  <a:lnTo>
                    <a:pt x="227" y="286"/>
                  </a:lnTo>
                  <a:lnTo>
                    <a:pt x="246" y="286"/>
                  </a:lnTo>
                  <a:lnTo>
                    <a:pt x="243" y="265"/>
                  </a:lnTo>
                  <a:lnTo>
                    <a:pt x="241" y="239"/>
                  </a:lnTo>
                  <a:lnTo>
                    <a:pt x="241" y="210"/>
                  </a:lnTo>
                  <a:lnTo>
                    <a:pt x="238" y="186"/>
                  </a:lnTo>
                  <a:lnTo>
                    <a:pt x="238" y="176"/>
                  </a:lnTo>
                  <a:lnTo>
                    <a:pt x="238" y="176"/>
                  </a:lnTo>
                  <a:close/>
                  <a:moveTo>
                    <a:pt x="238" y="0"/>
                  </a:moveTo>
                  <a:lnTo>
                    <a:pt x="238" y="0"/>
                  </a:lnTo>
                  <a:lnTo>
                    <a:pt x="254" y="89"/>
                  </a:lnTo>
                  <a:lnTo>
                    <a:pt x="261" y="89"/>
                  </a:lnTo>
                  <a:lnTo>
                    <a:pt x="261" y="97"/>
                  </a:lnTo>
                  <a:lnTo>
                    <a:pt x="267" y="121"/>
                  </a:lnTo>
                  <a:lnTo>
                    <a:pt x="272" y="158"/>
                  </a:lnTo>
                  <a:lnTo>
                    <a:pt x="282" y="218"/>
                  </a:lnTo>
                  <a:lnTo>
                    <a:pt x="301" y="286"/>
                  </a:lnTo>
                  <a:lnTo>
                    <a:pt x="332" y="286"/>
                  </a:lnTo>
                  <a:lnTo>
                    <a:pt x="332" y="336"/>
                  </a:lnTo>
                  <a:lnTo>
                    <a:pt x="316" y="336"/>
                  </a:lnTo>
                  <a:lnTo>
                    <a:pt x="332" y="388"/>
                  </a:lnTo>
                  <a:lnTo>
                    <a:pt x="356" y="438"/>
                  </a:lnTo>
                  <a:lnTo>
                    <a:pt x="379" y="485"/>
                  </a:lnTo>
                  <a:lnTo>
                    <a:pt x="408" y="527"/>
                  </a:lnTo>
                  <a:lnTo>
                    <a:pt x="440" y="563"/>
                  </a:lnTo>
                  <a:lnTo>
                    <a:pt x="476" y="590"/>
                  </a:lnTo>
                  <a:lnTo>
                    <a:pt x="382" y="590"/>
                  </a:lnTo>
                  <a:lnTo>
                    <a:pt x="332" y="542"/>
                  </a:lnTo>
                  <a:lnTo>
                    <a:pt x="141" y="542"/>
                  </a:lnTo>
                  <a:lnTo>
                    <a:pt x="94" y="590"/>
                  </a:lnTo>
                  <a:lnTo>
                    <a:pt x="0" y="590"/>
                  </a:lnTo>
                  <a:lnTo>
                    <a:pt x="34" y="563"/>
                  </a:lnTo>
                  <a:lnTo>
                    <a:pt x="68" y="527"/>
                  </a:lnTo>
                  <a:lnTo>
                    <a:pt x="94" y="485"/>
                  </a:lnTo>
                  <a:lnTo>
                    <a:pt x="120" y="438"/>
                  </a:lnTo>
                  <a:lnTo>
                    <a:pt x="141" y="388"/>
                  </a:lnTo>
                  <a:lnTo>
                    <a:pt x="159" y="336"/>
                  </a:lnTo>
                  <a:lnTo>
                    <a:pt x="141" y="336"/>
                  </a:lnTo>
                  <a:lnTo>
                    <a:pt x="141" y="286"/>
                  </a:lnTo>
                  <a:lnTo>
                    <a:pt x="172" y="286"/>
                  </a:lnTo>
                  <a:lnTo>
                    <a:pt x="191" y="218"/>
                  </a:lnTo>
                  <a:lnTo>
                    <a:pt x="201" y="158"/>
                  </a:lnTo>
                  <a:lnTo>
                    <a:pt x="209" y="121"/>
                  </a:lnTo>
                  <a:lnTo>
                    <a:pt x="212" y="97"/>
                  </a:lnTo>
                  <a:lnTo>
                    <a:pt x="212" y="89"/>
                  </a:lnTo>
                  <a:lnTo>
                    <a:pt x="222" y="89"/>
                  </a:lnTo>
                  <a:lnTo>
                    <a:pt x="23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 name="Freeform 728"/>
            <p:cNvSpPr/>
            <p:nvPr/>
          </p:nvSpPr>
          <p:spPr bwMode="auto">
            <a:xfrm>
              <a:off x="13026030" y="2693994"/>
              <a:ext cx="503238" cy="469901"/>
            </a:xfrm>
            <a:custGeom>
              <a:avLst/>
              <a:gdLst>
                <a:gd name="T0" fmla="*/ 246 w 317"/>
                <a:gd name="T1" fmla="*/ 0 h 296"/>
                <a:gd name="T2" fmla="*/ 275 w 317"/>
                <a:gd name="T3" fmla="*/ 13 h 296"/>
                <a:gd name="T4" fmla="*/ 301 w 317"/>
                <a:gd name="T5" fmla="*/ 34 h 296"/>
                <a:gd name="T6" fmla="*/ 315 w 317"/>
                <a:gd name="T7" fmla="*/ 65 h 296"/>
                <a:gd name="T8" fmla="*/ 315 w 317"/>
                <a:gd name="T9" fmla="*/ 73 h 296"/>
                <a:gd name="T10" fmla="*/ 317 w 317"/>
                <a:gd name="T11" fmla="*/ 89 h 296"/>
                <a:gd name="T12" fmla="*/ 315 w 317"/>
                <a:gd name="T13" fmla="*/ 115 h 296"/>
                <a:gd name="T14" fmla="*/ 304 w 317"/>
                <a:gd name="T15" fmla="*/ 120 h 296"/>
                <a:gd name="T16" fmla="*/ 291 w 317"/>
                <a:gd name="T17" fmla="*/ 125 h 296"/>
                <a:gd name="T18" fmla="*/ 286 w 317"/>
                <a:gd name="T19" fmla="*/ 115 h 296"/>
                <a:gd name="T20" fmla="*/ 275 w 317"/>
                <a:gd name="T21" fmla="*/ 107 h 296"/>
                <a:gd name="T22" fmla="*/ 265 w 317"/>
                <a:gd name="T23" fmla="*/ 102 h 296"/>
                <a:gd name="T24" fmla="*/ 254 w 317"/>
                <a:gd name="T25" fmla="*/ 99 h 296"/>
                <a:gd name="T26" fmla="*/ 241 w 317"/>
                <a:gd name="T27" fmla="*/ 97 h 296"/>
                <a:gd name="T28" fmla="*/ 218 w 317"/>
                <a:gd name="T29" fmla="*/ 105 h 296"/>
                <a:gd name="T30" fmla="*/ 197 w 317"/>
                <a:gd name="T31" fmla="*/ 118 h 296"/>
                <a:gd name="T32" fmla="*/ 186 w 317"/>
                <a:gd name="T33" fmla="*/ 141 h 296"/>
                <a:gd name="T34" fmla="*/ 186 w 317"/>
                <a:gd name="T35" fmla="*/ 152 h 296"/>
                <a:gd name="T36" fmla="*/ 186 w 317"/>
                <a:gd name="T37" fmla="*/ 170 h 296"/>
                <a:gd name="T38" fmla="*/ 192 w 317"/>
                <a:gd name="T39" fmla="*/ 196 h 296"/>
                <a:gd name="T40" fmla="*/ 207 w 317"/>
                <a:gd name="T41" fmla="*/ 228 h 296"/>
                <a:gd name="T42" fmla="*/ 236 w 317"/>
                <a:gd name="T43" fmla="*/ 264 h 296"/>
                <a:gd name="T44" fmla="*/ 220 w 317"/>
                <a:gd name="T45" fmla="*/ 280 h 296"/>
                <a:gd name="T46" fmla="*/ 202 w 317"/>
                <a:gd name="T47" fmla="*/ 296 h 296"/>
                <a:gd name="T48" fmla="*/ 147 w 317"/>
                <a:gd name="T49" fmla="*/ 277 h 296"/>
                <a:gd name="T50" fmla="*/ 102 w 317"/>
                <a:gd name="T51" fmla="*/ 256 h 296"/>
                <a:gd name="T52" fmla="*/ 68 w 317"/>
                <a:gd name="T53" fmla="*/ 233 h 296"/>
                <a:gd name="T54" fmla="*/ 45 w 317"/>
                <a:gd name="T55" fmla="*/ 209 h 296"/>
                <a:gd name="T56" fmla="*/ 27 w 317"/>
                <a:gd name="T57" fmla="*/ 186 h 296"/>
                <a:gd name="T58" fmla="*/ 13 w 317"/>
                <a:gd name="T59" fmla="*/ 167 h 296"/>
                <a:gd name="T60" fmla="*/ 6 w 317"/>
                <a:gd name="T61" fmla="*/ 149 h 296"/>
                <a:gd name="T62" fmla="*/ 3 w 317"/>
                <a:gd name="T63" fmla="*/ 139 h 296"/>
                <a:gd name="T64" fmla="*/ 3 w 317"/>
                <a:gd name="T65" fmla="*/ 136 h 296"/>
                <a:gd name="T66" fmla="*/ 0 w 317"/>
                <a:gd name="T67" fmla="*/ 102 h 296"/>
                <a:gd name="T68" fmla="*/ 13 w 317"/>
                <a:gd name="T69" fmla="*/ 70 h 296"/>
                <a:gd name="T70" fmla="*/ 37 w 317"/>
                <a:gd name="T71" fmla="*/ 47 h 296"/>
                <a:gd name="T72" fmla="*/ 68 w 317"/>
                <a:gd name="T73" fmla="*/ 34 h 296"/>
                <a:gd name="T74" fmla="*/ 97 w 317"/>
                <a:gd name="T75" fmla="*/ 31 h 296"/>
                <a:gd name="T76" fmla="*/ 126 w 317"/>
                <a:gd name="T77" fmla="*/ 42 h 296"/>
                <a:gd name="T78" fmla="*/ 150 w 317"/>
                <a:gd name="T79" fmla="*/ 57 h 296"/>
                <a:gd name="T80" fmla="*/ 163 w 317"/>
                <a:gd name="T81" fmla="*/ 34 h 296"/>
                <a:gd name="T82" fmla="*/ 184 w 317"/>
                <a:gd name="T83" fmla="*/ 13 h 296"/>
                <a:gd name="T84" fmla="*/ 212 w 317"/>
                <a:gd name="T85" fmla="*/ 0 h 296"/>
                <a:gd name="T86" fmla="*/ 246 w 317"/>
                <a:gd name="T8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7" h="296">
                  <a:moveTo>
                    <a:pt x="246" y="0"/>
                  </a:moveTo>
                  <a:lnTo>
                    <a:pt x="275" y="13"/>
                  </a:lnTo>
                  <a:lnTo>
                    <a:pt x="301" y="34"/>
                  </a:lnTo>
                  <a:lnTo>
                    <a:pt x="315" y="65"/>
                  </a:lnTo>
                  <a:lnTo>
                    <a:pt x="315" y="73"/>
                  </a:lnTo>
                  <a:lnTo>
                    <a:pt x="317" y="89"/>
                  </a:lnTo>
                  <a:lnTo>
                    <a:pt x="315" y="115"/>
                  </a:lnTo>
                  <a:lnTo>
                    <a:pt x="304" y="120"/>
                  </a:lnTo>
                  <a:lnTo>
                    <a:pt x="291" y="125"/>
                  </a:lnTo>
                  <a:lnTo>
                    <a:pt x="286" y="115"/>
                  </a:lnTo>
                  <a:lnTo>
                    <a:pt x="275" y="107"/>
                  </a:lnTo>
                  <a:lnTo>
                    <a:pt x="265" y="102"/>
                  </a:lnTo>
                  <a:lnTo>
                    <a:pt x="254" y="99"/>
                  </a:lnTo>
                  <a:lnTo>
                    <a:pt x="241" y="97"/>
                  </a:lnTo>
                  <a:lnTo>
                    <a:pt x="218" y="105"/>
                  </a:lnTo>
                  <a:lnTo>
                    <a:pt x="197" y="118"/>
                  </a:lnTo>
                  <a:lnTo>
                    <a:pt x="186" y="141"/>
                  </a:lnTo>
                  <a:lnTo>
                    <a:pt x="186" y="152"/>
                  </a:lnTo>
                  <a:lnTo>
                    <a:pt x="186" y="170"/>
                  </a:lnTo>
                  <a:lnTo>
                    <a:pt x="192" y="196"/>
                  </a:lnTo>
                  <a:lnTo>
                    <a:pt x="207" y="228"/>
                  </a:lnTo>
                  <a:lnTo>
                    <a:pt x="236" y="264"/>
                  </a:lnTo>
                  <a:lnTo>
                    <a:pt x="220" y="280"/>
                  </a:lnTo>
                  <a:lnTo>
                    <a:pt x="202" y="296"/>
                  </a:lnTo>
                  <a:lnTo>
                    <a:pt x="147" y="277"/>
                  </a:lnTo>
                  <a:lnTo>
                    <a:pt x="102" y="256"/>
                  </a:lnTo>
                  <a:lnTo>
                    <a:pt x="68" y="233"/>
                  </a:lnTo>
                  <a:lnTo>
                    <a:pt x="45" y="209"/>
                  </a:lnTo>
                  <a:lnTo>
                    <a:pt x="27" y="186"/>
                  </a:lnTo>
                  <a:lnTo>
                    <a:pt x="13" y="167"/>
                  </a:lnTo>
                  <a:lnTo>
                    <a:pt x="6" y="149"/>
                  </a:lnTo>
                  <a:lnTo>
                    <a:pt x="3" y="139"/>
                  </a:lnTo>
                  <a:lnTo>
                    <a:pt x="3" y="136"/>
                  </a:lnTo>
                  <a:lnTo>
                    <a:pt x="0" y="102"/>
                  </a:lnTo>
                  <a:lnTo>
                    <a:pt x="13" y="70"/>
                  </a:lnTo>
                  <a:lnTo>
                    <a:pt x="37" y="47"/>
                  </a:lnTo>
                  <a:lnTo>
                    <a:pt x="68" y="34"/>
                  </a:lnTo>
                  <a:lnTo>
                    <a:pt x="97" y="31"/>
                  </a:lnTo>
                  <a:lnTo>
                    <a:pt x="126" y="42"/>
                  </a:lnTo>
                  <a:lnTo>
                    <a:pt x="150" y="57"/>
                  </a:lnTo>
                  <a:lnTo>
                    <a:pt x="163" y="34"/>
                  </a:lnTo>
                  <a:lnTo>
                    <a:pt x="184" y="13"/>
                  </a:lnTo>
                  <a:lnTo>
                    <a:pt x="212" y="0"/>
                  </a:lnTo>
                  <a:lnTo>
                    <a:pt x="24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 name="Freeform 729"/>
            <p:cNvSpPr/>
            <p:nvPr/>
          </p:nvSpPr>
          <p:spPr bwMode="auto">
            <a:xfrm>
              <a:off x="13334005" y="2863857"/>
              <a:ext cx="279401" cy="261938"/>
            </a:xfrm>
            <a:custGeom>
              <a:avLst/>
              <a:gdLst>
                <a:gd name="T0" fmla="*/ 47 w 176"/>
                <a:gd name="T1" fmla="*/ 0 h 165"/>
                <a:gd name="T2" fmla="*/ 58 w 176"/>
                <a:gd name="T3" fmla="*/ 0 h 165"/>
                <a:gd name="T4" fmla="*/ 71 w 176"/>
                <a:gd name="T5" fmla="*/ 5 h 165"/>
                <a:gd name="T6" fmla="*/ 81 w 176"/>
                <a:gd name="T7" fmla="*/ 13 h 165"/>
                <a:gd name="T8" fmla="*/ 89 w 176"/>
                <a:gd name="T9" fmla="*/ 24 h 165"/>
                <a:gd name="T10" fmla="*/ 94 w 176"/>
                <a:gd name="T11" fmla="*/ 34 h 165"/>
                <a:gd name="T12" fmla="*/ 102 w 176"/>
                <a:gd name="T13" fmla="*/ 26 h 165"/>
                <a:gd name="T14" fmla="*/ 110 w 176"/>
                <a:gd name="T15" fmla="*/ 21 h 165"/>
                <a:gd name="T16" fmla="*/ 121 w 176"/>
                <a:gd name="T17" fmla="*/ 18 h 165"/>
                <a:gd name="T18" fmla="*/ 128 w 176"/>
                <a:gd name="T19" fmla="*/ 18 h 165"/>
                <a:gd name="T20" fmla="*/ 139 w 176"/>
                <a:gd name="T21" fmla="*/ 18 h 165"/>
                <a:gd name="T22" fmla="*/ 162 w 176"/>
                <a:gd name="T23" fmla="*/ 32 h 165"/>
                <a:gd name="T24" fmla="*/ 173 w 176"/>
                <a:gd name="T25" fmla="*/ 53 h 165"/>
                <a:gd name="T26" fmla="*/ 176 w 176"/>
                <a:gd name="T27" fmla="*/ 76 h 165"/>
                <a:gd name="T28" fmla="*/ 173 w 176"/>
                <a:gd name="T29" fmla="*/ 81 h 165"/>
                <a:gd name="T30" fmla="*/ 170 w 176"/>
                <a:gd name="T31" fmla="*/ 89 h 165"/>
                <a:gd name="T32" fmla="*/ 162 w 176"/>
                <a:gd name="T33" fmla="*/ 102 h 165"/>
                <a:gd name="T34" fmla="*/ 149 w 176"/>
                <a:gd name="T35" fmla="*/ 121 h 165"/>
                <a:gd name="T36" fmla="*/ 131 w 176"/>
                <a:gd name="T37" fmla="*/ 136 h 165"/>
                <a:gd name="T38" fmla="*/ 102 w 176"/>
                <a:gd name="T39" fmla="*/ 152 h 165"/>
                <a:gd name="T40" fmla="*/ 63 w 176"/>
                <a:gd name="T41" fmla="*/ 165 h 165"/>
                <a:gd name="T42" fmla="*/ 47 w 176"/>
                <a:gd name="T43" fmla="*/ 152 h 165"/>
                <a:gd name="T44" fmla="*/ 21 w 176"/>
                <a:gd name="T45" fmla="*/ 115 h 165"/>
                <a:gd name="T46" fmla="*/ 5 w 176"/>
                <a:gd name="T47" fmla="*/ 84 h 165"/>
                <a:gd name="T48" fmla="*/ 0 w 176"/>
                <a:gd name="T49" fmla="*/ 60 h 165"/>
                <a:gd name="T50" fmla="*/ 0 w 176"/>
                <a:gd name="T51" fmla="*/ 42 h 165"/>
                <a:gd name="T52" fmla="*/ 3 w 176"/>
                <a:gd name="T53" fmla="*/ 37 h 165"/>
                <a:gd name="T54" fmla="*/ 11 w 176"/>
                <a:gd name="T55" fmla="*/ 18 h 165"/>
                <a:gd name="T56" fmla="*/ 29 w 176"/>
                <a:gd name="T57" fmla="*/ 5 h 165"/>
                <a:gd name="T58" fmla="*/ 47 w 176"/>
                <a:gd name="T5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65">
                  <a:moveTo>
                    <a:pt x="47" y="0"/>
                  </a:moveTo>
                  <a:lnTo>
                    <a:pt x="58" y="0"/>
                  </a:lnTo>
                  <a:lnTo>
                    <a:pt x="71" y="5"/>
                  </a:lnTo>
                  <a:lnTo>
                    <a:pt x="81" y="13"/>
                  </a:lnTo>
                  <a:lnTo>
                    <a:pt x="89" y="24"/>
                  </a:lnTo>
                  <a:lnTo>
                    <a:pt x="94" y="34"/>
                  </a:lnTo>
                  <a:lnTo>
                    <a:pt x="102" y="26"/>
                  </a:lnTo>
                  <a:lnTo>
                    <a:pt x="110" y="21"/>
                  </a:lnTo>
                  <a:lnTo>
                    <a:pt x="121" y="18"/>
                  </a:lnTo>
                  <a:lnTo>
                    <a:pt x="128" y="18"/>
                  </a:lnTo>
                  <a:lnTo>
                    <a:pt x="139" y="18"/>
                  </a:lnTo>
                  <a:lnTo>
                    <a:pt x="162" y="32"/>
                  </a:lnTo>
                  <a:lnTo>
                    <a:pt x="173" y="53"/>
                  </a:lnTo>
                  <a:lnTo>
                    <a:pt x="176" y="76"/>
                  </a:lnTo>
                  <a:lnTo>
                    <a:pt x="173" y="81"/>
                  </a:lnTo>
                  <a:lnTo>
                    <a:pt x="170" y="89"/>
                  </a:lnTo>
                  <a:lnTo>
                    <a:pt x="162" y="102"/>
                  </a:lnTo>
                  <a:lnTo>
                    <a:pt x="149" y="121"/>
                  </a:lnTo>
                  <a:lnTo>
                    <a:pt x="131" y="136"/>
                  </a:lnTo>
                  <a:lnTo>
                    <a:pt x="102" y="152"/>
                  </a:lnTo>
                  <a:lnTo>
                    <a:pt x="63" y="165"/>
                  </a:lnTo>
                  <a:lnTo>
                    <a:pt x="47" y="152"/>
                  </a:lnTo>
                  <a:lnTo>
                    <a:pt x="21" y="115"/>
                  </a:lnTo>
                  <a:lnTo>
                    <a:pt x="5" y="84"/>
                  </a:lnTo>
                  <a:lnTo>
                    <a:pt x="0" y="60"/>
                  </a:lnTo>
                  <a:lnTo>
                    <a:pt x="0" y="42"/>
                  </a:lnTo>
                  <a:lnTo>
                    <a:pt x="3" y="37"/>
                  </a:lnTo>
                  <a:lnTo>
                    <a:pt x="11" y="18"/>
                  </a:lnTo>
                  <a:lnTo>
                    <a:pt x="29" y="5"/>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 name="Freeform 730"/>
            <p:cNvSpPr>
              <a:spLocks noEditPoints="1"/>
            </p:cNvSpPr>
            <p:nvPr/>
          </p:nvSpPr>
          <p:spPr bwMode="auto">
            <a:xfrm>
              <a:off x="21839846" y="4838711"/>
              <a:ext cx="398463" cy="320676"/>
            </a:xfrm>
            <a:custGeom>
              <a:avLst/>
              <a:gdLst>
                <a:gd name="T0" fmla="*/ 154 w 251"/>
                <a:gd name="T1" fmla="*/ 97 h 202"/>
                <a:gd name="T2" fmla="*/ 141 w 251"/>
                <a:gd name="T3" fmla="*/ 107 h 202"/>
                <a:gd name="T4" fmla="*/ 141 w 251"/>
                <a:gd name="T5" fmla="*/ 126 h 202"/>
                <a:gd name="T6" fmla="*/ 154 w 251"/>
                <a:gd name="T7" fmla="*/ 139 h 202"/>
                <a:gd name="T8" fmla="*/ 162 w 251"/>
                <a:gd name="T9" fmla="*/ 139 h 202"/>
                <a:gd name="T10" fmla="*/ 178 w 251"/>
                <a:gd name="T11" fmla="*/ 133 h 202"/>
                <a:gd name="T12" fmla="*/ 185 w 251"/>
                <a:gd name="T13" fmla="*/ 118 h 202"/>
                <a:gd name="T14" fmla="*/ 178 w 251"/>
                <a:gd name="T15" fmla="*/ 99 h 202"/>
                <a:gd name="T16" fmla="*/ 162 w 251"/>
                <a:gd name="T17" fmla="*/ 94 h 202"/>
                <a:gd name="T18" fmla="*/ 89 w 251"/>
                <a:gd name="T19" fmla="*/ 94 h 202"/>
                <a:gd name="T20" fmla="*/ 73 w 251"/>
                <a:gd name="T21" fmla="*/ 99 h 202"/>
                <a:gd name="T22" fmla="*/ 68 w 251"/>
                <a:gd name="T23" fmla="*/ 118 h 202"/>
                <a:gd name="T24" fmla="*/ 73 w 251"/>
                <a:gd name="T25" fmla="*/ 133 h 202"/>
                <a:gd name="T26" fmla="*/ 89 w 251"/>
                <a:gd name="T27" fmla="*/ 139 h 202"/>
                <a:gd name="T28" fmla="*/ 104 w 251"/>
                <a:gd name="T29" fmla="*/ 133 h 202"/>
                <a:gd name="T30" fmla="*/ 112 w 251"/>
                <a:gd name="T31" fmla="*/ 118 h 202"/>
                <a:gd name="T32" fmla="*/ 104 w 251"/>
                <a:gd name="T33" fmla="*/ 99 h 202"/>
                <a:gd name="T34" fmla="*/ 89 w 251"/>
                <a:gd name="T35" fmla="*/ 94 h 202"/>
                <a:gd name="T36" fmla="*/ 154 w 251"/>
                <a:gd name="T37" fmla="*/ 37 h 202"/>
                <a:gd name="T38" fmla="*/ 141 w 251"/>
                <a:gd name="T39" fmla="*/ 47 h 202"/>
                <a:gd name="T40" fmla="*/ 141 w 251"/>
                <a:gd name="T41" fmla="*/ 65 h 202"/>
                <a:gd name="T42" fmla="*/ 154 w 251"/>
                <a:gd name="T43" fmla="*/ 78 h 202"/>
                <a:gd name="T44" fmla="*/ 162 w 251"/>
                <a:gd name="T45" fmla="*/ 78 h 202"/>
                <a:gd name="T46" fmla="*/ 178 w 251"/>
                <a:gd name="T47" fmla="*/ 73 h 202"/>
                <a:gd name="T48" fmla="*/ 185 w 251"/>
                <a:gd name="T49" fmla="*/ 58 h 202"/>
                <a:gd name="T50" fmla="*/ 178 w 251"/>
                <a:gd name="T51" fmla="*/ 42 h 202"/>
                <a:gd name="T52" fmla="*/ 162 w 251"/>
                <a:gd name="T53" fmla="*/ 34 h 202"/>
                <a:gd name="T54" fmla="*/ 89 w 251"/>
                <a:gd name="T55" fmla="*/ 34 h 202"/>
                <a:gd name="T56" fmla="*/ 73 w 251"/>
                <a:gd name="T57" fmla="*/ 42 h 202"/>
                <a:gd name="T58" fmla="*/ 68 w 251"/>
                <a:gd name="T59" fmla="*/ 58 h 202"/>
                <a:gd name="T60" fmla="*/ 73 w 251"/>
                <a:gd name="T61" fmla="*/ 73 h 202"/>
                <a:gd name="T62" fmla="*/ 89 w 251"/>
                <a:gd name="T63" fmla="*/ 78 h 202"/>
                <a:gd name="T64" fmla="*/ 104 w 251"/>
                <a:gd name="T65" fmla="*/ 73 h 202"/>
                <a:gd name="T66" fmla="*/ 112 w 251"/>
                <a:gd name="T67" fmla="*/ 58 h 202"/>
                <a:gd name="T68" fmla="*/ 104 w 251"/>
                <a:gd name="T69" fmla="*/ 42 h 202"/>
                <a:gd name="T70" fmla="*/ 89 w 251"/>
                <a:gd name="T71" fmla="*/ 34 h 202"/>
                <a:gd name="T72" fmla="*/ 225 w 251"/>
                <a:gd name="T73" fmla="*/ 0 h 202"/>
                <a:gd name="T74" fmla="*/ 240 w 251"/>
                <a:gd name="T75" fmla="*/ 8 h 202"/>
                <a:gd name="T76" fmla="*/ 251 w 251"/>
                <a:gd name="T77" fmla="*/ 21 h 202"/>
                <a:gd name="T78" fmla="*/ 251 w 251"/>
                <a:gd name="T79" fmla="*/ 102 h 202"/>
                <a:gd name="T80" fmla="*/ 222 w 251"/>
                <a:gd name="T81" fmla="*/ 105 h 202"/>
                <a:gd name="T82" fmla="*/ 209 w 251"/>
                <a:gd name="T83" fmla="*/ 110 h 202"/>
                <a:gd name="T84" fmla="*/ 201 w 251"/>
                <a:gd name="T85" fmla="*/ 126 h 202"/>
                <a:gd name="T86" fmla="*/ 199 w 251"/>
                <a:gd name="T87" fmla="*/ 202 h 202"/>
                <a:gd name="T88" fmla="*/ 52 w 251"/>
                <a:gd name="T89" fmla="*/ 133 h 202"/>
                <a:gd name="T90" fmla="*/ 47 w 251"/>
                <a:gd name="T91" fmla="*/ 115 h 202"/>
                <a:gd name="T92" fmla="*/ 34 w 251"/>
                <a:gd name="T93" fmla="*/ 105 h 202"/>
                <a:gd name="T94" fmla="*/ 0 w 251"/>
                <a:gd name="T95" fmla="*/ 102 h 202"/>
                <a:gd name="T96" fmla="*/ 2 w 251"/>
                <a:gd name="T97" fmla="*/ 21 h 202"/>
                <a:gd name="T98" fmla="*/ 10 w 251"/>
                <a:gd name="T99" fmla="*/ 8 h 202"/>
                <a:gd name="T100" fmla="*/ 26 w 251"/>
                <a:gd name="T10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202">
                  <a:moveTo>
                    <a:pt x="162" y="94"/>
                  </a:moveTo>
                  <a:lnTo>
                    <a:pt x="154" y="97"/>
                  </a:lnTo>
                  <a:lnTo>
                    <a:pt x="146" y="99"/>
                  </a:lnTo>
                  <a:lnTo>
                    <a:pt x="141" y="107"/>
                  </a:lnTo>
                  <a:lnTo>
                    <a:pt x="138" y="118"/>
                  </a:lnTo>
                  <a:lnTo>
                    <a:pt x="141" y="126"/>
                  </a:lnTo>
                  <a:lnTo>
                    <a:pt x="146" y="133"/>
                  </a:lnTo>
                  <a:lnTo>
                    <a:pt x="154" y="139"/>
                  </a:lnTo>
                  <a:lnTo>
                    <a:pt x="162" y="139"/>
                  </a:lnTo>
                  <a:lnTo>
                    <a:pt x="162" y="139"/>
                  </a:lnTo>
                  <a:lnTo>
                    <a:pt x="170" y="139"/>
                  </a:lnTo>
                  <a:lnTo>
                    <a:pt x="178" y="133"/>
                  </a:lnTo>
                  <a:lnTo>
                    <a:pt x="183" y="126"/>
                  </a:lnTo>
                  <a:lnTo>
                    <a:pt x="185" y="118"/>
                  </a:lnTo>
                  <a:lnTo>
                    <a:pt x="183" y="107"/>
                  </a:lnTo>
                  <a:lnTo>
                    <a:pt x="178" y="99"/>
                  </a:lnTo>
                  <a:lnTo>
                    <a:pt x="170" y="97"/>
                  </a:lnTo>
                  <a:lnTo>
                    <a:pt x="162" y="94"/>
                  </a:lnTo>
                  <a:lnTo>
                    <a:pt x="162" y="94"/>
                  </a:lnTo>
                  <a:close/>
                  <a:moveTo>
                    <a:pt x="89" y="94"/>
                  </a:moveTo>
                  <a:lnTo>
                    <a:pt x="81" y="97"/>
                  </a:lnTo>
                  <a:lnTo>
                    <a:pt x="73" y="99"/>
                  </a:lnTo>
                  <a:lnTo>
                    <a:pt x="68" y="107"/>
                  </a:lnTo>
                  <a:lnTo>
                    <a:pt x="68" y="118"/>
                  </a:lnTo>
                  <a:lnTo>
                    <a:pt x="68" y="126"/>
                  </a:lnTo>
                  <a:lnTo>
                    <a:pt x="73" y="133"/>
                  </a:lnTo>
                  <a:lnTo>
                    <a:pt x="81" y="139"/>
                  </a:lnTo>
                  <a:lnTo>
                    <a:pt x="89" y="139"/>
                  </a:lnTo>
                  <a:lnTo>
                    <a:pt x="99" y="139"/>
                  </a:lnTo>
                  <a:lnTo>
                    <a:pt x="104" y="133"/>
                  </a:lnTo>
                  <a:lnTo>
                    <a:pt x="110" y="126"/>
                  </a:lnTo>
                  <a:lnTo>
                    <a:pt x="112" y="118"/>
                  </a:lnTo>
                  <a:lnTo>
                    <a:pt x="110" y="107"/>
                  </a:lnTo>
                  <a:lnTo>
                    <a:pt x="104" y="99"/>
                  </a:lnTo>
                  <a:lnTo>
                    <a:pt x="99" y="97"/>
                  </a:lnTo>
                  <a:lnTo>
                    <a:pt x="89" y="94"/>
                  </a:lnTo>
                  <a:close/>
                  <a:moveTo>
                    <a:pt x="162" y="34"/>
                  </a:moveTo>
                  <a:lnTo>
                    <a:pt x="154" y="37"/>
                  </a:lnTo>
                  <a:lnTo>
                    <a:pt x="146" y="42"/>
                  </a:lnTo>
                  <a:lnTo>
                    <a:pt x="141" y="47"/>
                  </a:lnTo>
                  <a:lnTo>
                    <a:pt x="138" y="58"/>
                  </a:lnTo>
                  <a:lnTo>
                    <a:pt x="141" y="65"/>
                  </a:lnTo>
                  <a:lnTo>
                    <a:pt x="146" y="73"/>
                  </a:lnTo>
                  <a:lnTo>
                    <a:pt x="154" y="78"/>
                  </a:lnTo>
                  <a:lnTo>
                    <a:pt x="162" y="78"/>
                  </a:lnTo>
                  <a:lnTo>
                    <a:pt x="162" y="78"/>
                  </a:lnTo>
                  <a:lnTo>
                    <a:pt x="170" y="78"/>
                  </a:lnTo>
                  <a:lnTo>
                    <a:pt x="178" y="73"/>
                  </a:lnTo>
                  <a:lnTo>
                    <a:pt x="183" y="65"/>
                  </a:lnTo>
                  <a:lnTo>
                    <a:pt x="185" y="58"/>
                  </a:lnTo>
                  <a:lnTo>
                    <a:pt x="183" y="47"/>
                  </a:lnTo>
                  <a:lnTo>
                    <a:pt x="178" y="42"/>
                  </a:lnTo>
                  <a:lnTo>
                    <a:pt x="170" y="37"/>
                  </a:lnTo>
                  <a:lnTo>
                    <a:pt x="162" y="34"/>
                  </a:lnTo>
                  <a:lnTo>
                    <a:pt x="162" y="34"/>
                  </a:lnTo>
                  <a:close/>
                  <a:moveTo>
                    <a:pt x="89" y="34"/>
                  </a:moveTo>
                  <a:lnTo>
                    <a:pt x="81" y="37"/>
                  </a:lnTo>
                  <a:lnTo>
                    <a:pt x="73" y="42"/>
                  </a:lnTo>
                  <a:lnTo>
                    <a:pt x="68" y="47"/>
                  </a:lnTo>
                  <a:lnTo>
                    <a:pt x="68" y="58"/>
                  </a:lnTo>
                  <a:lnTo>
                    <a:pt x="68" y="65"/>
                  </a:lnTo>
                  <a:lnTo>
                    <a:pt x="73" y="73"/>
                  </a:lnTo>
                  <a:lnTo>
                    <a:pt x="81" y="78"/>
                  </a:lnTo>
                  <a:lnTo>
                    <a:pt x="89" y="78"/>
                  </a:lnTo>
                  <a:lnTo>
                    <a:pt x="99" y="78"/>
                  </a:lnTo>
                  <a:lnTo>
                    <a:pt x="104" y="73"/>
                  </a:lnTo>
                  <a:lnTo>
                    <a:pt x="110" y="65"/>
                  </a:lnTo>
                  <a:lnTo>
                    <a:pt x="112" y="58"/>
                  </a:lnTo>
                  <a:lnTo>
                    <a:pt x="110" y="47"/>
                  </a:lnTo>
                  <a:lnTo>
                    <a:pt x="104" y="42"/>
                  </a:lnTo>
                  <a:lnTo>
                    <a:pt x="99" y="37"/>
                  </a:lnTo>
                  <a:lnTo>
                    <a:pt x="89" y="34"/>
                  </a:lnTo>
                  <a:close/>
                  <a:moveTo>
                    <a:pt x="26" y="0"/>
                  </a:moveTo>
                  <a:lnTo>
                    <a:pt x="225" y="0"/>
                  </a:lnTo>
                  <a:lnTo>
                    <a:pt x="233" y="3"/>
                  </a:lnTo>
                  <a:lnTo>
                    <a:pt x="240" y="8"/>
                  </a:lnTo>
                  <a:lnTo>
                    <a:pt x="246" y="13"/>
                  </a:lnTo>
                  <a:lnTo>
                    <a:pt x="251" y="21"/>
                  </a:lnTo>
                  <a:lnTo>
                    <a:pt x="251" y="29"/>
                  </a:lnTo>
                  <a:lnTo>
                    <a:pt x="251" y="102"/>
                  </a:lnTo>
                  <a:lnTo>
                    <a:pt x="233" y="102"/>
                  </a:lnTo>
                  <a:lnTo>
                    <a:pt x="222" y="105"/>
                  </a:lnTo>
                  <a:lnTo>
                    <a:pt x="214" y="107"/>
                  </a:lnTo>
                  <a:lnTo>
                    <a:pt x="209" y="110"/>
                  </a:lnTo>
                  <a:lnTo>
                    <a:pt x="204" y="118"/>
                  </a:lnTo>
                  <a:lnTo>
                    <a:pt x="201" y="126"/>
                  </a:lnTo>
                  <a:lnTo>
                    <a:pt x="199" y="133"/>
                  </a:lnTo>
                  <a:lnTo>
                    <a:pt x="199" y="202"/>
                  </a:lnTo>
                  <a:lnTo>
                    <a:pt x="52" y="202"/>
                  </a:lnTo>
                  <a:lnTo>
                    <a:pt x="52" y="133"/>
                  </a:lnTo>
                  <a:lnTo>
                    <a:pt x="52" y="123"/>
                  </a:lnTo>
                  <a:lnTo>
                    <a:pt x="47" y="115"/>
                  </a:lnTo>
                  <a:lnTo>
                    <a:pt x="41" y="107"/>
                  </a:lnTo>
                  <a:lnTo>
                    <a:pt x="34" y="105"/>
                  </a:lnTo>
                  <a:lnTo>
                    <a:pt x="20" y="102"/>
                  </a:lnTo>
                  <a:lnTo>
                    <a:pt x="0" y="102"/>
                  </a:lnTo>
                  <a:lnTo>
                    <a:pt x="0" y="29"/>
                  </a:lnTo>
                  <a:lnTo>
                    <a:pt x="2" y="21"/>
                  </a:lnTo>
                  <a:lnTo>
                    <a:pt x="5" y="13"/>
                  </a:lnTo>
                  <a:lnTo>
                    <a:pt x="10" y="8"/>
                  </a:lnTo>
                  <a:lnTo>
                    <a:pt x="18" y="3"/>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 name="Freeform 731"/>
            <p:cNvSpPr/>
            <p:nvPr/>
          </p:nvSpPr>
          <p:spPr bwMode="auto">
            <a:xfrm>
              <a:off x="21768409" y="5018099"/>
              <a:ext cx="544514" cy="290513"/>
            </a:xfrm>
            <a:custGeom>
              <a:avLst/>
              <a:gdLst>
                <a:gd name="T0" fmla="*/ 24 w 343"/>
                <a:gd name="T1" fmla="*/ 0 h 183"/>
                <a:gd name="T2" fmla="*/ 65 w 343"/>
                <a:gd name="T3" fmla="*/ 0 h 183"/>
                <a:gd name="T4" fmla="*/ 73 w 343"/>
                <a:gd name="T5" fmla="*/ 0 h 183"/>
                <a:gd name="T6" fmla="*/ 81 w 343"/>
                <a:gd name="T7" fmla="*/ 2 h 183"/>
                <a:gd name="T8" fmla="*/ 84 w 343"/>
                <a:gd name="T9" fmla="*/ 7 h 183"/>
                <a:gd name="T10" fmla="*/ 86 w 343"/>
                <a:gd name="T11" fmla="*/ 13 h 183"/>
                <a:gd name="T12" fmla="*/ 89 w 343"/>
                <a:gd name="T13" fmla="*/ 20 h 183"/>
                <a:gd name="T14" fmla="*/ 89 w 343"/>
                <a:gd name="T15" fmla="*/ 99 h 183"/>
                <a:gd name="T16" fmla="*/ 254 w 343"/>
                <a:gd name="T17" fmla="*/ 99 h 183"/>
                <a:gd name="T18" fmla="*/ 254 w 343"/>
                <a:gd name="T19" fmla="*/ 20 h 183"/>
                <a:gd name="T20" fmla="*/ 254 w 343"/>
                <a:gd name="T21" fmla="*/ 13 h 183"/>
                <a:gd name="T22" fmla="*/ 257 w 343"/>
                <a:gd name="T23" fmla="*/ 7 h 183"/>
                <a:gd name="T24" fmla="*/ 262 w 343"/>
                <a:gd name="T25" fmla="*/ 2 h 183"/>
                <a:gd name="T26" fmla="*/ 270 w 343"/>
                <a:gd name="T27" fmla="*/ 0 h 183"/>
                <a:gd name="T28" fmla="*/ 278 w 343"/>
                <a:gd name="T29" fmla="*/ 0 h 183"/>
                <a:gd name="T30" fmla="*/ 319 w 343"/>
                <a:gd name="T31" fmla="*/ 0 h 183"/>
                <a:gd name="T32" fmla="*/ 327 w 343"/>
                <a:gd name="T33" fmla="*/ 0 h 183"/>
                <a:gd name="T34" fmla="*/ 335 w 343"/>
                <a:gd name="T35" fmla="*/ 2 h 183"/>
                <a:gd name="T36" fmla="*/ 338 w 343"/>
                <a:gd name="T37" fmla="*/ 7 h 183"/>
                <a:gd name="T38" fmla="*/ 340 w 343"/>
                <a:gd name="T39" fmla="*/ 13 h 183"/>
                <a:gd name="T40" fmla="*/ 343 w 343"/>
                <a:gd name="T41" fmla="*/ 20 h 183"/>
                <a:gd name="T42" fmla="*/ 343 w 343"/>
                <a:gd name="T43" fmla="*/ 136 h 183"/>
                <a:gd name="T44" fmla="*/ 343 w 343"/>
                <a:gd name="T45" fmla="*/ 144 h 183"/>
                <a:gd name="T46" fmla="*/ 340 w 343"/>
                <a:gd name="T47" fmla="*/ 151 h 183"/>
                <a:gd name="T48" fmla="*/ 338 w 343"/>
                <a:gd name="T49" fmla="*/ 157 h 183"/>
                <a:gd name="T50" fmla="*/ 333 w 343"/>
                <a:gd name="T51" fmla="*/ 162 h 183"/>
                <a:gd name="T52" fmla="*/ 327 w 343"/>
                <a:gd name="T53" fmla="*/ 167 h 183"/>
                <a:gd name="T54" fmla="*/ 319 w 343"/>
                <a:gd name="T55" fmla="*/ 167 h 183"/>
                <a:gd name="T56" fmla="*/ 309 w 343"/>
                <a:gd name="T57" fmla="*/ 167 h 183"/>
                <a:gd name="T58" fmla="*/ 309 w 343"/>
                <a:gd name="T59" fmla="*/ 172 h 183"/>
                <a:gd name="T60" fmla="*/ 306 w 343"/>
                <a:gd name="T61" fmla="*/ 178 h 183"/>
                <a:gd name="T62" fmla="*/ 301 w 343"/>
                <a:gd name="T63" fmla="*/ 180 h 183"/>
                <a:gd name="T64" fmla="*/ 296 w 343"/>
                <a:gd name="T65" fmla="*/ 183 h 183"/>
                <a:gd name="T66" fmla="*/ 291 w 343"/>
                <a:gd name="T67" fmla="*/ 183 h 183"/>
                <a:gd name="T68" fmla="*/ 283 w 343"/>
                <a:gd name="T69" fmla="*/ 180 h 183"/>
                <a:gd name="T70" fmla="*/ 278 w 343"/>
                <a:gd name="T71" fmla="*/ 178 h 183"/>
                <a:gd name="T72" fmla="*/ 275 w 343"/>
                <a:gd name="T73" fmla="*/ 172 h 183"/>
                <a:gd name="T74" fmla="*/ 275 w 343"/>
                <a:gd name="T75" fmla="*/ 167 h 183"/>
                <a:gd name="T76" fmla="*/ 65 w 343"/>
                <a:gd name="T77" fmla="*/ 167 h 183"/>
                <a:gd name="T78" fmla="*/ 65 w 343"/>
                <a:gd name="T79" fmla="*/ 172 h 183"/>
                <a:gd name="T80" fmla="*/ 63 w 343"/>
                <a:gd name="T81" fmla="*/ 178 h 183"/>
                <a:gd name="T82" fmla="*/ 58 w 343"/>
                <a:gd name="T83" fmla="*/ 180 h 183"/>
                <a:gd name="T84" fmla="*/ 52 w 343"/>
                <a:gd name="T85" fmla="*/ 183 h 183"/>
                <a:gd name="T86" fmla="*/ 47 w 343"/>
                <a:gd name="T87" fmla="*/ 183 h 183"/>
                <a:gd name="T88" fmla="*/ 39 w 343"/>
                <a:gd name="T89" fmla="*/ 180 h 183"/>
                <a:gd name="T90" fmla="*/ 34 w 343"/>
                <a:gd name="T91" fmla="*/ 178 h 183"/>
                <a:gd name="T92" fmla="*/ 31 w 343"/>
                <a:gd name="T93" fmla="*/ 172 h 183"/>
                <a:gd name="T94" fmla="*/ 31 w 343"/>
                <a:gd name="T95" fmla="*/ 167 h 183"/>
                <a:gd name="T96" fmla="*/ 24 w 343"/>
                <a:gd name="T97" fmla="*/ 167 h 183"/>
                <a:gd name="T98" fmla="*/ 13 w 343"/>
                <a:gd name="T99" fmla="*/ 162 h 183"/>
                <a:gd name="T100" fmla="*/ 5 w 343"/>
                <a:gd name="T101" fmla="*/ 154 h 183"/>
                <a:gd name="T102" fmla="*/ 0 w 343"/>
                <a:gd name="T103" fmla="*/ 144 h 183"/>
                <a:gd name="T104" fmla="*/ 0 w 343"/>
                <a:gd name="T105" fmla="*/ 136 h 183"/>
                <a:gd name="T106" fmla="*/ 0 w 343"/>
                <a:gd name="T107" fmla="*/ 20 h 183"/>
                <a:gd name="T108" fmla="*/ 0 w 343"/>
                <a:gd name="T109" fmla="*/ 13 h 183"/>
                <a:gd name="T110" fmla="*/ 3 w 343"/>
                <a:gd name="T111" fmla="*/ 7 h 183"/>
                <a:gd name="T112" fmla="*/ 8 w 343"/>
                <a:gd name="T113" fmla="*/ 2 h 183"/>
                <a:gd name="T114" fmla="*/ 16 w 343"/>
                <a:gd name="T115" fmla="*/ 0 h 183"/>
                <a:gd name="T116" fmla="*/ 24 w 343"/>
                <a:gd name="T1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3" h="183">
                  <a:moveTo>
                    <a:pt x="24" y="0"/>
                  </a:moveTo>
                  <a:lnTo>
                    <a:pt x="65" y="0"/>
                  </a:lnTo>
                  <a:lnTo>
                    <a:pt x="73" y="0"/>
                  </a:lnTo>
                  <a:lnTo>
                    <a:pt x="81" y="2"/>
                  </a:lnTo>
                  <a:lnTo>
                    <a:pt x="84" y="7"/>
                  </a:lnTo>
                  <a:lnTo>
                    <a:pt x="86" y="13"/>
                  </a:lnTo>
                  <a:lnTo>
                    <a:pt x="89" y="20"/>
                  </a:lnTo>
                  <a:lnTo>
                    <a:pt x="89" y="99"/>
                  </a:lnTo>
                  <a:lnTo>
                    <a:pt x="254" y="99"/>
                  </a:lnTo>
                  <a:lnTo>
                    <a:pt x="254" y="20"/>
                  </a:lnTo>
                  <a:lnTo>
                    <a:pt x="254" y="13"/>
                  </a:lnTo>
                  <a:lnTo>
                    <a:pt x="257" y="7"/>
                  </a:lnTo>
                  <a:lnTo>
                    <a:pt x="262" y="2"/>
                  </a:lnTo>
                  <a:lnTo>
                    <a:pt x="270" y="0"/>
                  </a:lnTo>
                  <a:lnTo>
                    <a:pt x="278" y="0"/>
                  </a:lnTo>
                  <a:lnTo>
                    <a:pt x="319" y="0"/>
                  </a:lnTo>
                  <a:lnTo>
                    <a:pt x="327" y="0"/>
                  </a:lnTo>
                  <a:lnTo>
                    <a:pt x="335" y="2"/>
                  </a:lnTo>
                  <a:lnTo>
                    <a:pt x="338" y="7"/>
                  </a:lnTo>
                  <a:lnTo>
                    <a:pt x="340" y="13"/>
                  </a:lnTo>
                  <a:lnTo>
                    <a:pt x="343" y="20"/>
                  </a:lnTo>
                  <a:lnTo>
                    <a:pt x="343" y="136"/>
                  </a:lnTo>
                  <a:lnTo>
                    <a:pt x="343" y="144"/>
                  </a:lnTo>
                  <a:lnTo>
                    <a:pt x="340" y="151"/>
                  </a:lnTo>
                  <a:lnTo>
                    <a:pt x="338" y="157"/>
                  </a:lnTo>
                  <a:lnTo>
                    <a:pt x="333" y="162"/>
                  </a:lnTo>
                  <a:lnTo>
                    <a:pt x="327" y="167"/>
                  </a:lnTo>
                  <a:lnTo>
                    <a:pt x="319" y="167"/>
                  </a:lnTo>
                  <a:lnTo>
                    <a:pt x="309" y="167"/>
                  </a:lnTo>
                  <a:lnTo>
                    <a:pt x="309" y="172"/>
                  </a:lnTo>
                  <a:lnTo>
                    <a:pt x="306" y="178"/>
                  </a:lnTo>
                  <a:lnTo>
                    <a:pt x="301" y="180"/>
                  </a:lnTo>
                  <a:lnTo>
                    <a:pt x="296" y="183"/>
                  </a:lnTo>
                  <a:lnTo>
                    <a:pt x="291" y="183"/>
                  </a:lnTo>
                  <a:lnTo>
                    <a:pt x="283" y="180"/>
                  </a:lnTo>
                  <a:lnTo>
                    <a:pt x="278" y="178"/>
                  </a:lnTo>
                  <a:lnTo>
                    <a:pt x="275" y="172"/>
                  </a:lnTo>
                  <a:lnTo>
                    <a:pt x="275" y="167"/>
                  </a:lnTo>
                  <a:lnTo>
                    <a:pt x="65" y="167"/>
                  </a:lnTo>
                  <a:lnTo>
                    <a:pt x="65" y="172"/>
                  </a:lnTo>
                  <a:lnTo>
                    <a:pt x="63" y="178"/>
                  </a:lnTo>
                  <a:lnTo>
                    <a:pt x="58" y="180"/>
                  </a:lnTo>
                  <a:lnTo>
                    <a:pt x="52" y="183"/>
                  </a:lnTo>
                  <a:lnTo>
                    <a:pt x="47" y="183"/>
                  </a:lnTo>
                  <a:lnTo>
                    <a:pt x="39" y="180"/>
                  </a:lnTo>
                  <a:lnTo>
                    <a:pt x="34" y="178"/>
                  </a:lnTo>
                  <a:lnTo>
                    <a:pt x="31" y="172"/>
                  </a:lnTo>
                  <a:lnTo>
                    <a:pt x="31" y="167"/>
                  </a:lnTo>
                  <a:lnTo>
                    <a:pt x="24" y="167"/>
                  </a:lnTo>
                  <a:lnTo>
                    <a:pt x="13" y="162"/>
                  </a:lnTo>
                  <a:lnTo>
                    <a:pt x="5" y="154"/>
                  </a:lnTo>
                  <a:lnTo>
                    <a:pt x="0" y="144"/>
                  </a:lnTo>
                  <a:lnTo>
                    <a:pt x="0" y="136"/>
                  </a:lnTo>
                  <a:lnTo>
                    <a:pt x="0" y="20"/>
                  </a:lnTo>
                  <a:lnTo>
                    <a:pt x="0" y="13"/>
                  </a:lnTo>
                  <a:lnTo>
                    <a:pt x="3" y="7"/>
                  </a:lnTo>
                  <a:lnTo>
                    <a:pt x="8" y="2"/>
                  </a:lnTo>
                  <a:lnTo>
                    <a:pt x="16" y="0"/>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 name="Freeform 732"/>
            <p:cNvSpPr/>
            <p:nvPr/>
          </p:nvSpPr>
          <p:spPr bwMode="auto">
            <a:xfrm>
              <a:off x="21958909" y="4905386"/>
              <a:ext cx="46038" cy="46038"/>
            </a:xfrm>
            <a:custGeom>
              <a:avLst/>
              <a:gdLst>
                <a:gd name="T0" fmla="*/ 14 w 29"/>
                <a:gd name="T1" fmla="*/ 0 h 29"/>
                <a:gd name="T2" fmla="*/ 21 w 29"/>
                <a:gd name="T3" fmla="*/ 2 h 29"/>
                <a:gd name="T4" fmla="*/ 27 w 29"/>
                <a:gd name="T5" fmla="*/ 8 h 29"/>
                <a:gd name="T6" fmla="*/ 29 w 29"/>
                <a:gd name="T7" fmla="*/ 16 h 29"/>
                <a:gd name="T8" fmla="*/ 27 w 29"/>
                <a:gd name="T9" fmla="*/ 21 h 29"/>
                <a:gd name="T10" fmla="*/ 21 w 29"/>
                <a:gd name="T11" fmla="*/ 26 h 29"/>
                <a:gd name="T12" fmla="*/ 14 w 29"/>
                <a:gd name="T13" fmla="*/ 29 h 29"/>
                <a:gd name="T14" fmla="*/ 8 w 29"/>
                <a:gd name="T15" fmla="*/ 26 h 29"/>
                <a:gd name="T16" fmla="*/ 3 w 29"/>
                <a:gd name="T17" fmla="*/ 21 h 29"/>
                <a:gd name="T18" fmla="*/ 0 w 29"/>
                <a:gd name="T19" fmla="*/ 16 h 29"/>
                <a:gd name="T20" fmla="*/ 3 w 29"/>
                <a:gd name="T21" fmla="*/ 8 h 29"/>
                <a:gd name="T22" fmla="*/ 8 w 29"/>
                <a:gd name="T23" fmla="*/ 2 h 29"/>
                <a:gd name="T24" fmla="*/ 14 w 29"/>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14" y="0"/>
                  </a:moveTo>
                  <a:lnTo>
                    <a:pt x="21" y="2"/>
                  </a:lnTo>
                  <a:lnTo>
                    <a:pt x="27" y="8"/>
                  </a:lnTo>
                  <a:lnTo>
                    <a:pt x="29" y="16"/>
                  </a:lnTo>
                  <a:lnTo>
                    <a:pt x="27" y="21"/>
                  </a:lnTo>
                  <a:lnTo>
                    <a:pt x="21" y="26"/>
                  </a:lnTo>
                  <a:lnTo>
                    <a:pt x="14" y="29"/>
                  </a:lnTo>
                  <a:lnTo>
                    <a:pt x="8" y="26"/>
                  </a:lnTo>
                  <a:lnTo>
                    <a:pt x="3" y="21"/>
                  </a:lnTo>
                  <a:lnTo>
                    <a:pt x="0" y="16"/>
                  </a:lnTo>
                  <a:lnTo>
                    <a:pt x="3" y="8"/>
                  </a:lnTo>
                  <a:lnTo>
                    <a:pt x="8" y="2"/>
                  </a:lnTo>
                  <a:lnTo>
                    <a:pt x="1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 name="Freeform 733"/>
            <p:cNvSpPr/>
            <p:nvPr/>
          </p:nvSpPr>
          <p:spPr bwMode="auto">
            <a:xfrm>
              <a:off x="22076384" y="4905386"/>
              <a:ext cx="41275" cy="46038"/>
            </a:xfrm>
            <a:custGeom>
              <a:avLst/>
              <a:gdLst>
                <a:gd name="T0" fmla="*/ 13 w 26"/>
                <a:gd name="T1" fmla="*/ 0 h 29"/>
                <a:gd name="T2" fmla="*/ 21 w 26"/>
                <a:gd name="T3" fmla="*/ 2 h 29"/>
                <a:gd name="T4" fmla="*/ 26 w 26"/>
                <a:gd name="T5" fmla="*/ 8 h 29"/>
                <a:gd name="T6" fmla="*/ 26 w 26"/>
                <a:gd name="T7" fmla="*/ 16 h 29"/>
                <a:gd name="T8" fmla="*/ 26 w 26"/>
                <a:gd name="T9" fmla="*/ 21 h 29"/>
                <a:gd name="T10" fmla="*/ 21 w 26"/>
                <a:gd name="T11" fmla="*/ 26 h 29"/>
                <a:gd name="T12" fmla="*/ 13 w 26"/>
                <a:gd name="T13" fmla="*/ 29 h 29"/>
                <a:gd name="T14" fmla="*/ 5 w 26"/>
                <a:gd name="T15" fmla="*/ 26 h 29"/>
                <a:gd name="T16" fmla="*/ 2 w 26"/>
                <a:gd name="T17" fmla="*/ 21 h 29"/>
                <a:gd name="T18" fmla="*/ 0 w 26"/>
                <a:gd name="T19" fmla="*/ 16 h 29"/>
                <a:gd name="T20" fmla="*/ 2 w 26"/>
                <a:gd name="T21" fmla="*/ 8 h 29"/>
                <a:gd name="T22" fmla="*/ 5 w 26"/>
                <a:gd name="T23" fmla="*/ 2 h 29"/>
                <a:gd name="T24" fmla="*/ 13 w 26"/>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9">
                  <a:moveTo>
                    <a:pt x="13" y="0"/>
                  </a:moveTo>
                  <a:lnTo>
                    <a:pt x="21" y="2"/>
                  </a:lnTo>
                  <a:lnTo>
                    <a:pt x="26" y="8"/>
                  </a:lnTo>
                  <a:lnTo>
                    <a:pt x="26" y="16"/>
                  </a:lnTo>
                  <a:lnTo>
                    <a:pt x="26" y="21"/>
                  </a:lnTo>
                  <a:lnTo>
                    <a:pt x="21" y="26"/>
                  </a:lnTo>
                  <a:lnTo>
                    <a:pt x="13" y="29"/>
                  </a:lnTo>
                  <a:lnTo>
                    <a:pt x="5" y="26"/>
                  </a:lnTo>
                  <a:lnTo>
                    <a:pt x="2" y="21"/>
                  </a:lnTo>
                  <a:lnTo>
                    <a:pt x="0" y="16"/>
                  </a:lnTo>
                  <a:lnTo>
                    <a:pt x="2" y="8"/>
                  </a:lnTo>
                  <a:lnTo>
                    <a:pt x="5" y="2"/>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 name="Freeform 734"/>
            <p:cNvSpPr/>
            <p:nvPr/>
          </p:nvSpPr>
          <p:spPr bwMode="auto">
            <a:xfrm>
              <a:off x="21958909" y="5000636"/>
              <a:ext cx="46038" cy="46038"/>
            </a:xfrm>
            <a:custGeom>
              <a:avLst/>
              <a:gdLst>
                <a:gd name="T0" fmla="*/ 14 w 29"/>
                <a:gd name="T1" fmla="*/ 0 h 29"/>
                <a:gd name="T2" fmla="*/ 21 w 29"/>
                <a:gd name="T3" fmla="*/ 3 h 29"/>
                <a:gd name="T4" fmla="*/ 27 w 29"/>
                <a:gd name="T5" fmla="*/ 8 h 29"/>
                <a:gd name="T6" fmla="*/ 29 w 29"/>
                <a:gd name="T7" fmla="*/ 16 h 29"/>
                <a:gd name="T8" fmla="*/ 27 w 29"/>
                <a:gd name="T9" fmla="*/ 21 h 29"/>
                <a:gd name="T10" fmla="*/ 21 w 29"/>
                <a:gd name="T11" fmla="*/ 26 h 29"/>
                <a:gd name="T12" fmla="*/ 14 w 29"/>
                <a:gd name="T13" fmla="*/ 29 h 29"/>
                <a:gd name="T14" fmla="*/ 8 w 29"/>
                <a:gd name="T15" fmla="*/ 26 h 29"/>
                <a:gd name="T16" fmla="*/ 3 w 29"/>
                <a:gd name="T17" fmla="*/ 21 h 29"/>
                <a:gd name="T18" fmla="*/ 0 w 29"/>
                <a:gd name="T19" fmla="*/ 16 h 29"/>
                <a:gd name="T20" fmla="*/ 3 w 29"/>
                <a:gd name="T21" fmla="*/ 8 h 29"/>
                <a:gd name="T22" fmla="*/ 8 w 29"/>
                <a:gd name="T23" fmla="*/ 3 h 29"/>
                <a:gd name="T24" fmla="*/ 14 w 29"/>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14" y="0"/>
                  </a:moveTo>
                  <a:lnTo>
                    <a:pt x="21" y="3"/>
                  </a:lnTo>
                  <a:lnTo>
                    <a:pt x="27" y="8"/>
                  </a:lnTo>
                  <a:lnTo>
                    <a:pt x="29" y="16"/>
                  </a:lnTo>
                  <a:lnTo>
                    <a:pt x="27" y="21"/>
                  </a:lnTo>
                  <a:lnTo>
                    <a:pt x="21" y="26"/>
                  </a:lnTo>
                  <a:lnTo>
                    <a:pt x="14" y="29"/>
                  </a:lnTo>
                  <a:lnTo>
                    <a:pt x="8" y="26"/>
                  </a:lnTo>
                  <a:lnTo>
                    <a:pt x="3" y="21"/>
                  </a:lnTo>
                  <a:lnTo>
                    <a:pt x="0" y="16"/>
                  </a:lnTo>
                  <a:lnTo>
                    <a:pt x="3" y="8"/>
                  </a:lnTo>
                  <a:lnTo>
                    <a:pt x="8" y="3"/>
                  </a:lnTo>
                  <a:lnTo>
                    <a:pt x="1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 name="Freeform 735"/>
            <p:cNvSpPr/>
            <p:nvPr/>
          </p:nvSpPr>
          <p:spPr bwMode="auto">
            <a:xfrm>
              <a:off x="22076384" y="5000636"/>
              <a:ext cx="41275" cy="46038"/>
            </a:xfrm>
            <a:custGeom>
              <a:avLst/>
              <a:gdLst>
                <a:gd name="T0" fmla="*/ 13 w 26"/>
                <a:gd name="T1" fmla="*/ 0 h 29"/>
                <a:gd name="T2" fmla="*/ 21 w 26"/>
                <a:gd name="T3" fmla="*/ 3 h 29"/>
                <a:gd name="T4" fmla="*/ 26 w 26"/>
                <a:gd name="T5" fmla="*/ 8 h 29"/>
                <a:gd name="T6" fmla="*/ 26 w 26"/>
                <a:gd name="T7" fmla="*/ 16 h 29"/>
                <a:gd name="T8" fmla="*/ 26 w 26"/>
                <a:gd name="T9" fmla="*/ 21 h 29"/>
                <a:gd name="T10" fmla="*/ 21 w 26"/>
                <a:gd name="T11" fmla="*/ 26 h 29"/>
                <a:gd name="T12" fmla="*/ 13 w 26"/>
                <a:gd name="T13" fmla="*/ 29 h 29"/>
                <a:gd name="T14" fmla="*/ 5 w 26"/>
                <a:gd name="T15" fmla="*/ 26 h 29"/>
                <a:gd name="T16" fmla="*/ 2 w 26"/>
                <a:gd name="T17" fmla="*/ 21 h 29"/>
                <a:gd name="T18" fmla="*/ 0 w 26"/>
                <a:gd name="T19" fmla="*/ 16 h 29"/>
                <a:gd name="T20" fmla="*/ 2 w 26"/>
                <a:gd name="T21" fmla="*/ 8 h 29"/>
                <a:gd name="T22" fmla="*/ 5 w 26"/>
                <a:gd name="T23" fmla="*/ 3 h 29"/>
                <a:gd name="T24" fmla="*/ 13 w 26"/>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9">
                  <a:moveTo>
                    <a:pt x="13" y="0"/>
                  </a:moveTo>
                  <a:lnTo>
                    <a:pt x="21" y="3"/>
                  </a:lnTo>
                  <a:lnTo>
                    <a:pt x="26" y="8"/>
                  </a:lnTo>
                  <a:lnTo>
                    <a:pt x="26" y="16"/>
                  </a:lnTo>
                  <a:lnTo>
                    <a:pt x="26" y="21"/>
                  </a:lnTo>
                  <a:lnTo>
                    <a:pt x="21" y="26"/>
                  </a:lnTo>
                  <a:lnTo>
                    <a:pt x="13" y="29"/>
                  </a:lnTo>
                  <a:lnTo>
                    <a:pt x="5" y="26"/>
                  </a:lnTo>
                  <a:lnTo>
                    <a:pt x="2" y="21"/>
                  </a:lnTo>
                  <a:lnTo>
                    <a:pt x="0" y="16"/>
                  </a:lnTo>
                  <a:lnTo>
                    <a:pt x="2" y="8"/>
                  </a:lnTo>
                  <a:lnTo>
                    <a:pt x="5" y="3"/>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 name="Freeform 736"/>
            <p:cNvSpPr>
              <a:spLocks noEditPoints="1"/>
            </p:cNvSpPr>
            <p:nvPr/>
          </p:nvSpPr>
          <p:spPr bwMode="auto">
            <a:xfrm>
              <a:off x="18002852" y="585789"/>
              <a:ext cx="631826" cy="636589"/>
            </a:xfrm>
            <a:custGeom>
              <a:avLst/>
              <a:gdLst>
                <a:gd name="T0" fmla="*/ 199 w 398"/>
                <a:gd name="T1" fmla="*/ 144 h 401"/>
                <a:gd name="T2" fmla="*/ 178 w 398"/>
                <a:gd name="T3" fmla="*/ 147 h 401"/>
                <a:gd name="T4" fmla="*/ 159 w 398"/>
                <a:gd name="T5" fmla="*/ 160 h 401"/>
                <a:gd name="T6" fmla="*/ 146 w 398"/>
                <a:gd name="T7" fmla="*/ 178 h 401"/>
                <a:gd name="T8" fmla="*/ 141 w 398"/>
                <a:gd name="T9" fmla="*/ 202 h 401"/>
                <a:gd name="T10" fmla="*/ 146 w 398"/>
                <a:gd name="T11" fmla="*/ 223 h 401"/>
                <a:gd name="T12" fmla="*/ 159 w 398"/>
                <a:gd name="T13" fmla="*/ 241 h 401"/>
                <a:gd name="T14" fmla="*/ 178 w 398"/>
                <a:gd name="T15" fmla="*/ 254 h 401"/>
                <a:gd name="T16" fmla="*/ 199 w 398"/>
                <a:gd name="T17" fmla="*/ 259 h 401"/>
                <a:gd name="T18" fmla="*/ 222 w 398"/>
                <a:gd name="T19" fmla="*/ 254 h 401"/>
                <a:gd name="T20" fmla="*/ 241 w 398"/>
                <a:gd name="T21" fmla="*/ 241 h 401"/>
                <a:gd name="T22" fmla="*/ 251 w 398"/>
                <a:gd name="T23" fmla="*/ 223 h 401"/>
                <a:gd name="T24" fmla="*/ 256 w 398"/>
                <a:gd name="T25" fmla="*/ 202 h 401"/>
                <a:gd name="T26" fmla="*/ 251 w 398"/>
                <a:gd name="T27" fmla="*/ 178 h 401"/>
                <a:gd name="T28" fmla="*/ 241 w 398"/>
                <a:gd name="T29" fmla="*/ 160 h 401"/>
                <a:gd name="T30" fmla="*/ 222 w 398"/>
                <a:gd name="T31" fmla="*/ 147 h 401"/>
                <a:gd name="T32" fmla="*/ 199 w 398"/>
                <a:gd name="T33" fmla="*/ 144 h 401"/>
                <a:gd name="T34" fmla="*/ 199 w 398"/>
                <a:gd name="T35" fmla="*/ 0 h 401"/>
                <a:gd name="T36" fmla="*/ 251 w 398"/>
                <a:gd name="T37" fmla="*/ 8 h 401"/>
                <a:gd name="T38" fmla="*/ 301 w 398"/>
                <a:gd name="T39" fmla="*/ 29 h 401"/>
                <a:gd name="T40" fmla="*/ 340 w 398"/>
                <a:gd name="T41" fmla="*/ 60 h 401"/>
                <a:gd name="T42" fmla="*/ 372 w 398"/>
                <a:gd name="T43" fmla="*/ 100 h 401"/>
                <a:gd name="T44" fmla="*/ 392 w 398"/>
                <a:gd name="T45" fmla="*/ 147 h 401"/>
                <a:gd name="T46" fmla="*/ 398 w 398"/>
                <a:gd name="T47" fmla="*/ 202 h 401"/>
                <a:gd name="T48" fmla="*/ 392 w 398"/>
                <a:gd name="T49" fmla="*/ 254 h 401"/>
                <a:gd name="T50" fmla="*/ 372 w 398"/>
                <a:gd name="T51" fmla="*/ 301 h 401"/>
                <a:gd name="T52" fmla="*/ 340 w 398"/>
                <a:gd name="T53" fmla="*/ 341 h 401"/>
                <a:gd name="T54" fmla="*/ 301 w 398"/>
                <a:gd name="T55" fmla="*/ 372 h 401"/>
                <a:gd name="T56" fmla="*/ 251 w 398"/>
                <a:gd name="T57" fmla="*/ 393 h 401"/>
                <a:gd name="T58" fmla="*/ 199 w 398"/>
                <a:gd name="T59" fmla="*/ 401 h 401"/>
                <a:gd name="T60" fmla="*/ 146 w 398"/>
                <a:gd name="T61" fmla="*/ 393 h 401"/>
                <a:gd name="T62" fmla="*/ 99 w 398"/>
                <a:gd name="T63" fmla="*/ 372 h 401"/>
                <a:gd name="T64" fmla="*/ 57 w 398"/>
                <a:gd name="T65" fmla="*/ 343 h 401"/>
                <a:gd name="T66" fmla="*/ 26 w 398"/>
                <a:gd name="T67" fmla="*/ 301 h 401"/>
                <a:gd name="T68" fmla="*/ 8 w 398"/>
                <a:gd name="T69" fmla="*/ 254 h 401"/>
                <a:gd name="T70" fmla="*/ 0 w 398"/>
                <a:gd name="T71" fmla="*/ 202 h 401"/>
                <a:gd name="T72" fmla="*/ 8 w 398"/>
                <a:gd name="T73" fmla="*/ 147 h 401"/>
                <a:gd name="T74" fmla="*/ 26 w 398"/>
                <a:gd name="T75" fmla="*/ 100 h 401"/>
                <a:gd name="T76" fmla="*/ 57 w 398"/>
                <a:gd name="T77" fmla="*/ 60 h 401"/>
                <a:gd name="T78" fmla="*/ 99 w 398"/>
                <a:gd name="T79" fmla="*/ 29 h 401"/>
                <a:gd name="T80" fmla="*/ 146 w 398"/>
                <a:gd name="T81" fmla="*/ 8 h 401"/>
                <a:gd name="T82" fmla="*/ 199 w 398"/>
                <a:gd name="T83"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401">
                  <a:moveTo>
                    <a:pt x="199" y="144"/>
                  </a:moveTo>
                  <a:lnTo>
                    <a:pt x="178" y="147"/>
                  </a:lnTo>
                  <a:lnTo>
                    <a:pt x="159" y="160"/>
                  </a:lnTo>
                  <a:lnTo>
                    <a:pt x="146" y="178"/>
                  </a:lnTo>
                  <a:lnTo>
                    <a:pt x="141" y="202"/>
                  </a:lnTo>
                  <a:lnTo>
                    <a:pt x="146" y="223"/>
                  </a:lnTo>
                  <a:lnTo>
                    <a:pt x="159" y="241"/>
                  </a:lnTo>
                  <a:lnTo>
                    <a:pt x="178" y="254"/>
                  </a:lnTo>
                  <a:lnTo>
                    <a:pt x="199" y="259"/>
                  </a:lnTo>
                  <a:lnTo>
                    <a:pt x="222" y="254"/>
                  </a:lnTo>
                  <a:lnTo>
                    <a:pt x="241" y="241"/>
                  </a:lnTo>
                  <a:lnTo>
                    <a:pt x="251" y="223"/>
                  </a:lnTo>
                  <a:lnTo>
                    <a:pt x="256" y="202"/>
                  </a:lnTo>
                  <a:lnTo>
                    <a:pt x="251" y="178"/>
                  </a:lnTo>
                  <a:lnTo>
                    <a:pt x="241" y="160"/>
                  </a:lnTo>
                  <a:lnTo>
                    <a:pt x="222" y="147"/>
                  </a:lnTo>
                  <a:lnTo>
                    <a:pt x="199" y="144"/>
                  </a:lnTo>
                  <a:close/>
                  <a:moveTo>
                    <a:pt x="199" y="0"/>
                  </a:moveTo>
                  <a:lnTo>
                    <a:pt x="251" y="8"/>
                  </a:lnTo>
                  <a:lnTo>
                    <a:pt x="301" y="29"/>
                  </a:lnTo>
                  <a:lnTo>
                    <a:pt x="340" y="60"/>
                  </a:lnTo>
                  <a:lnTo>
                    <a:pt x="372" y="100"/>
                  </a:lnTo>
                  <a:lnTo>
                    <a:pt x="392" y="147"/>
                  </a:lnTo>
                  <a:lnTo>
                    <a:pt x="398" y="202"/>
                  </a:lnTo>
                  <a:lnTo>
                    <a:pt x="392" y="254"/>
                  </a:lnTo>
                  <a:lnTo>
                    <a:pt x="372" y="301"/>
                  </a:lnTo>
                  <a:lnTo>
                    <a:pt x="340" y="341"/>
                  </a:lnTo>
                  <a:lnTo>
                    <a:pt x="301" y="372"/>
                  </a:lnTo>
                  <a:lnTo>
                    <a:pt x="251" y="393"/>
                  </a:lnTo>
                  <a:lnTo>
                    <a:pt x="199" y="401"/>
                  </a:lnTo>
                  <a:lnTo>
                    <a:pt x="146" y="393"/>
                  </a:lnTo>
                  <a:lnTo>
                    <a:pt x="99" y="372"/>
                  </a:lnTo>
                  <a:lnTo>
                    <a:pt x="57" y="343"/>
                  </a:lnTo>
                  <a:lnTo>
                    <a:pt x="26" y="301"/>
                  </a:lnTo>
                  <a:lnTo>
                    <a:pt x="8" y="254"/>
                  </a:lnTo>
                  <a:lnTo>
                    <a:pt x="0" y="202"/>
                  </a:lnTo>
                  <a:lnTo>
                    <a:pt x="8" y="147"/>
                  </a:lnTo>
                  <a:lnTo>
                    <a:pt x="26" y="100"/>
                  </a:lnTo>
                  <a:lnTo>
                    <a:pt x="57" y="60"/>
                  </a:lnTo>
                  <a:lnTo>
                    <a:pt x="99" y="29"/>
                  </a:lnTo>
                  <a:lnTo>
                    <a:pt x="146" y="8"/>
                  </a:lnTo>
                  <a:lnTo>
                    <a:pt x="19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 name="Freeform 737"/>
            <p:cNvSpPr>
              <a:spLocks noEditPoints="1"/>
            </p:cNvSpPr>
            <p:nvPr/>
          </p:nvSpPr>
          <p:spPr bwMode="auto">
            <a:xfrm>
              <a:off x="18244152" y="831852"/>
              <a:ext cx="149225" cy="144463"/>
            </a:xfrm>
            <a:custGeom>
              <a:avLst/>
              <a:gdLst>
                <a:gd name="T0" fmla="*/ 47 w 94"/>
                <a:gd name="T1" fmla="*/ 13 h 91"/>
                <a:gd name="T2" fmla="*/ 36 w 94"/>
                <a:gd name="T3" fmla="*/ 15 h 91"/>
                <a:gd name="T4" fmla="*/ 28 w 94"/>
                <a:gd name="T5" fmla="*/ 21 h 91"/>
                <a:gd name="T6" fmla="*/ 21 w 94"/>
                <a:gd name="T7" fmla="*/ 26 h 91"/>
                <a:gd name="T8" fmla="*/ 15 w 94"/>
                <a:gd name="T9" fmla="*/ 36 h 91"/>
                <a:gd name="T10" fmla="*/ 15 w 94"/>
                <a:gd name="T11" fmla="*/ 47 h 91"/>
                <a:gd name="T12" fmla="*/ 15 w 94"/>
                <a:gd name="T13" fmla="*/ 57 h 91"/>
                <a:gd name="T14" fmla="*/ 21 w 94"/>
                <a:gd name="T15" fmla="*/ 65 h 91"/>
                <a:gd name="T16" fmla="*/ 28 w 94"/>
                <a:gd name="T17" fmla="*/ 73 h 91"/>
                <a:gd name="T18" fmla="*/ 36 w 94"/>
                <a:gd name="T19" fmla="*/ 78 h 91"/>
                <a:gd name="T20" fmla="*/ 47 w 94"/>
                <a:gd name="T21" fmla="*/ 78 h 91"/>
                <a:gd name="T22" fmla="*/ 57 w 94"/>
                <a:gd name="T23" fmla="*/ 78 h 91"/>
                <a:gd name="T24" fmla="*/ 68 w 94"/>
                <a:gd name="T25" fmla="*/ 73 h 91"/>
                <a:gd name="T26" fmla="*/ 73 w 94"/>
                <a:gd name="T27" fmla="*/ 65 h 91"/>
                <a:gd name="T28" fmla="*/ 78 w 94"/>
                <a:gd name="T29" fmla="*/ 57 h 91"/>
                <a:gd name="T30" fmla="*/ 81 w 94"/>
                <a:gd name="T31" fmla="*/ 47 h 91"/>
                <a:gd name="T32" fmla="*/ 78 w 94"/>
                <a:gd name="T33" fmla="*/ 36 h 91"/>
                <a:gd name="T34" fmla="*/ 73 w 94"/>
                <a:gd name="T35" fmla="*/ 26 h 91"/>
                <a:gd name="T36" fmla="*/ 68 w 94"/>
                <a:gd name="T37" fmla="*/ 21 h 91"/>
                <a:gd name="T38" fmla="*/ 57 w 94"/>
                <a:gd name="T39" fmla="*/ 15 h 91"/>
                <a:gd name="T40" fmla="*/ 47 w 94"/>
                <a:gd name="T41" fmla="*/ 13 h 91"/>
                <a:gd name="T42" fmla="*/ 47 w 94"/>
                <a:gd name="T43" fmla="*/ 0 h 91"/>
                <a:gd name="T44" fmla="*/ 70 w 94"/>
                <a:gd name="T45" fmla="*/ 5 h 91"/>
                <a:gd name="T46" fmla="*/ 89 w 94"/>
                <a:gd name="T47" fmla="*/ 23 h 91"/>
                <a:gd name="T48" fmla="*/ 94 w 94"/>
                <a:gd name="T49" fmla="*/ 47 h 91"/>
                <a:gd name="T50" fmla="*/ 89 w 94"/>
                <a:gd name="T51" fmla="*/ 70 h 91"/>
                <a:gd name="T52" fmla="*/ 70 w 94"/>
                <a:gd name="T53" fmla="*/ 86 h 91"/>
                <a:gd name="T54" fmla="*/ 47 w 94"/>
                <a:gd name="T55" fmla="*/ 91 h 91"/>
                <a:gd name="T56" fmla="*/ 23 w 94"/>
                <a:gd name="T57" fmla="*/ 86 h 91"/>
                <a:gd name="T58" fmla="*/ 7 w 94"/>
                <a:gd name="T59" fmla="*/ 70 h 91"/>
                <a:gd name="T60" fmla="*/ 0 w 94"/>
                <a:gd name="T61" fmla="*/ 47 h 91"/>
                <a:gd name="T62" fmla="*/ 7 w 94"/>
                <a:gd name="T63" fmla="*/ 23 h 91"/>
                <a:gd name="T64" fmla="*/ 23 w 94"/>
                <a:gd name="T65" fmla="*/ 5 h 91"/>
                <a:gd name="T66" fmla="*/ 47 w 94"/>
                <a:gd name="T6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91">
                  <a:moveTo>
                    <a:pt x="47" y="13"/>
                  </a:moveTo>
                  <a:lnTo>
                    <a:pt x="36" y="15"/>
                  </a:lnTo>
                  <a:lnTo>
                    <a:pt x="28" y="21"/>
                  </a:lnTo>
                  <a:lnTo>
                    <a:pt x="21" y="26"/>
                  </a:lnTo>
                  <a:lnTo>
                    <a:pt x="15" y="36"/>
                  </a:lnTo>
                  <a:lnTo>
                    <a:pt x="15" y="47"/>
                  </a:lnTo>
                  <a:lnTo>
                    <a:pt x="15" y="57"/>
                  </a:lnTo>
                  <a:lnTo>
                    <a:pt x="21" y="65"/>
                  </a:lnTo>
                  <a:lnTo>
                    <a:pt x="28" y="73"/>
                  </a:lnTo>
                  <a:lnTo>
                    <a:pt x="36" y="78"/>
                  </a:lnTo>
                  <a:lnTo>
                    <a:pt x="47" y="78"/>
                  </a:lnTo>
                  <a:lnTo>
                    <a:pt x="57" y="78"/>
                  </a:lnTo>
                  <a:lnTo>
                    <a:pt x="68" y="73"/>
                  </a:lnTo>
                  <a:lnTo>
                    <a:pt x="73" y="65"/>
                  </a:lnTo>
                  <a:lnTo>
                    <a:pt x="78" y="57"/>
                  </a:lnTo>
                  <a:lnTo>
                    <a:pt x="81" y="47"/>
                  </a:lnTo>
                  <a:lnTo>
                    <a:pt x="78" y="36"/>
                  </a:lnTo>
                  <a:lnTo>
                    <a:pt x="73" y="26"/>
                  </a:lnTo>
                  <a:lnTo>
                    <a:pt x="68" y="21"/>
                  </a:lnTo>
                  <a:lnTo>
                    <a:pt x="57" y="15"/>
                  </a:lnTo>
                  <a:lnTo>
                    <a:pt x="47" y="13"/>
                  </a:lnTo>
                  <a:close/>
                  <a:moveTo>
                    <a:pt x="47" y="0"/>
                  </a:moveTo>
                  <a:lnTo>
                    <a:pt x="70" y="5"/>
                  </a:lnTo>
                  <a:lnTo>
                    <a:pt x="89" y="23"/>
                  </a:lnTo>
                  <a:lnTo>
                    <a:pt x="94" y="47"/>
                  </a:lnTo>
                  <a:lnTo>
                    <a:pt x="89" y="70"/>
                  </a:lnTo>
                  <a:lnTo>
                    <a:pt x="70" y="86"/>
                  </a:lnTo>
                  <a:lnTo>
                    <a:pt x="47" y="91"/>
                  </a:lnTo>
                  <a:lnTo>
                    <a:pt x="23" y="86"/>
                  </a:lnTo>
                  <a:lnTo>
                    <a:pt x="7" y="70"/>
                  </a:lnTo>
                  <a:lnTo>
                    <a:pt x="0" y="47"/>
                  </a:lnTo>
                  <a:lnTo>
                    <a:pt x="7" y="23"/>
                  </a:lnTo>
                  <a:lnTo>
                    <a:pt x="23" y="5"/>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0" name="Freeform 738"/>
            <p:cNvSpPr/>
            <p:nvPr/>
          </p:nvSpPr>
          <p:spPr bwMode="auto">
            <a:xfrm>
              <a:off x="15324734" y="146050"/>
              <a:ext cx="554039" cy="477839"/>
            </a:xfrm>
            <a:custGeom>
              <a:avLst/>
              <a:gdLst>
                <a:gd name="T0" fmla="*/ 0 w 349"/>
                <a:gd name="T1" fmla="*/ 0 h 301"/>
                <a:gd name="T2" fmla="*/ 108 w 349"/>
                <a:gd name="T3" fmla="*/ 0 h 301"/>
                <a:gd name="T4" fmla="*/ 108 w 349"/>
                <a:gd name="T5" fmla="*/ 165 h 301"/>
                <a:gd name="T6" fmla="*/ 349 w 349"/>
                <a:gd name="T7" fmla="*/ 165 h 301"/>
                <a:gd name="T8" fmla="*/ 349 w 349"/>
                <a:gd name="T9" fmla="*/ 235 h 301"/>
                <a:gd name="T10" fmla="*/ 97 w 349"/>
                <a:gd name="T11" fmla="*/ 235 h 301"/>
                <a:gd name="T12" fmla="*/ 37 w 349"/>
                <a:gd name="T13" fmla="*/ 301 h 301"/>
                <a:gd name="T14" fmla="*/ 37 w 349"/>
                <a:gd name="T15" fmla="*/ 235 h 301"/>
                <a:gd name="T16" fmla="*/ 0 w 349"/>
                <a:gd name="T17" fmla="*/ 235 h 301"/>
                <a:gd name="T18" fmla="*/ 0 w 349"/>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301">
                  <a:moveTo>
                    <a:pt x="0" y="0"/>
                  </a:moveTo>
                  <a:lnTo>
                    <a:pt x="108" y="0"/>
                  </a:lnTo>
                  <a:lnTo>
                    <a:pt x="108" y="165"/>
                  </a:lnTo>
                  <a:lnTo>
                    <a:pt x="349" y="165"/>
                  </a:lnTo>
                  <a:lnTo>
                    <a:pt x="349" y="235"/>
                  </a:lnTo>
                  <a:lnTo>
                    <a:pt x="97" y="235"/>
                  </a:lnTo>
                  <a:lnTo>
                    <a:pt x="37" y="301"/>
                  </a:lnTo>
                  <a:lnTo>
                    <a:pt x="37" y="235"/>
                  </a:lnTo>
                  <a:lnTo>
                    <a:pt x="0" y="235"/>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1" name="Freeform 739"/>
            <p:cNvSpPr/>
            <p:nvPr/>
          </p:nvSpPr>
          <p:spPr bwMode="auto">
            <a:xfrm>
              <a:off x="15516822" y="0"/>
              <a:ext cx="577851" cy="495301"/>
            </a:xfrm>
            <a:custGeom>
              <a:avLst/>
              <a:gdLst>
                <a:gd name="T0" fmla="*/ 0 w 364"/>
                <a:gd name="T1" fmla="*/ 0 h 312"/>
                <a:gd name="T2" fmla="*/ 364 w 364"/>
                <a:gd name="T3" fmla="*/ 0 h 312"/>
                <a:gd name="T4" fmla="*/ 364 w 364"/>
                <a:gd name="T5" fmla="*/ 244 h 312"/>
                <a:gd name="T6" fmla="*/ 327 w 364"/>
                <a:gd name="T7" fmla="*/ 244 h 312"/>
                <a:gd name="T8" fmla="*/ 327 w 364"/>
                <a:gd name="T9" fmla="*/ 312 h 312"/>
                <a:gd name="T10" fmla="*/ 262 w 364"/>
                <a:gd name="T11" fmla="*/ 244 h 312"/>
                <a:gd name="T12" fmla="*/ 0 w 364"/>
                <a:gd name="T13" fmla="*/ 244 h 312"/>
                <a:gd name="T14" fmla="*/ 0 w 364"/>
                <a:gd name="T15" fmla="*/ 0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312">
                  <a:moveTo>
                    <a:pt x="0" y="0"/>
                  </a:moveTo>
                  <a:lnTo>
                    <a:pt x="364" y="0"/>
                  </a:lnTo>
                  <a:lnTo>
                    <a:pt x="364" y="244"/>
                  </a:lnTo>
                  <a:lnTo>
                    <a:pt x="327" y="244"/>
                  </a:lnTo>
                  <a:lnTo>
                    <a:pt x="327" y="312"/>
                  </a:lnTo>
                  <a:lnTo>
                    <a:pt x="262" y="244"/>
                  </a:lnTo>
                  <a:lnTo>
                    <a:pt x="0" y="24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2" name="Freeform 740"/>
            <p:cNvSpPr/>
            <p:nvPr/>
          </p:nvSpPr>
          <p:spPr bwMode="auto">
            <a:xfrm>
              <a:off x="14415095" y="906465"/>
              <a:ext cx="806452" cy="606426"/>
            </a:xfrm>
            <a:custGeom>
              <a:avLst/>
              <a:gdLst>
                <a:gd name="T0" fmla="*/ 254 w 508"/>
                <a:gd name="T1" fmla="*/ 0 h 382"/>
                <a:gd name="T2" fmla="*/ 312 w 508"/>
                <a:gd name="T3" fmla="*/ 8 h 382"/>
                <a:gd name="T4" fmla="*/ 367 w 508"/>
                <a:gd name="T5" fmla="*/ 26 h 382"/>
                <a:gd name="T6" fmla="*/ 414 w 508"/>
                <a:gd name="T7" fmla="*/ 57 h 382"/>
                <a:gd name="T8" fmla="*/ 453 w 508"/>
                <a:gd name="T9" fmla="*/ 97 h 382"/>
                <a:gd name="T10" fmla="*/ 482 w 508"/>
                <a:gd name="T11" fmla="*/ 144 h 382"/>
                <a:gd name="T12" fmla="*/ 503 w 508"/>
                <a:gd name="T13" fmla="*/ 199 h 382"/>
                <a:gd name="T14" fmla="*/ 508 w 508"/>
                <a:gd name="T15" fmla="*/ 256 h 382"/>
                <a:gd name="T16" fmla="*/ 505 w 508"/>
                <a:gd name="T17" fmla="*/ 301 h 382"/>
                <a:gd name="T18" fmla="*/ 495 w 508"/>
                <a:gd name="T19" fmla="*/ 343 h 382"/>
                <a:gd name="T20" fmla="*/ 476 w 508"/>
                <a:gd name="T21" fmla="*/ 382 h 382"/>
                <a:gd name="T22" fmla="*/ 476 w 508"/>
                <a:gd name="T23" fmla="*/ 311 h 382"/>
                <a:gd name="T24" fmla="*/ 474 w 508"/>
                <a:gd name="T25" fmla="*/ 298 h 382"/>
                <a:gd name="T26" fmla="*/ 471 w 508"/>
                <a:gd name="T27" fmla="*/ 288 h 382"/>
                <a:gd name="T28" fmla="*/ 466 w 508"/>
                <a:gd name="T29" fmla="*/ 280 h 382"/>
                <a:gd name="T30" fmla="*/ 466 w 508"/>
                <a:gd name="T31" fmla="*/ 256 h 382"/>
                <a:gd name="T32" fmla="*/ 458 w 508"/>
                <a:gd name="T33" fmla="*/ 199 h 382"/>
                <a:gd name="T34" fmla="*/ 437 w 508"/>
                <a:gd name="T35" fmla="*/ 149 h 382"/>
                <a:gd name="T36" fmla="*/ 403 w 508"/>
                <a:gd name="T37" fmla="*/ 105 h 382"/>
                <a:gd name="T38" fmla="*/ 361 w 508"/>
                <a:gd name="T39" fmla="*/ 73 h 382"/>
                <a:gd name="T40" fmla="*/ 309 w 508"/>
                <a:gd name="T41" fmla="*/ 50 h 382"/>
                <a:gd name="T42" fmla="*/ 254 w 508"/>
                <a:gd name="T43" fmla="*/ 42 h 382"/>
                <a:gd name="T44" fmla="*/ 196 w 508"/>
                <a:gd name="T45" fmla="*/ 50 h 382"/>
                <a:gd name="T46" fmla="*/ 147 w 508"/>
                <a:gd name="T47" fmla="*/ 73 h 382"/>
                <a:gd name="T48" fmla="*/ 102 w 508"/>
                <a:gd name="T49" fmla="*/ 105 h 382"/>
                <a:gd name="T50" fmla="*/ 71 w 508"/>
                <a:gd name="T51" fmla="*/ 149 h 382"/>
                <a:gd name="T52" fmla="*/ 50 w 508"/>
                <a:gd name="T53" fmla="*/ 199 h 382"/>
                <a:gd name="T54" fmla="*/ 42 w 508"/>
                <a:gd name="T55" fmla="*/ 256 h 382"/>
                <a:gd name="T56" fmla="*/ 42 w 508"/>
                <a:gd name="T57" fmla="*/ 277 h 382"/>
                <a:gd name="T58" fmla="*/ 34 w 508"/>
                <a:gd name="T59" fmla="*/ 288 h 382"/>
                <a:gd name="T60" fmla="*/ 31 w 508"/>
                <a:gd name="T61" fmla="*/ 298 h 382"/>
                <a:gd name="T62" fmla="*/ 29 w 508"/>
                <a:gd name="T63" fmla="*/ 311 h 382"/>
                <a:gd name="T64" fmla="*/ 29 w 508"/>
                <a:gd name="T65" fmla="*/ 380 h 382"/>
                <a:gd name="T66" fmla="*/ 13 w 508"/>
                <a:gd name="T67" fmla="*/ 340 h 382"/>
                <a:gd name="T68" fmla="*/ 3 w 508"/>
                <a:gd name="T69" fmla="*/ 298 h 382"/>
                <a:gd name="T70" fmla="*/ 0 w 508"/>
                <a:gd name="T71" fmla="*/ 256 h 382"/>
                <a:gd name="T72" fmla="*/ 5 w 508"/>
                <a:gd name="T73" fmla="*/ 199 h 382"/>
                <a:gd name="T74" fmla="*/ 23 w 508"/>
                <a:gd name="T75" fmla="*/ 144 h 382"/>
                <a:gd name="T76" fmla="*/ 55 w 508"/>
                <a:gd name="T77" fmla="*/ 97 h 382"/>
                <a:gd name="T78" fmla="*/ 94 w 508"/>
                <a:gd name="T79" fmla="*/ 57 h 382"/>
                <a:gd name="T80" fmla="*/ 141 w 508"/>
                <a:gd name="T81" fmla="*/ 26 h 382"/>
                <a:gd name="T82" fmla="*/ 196 w 508"/>
                <a:gd name="T83" fmla="*/ 8 h 382"/>
                <a:gd name="T84" fmla="*/ 254 w 508"/>
                <a:gd name="T8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8" h="382">
                  <a:moveTo>
                    <a:pt x="254" y="0"/>
                  </a:moveTo>
                  <a:lnTo>
                    <a:pt x="312" y="8"/>
                  </a:lnTo>
                  <a:lnTo>
                    <a:pt x="367" y="26"/>
                  </a:lnTo>
                  <a:lnTo>
                    <a:pt x="414" y="57"/>
                  </a:lnTo>
                  <a:lnTo>
                    <a:pt x="453" y="97"/>
                  </a:lnTo>
                  <a:lnTo>
                    <a:pt x="482" y="144"/>
                  </a:lnTo>
                  <a:lnTo>
                    <a:pt x="503" y="199"/>
                  </a:lnTo>
                  <a:lnTo>
                    <a:pt x="508" y="256"/>
                  </a:lnTo>
                  <a:lnTo>
                    <a:pt x="505" y="301"/>
                  </a:lnTo>
                  <a:lnTo>
                    <a:pt x="495" y="343"/>
                  </a:lnTo>
                  <a:lnTo>
                    <a:pt x="476" y="382"/>
                  </a:lnTo>
                  <a:lnTo>
                    <a:pt x="476" y="311"/>
                  </a:lnTo>
                  <a:lnTo>
                    <a:pt x="474" y="298"/>
                  </a:lnTo>
                  <a:lnTo>
                    <a:pt x="471" y="288"/>
                  </a:lnTo>
                  <a:lnTo>
                    <a:pt x="466" y="280"/>
                  </a:lnTo>
                  <a:lnTo>
                    <a:pt x="466" y="256"/>
                  </a:lnTo>
                  <a:lnTo>
                    <a:pt x="458" y="199"/>
                  </a:lnTo>
                  <a:lnTo>
                    <a:pt x="437" y="149"/>
                  </a:lnTo>
                  <a:lnTo>
                    <a:pt x="403" y="105"/>
                  </a:lnTo>
                  <a:lnTo>
                    <a:pt x="361" y="73"/>
                  </a:lnTo>
                  <a:lnTo>
                    <a:pt x="309" y="50"/>
                  </a:lnTo>
                  <a:lnTo>
                    <a:pt x="254" y="42"/>
                  </a:lnTo>
                  <a:lnTo>
                    <a:pt x="196" y="50"/>
                  </a:lnTo>
                  <a:lnTo>
                    <a:pt x="147" y="73"/>
                  </a:lnTo>
                  <a:lnTo>
                    <a:pt x="102" y="105"/>
                  </a:lnTo>
                  <a:lnTo>
                    <a:pt x="71" y="149"/>
                  </a:lnTo>
                  <a:lnTo>
                    <a:pt x="50" y="199"/>
                  </a:lnTo>
                  <a:lnTo>
                    <a:pt x="42" y="256"/>
                  </a:lnTo>
                  <a:lnTo>
                    <a:pt x="42" y="277"/>
                  </a:lnTo>
                  <a:lnTo>
                    <a:pt x="34" y="288"/>
                  </a:lnTo>
                  <a:lnTo>
                    <a:pt x="31" y="298"/>
                  </a:lnTo>
                  <a:lnTo>
                    <a:pt x="29" y="311"/>
                  </a:lnTo>
                  <a:lnTo>
                    <a:pt x="29" y="380"/>
                  </a:lnTo>
                  <a:lnTo>
                    <a:pt x="13" y="340"/>
                  </a:lnTo>
                  <a:lnTo>
                    <a:pt x="3" y="298"/>
                  </a:lnTo>
                  <a:lnTo>
                    <a:pt x="0" y="256"/>
                  </a:lnTo>
                  <a:lnTo>
                    <a:pt x="5" y="199"/>
                  </a:lnTo>
                  <a:lnTo>
                    <a:pt x="23" y="144"/>
                  </a:lnTo>
                  <a:lnTo>
                    <a:pt x="55" y="97"/>
                  </a:lnTo>
                  <a:lnTo>
                    <a:pt x="94" y="57"/>
                  </a:lnTo>
                  <a:lnTo>
                    <a:pt x="141" y="26"/>
                  </a:lnTo>
                  <a:lnTo>
                    <a:pt x="196" y="8"/>
                  </a:lnTo>
                  <a:lnTo>
                    <a:pt x="25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3" name="Freeform 741"/>
            <p:cNvSpPr/>
            <p:nvPr/>
          </p:nvSpPr>
          <p:spPr bwMode="auto">
            <a:xfrm>
              <a:off x="14484945" y="1312866"/>
              <a:ext cx="174625" cy="325438"/>
            </a:xfrm>
            <a:custGeom>
              <a:avLst/>
              <a:gdLst>
                <a:gd name="T0" fmla="*/ 79 w 110"/>
                <a:gd name="T1" fmla="*/ 0 h 205"/>
                <a:gd name="T2" fmla="*/ 110 w 110"/>
                <a:gd name="T3" fmla="*/ 0 h 205"/>
                <a:gd name="T4" fmla="*/ 110 w 110"/>
                <a:gd name="T5" fmla="*/ 205 h 205"/>
                <a:gd name="T6" fmla="*/ 79 w 110"/>
                <a:gd name="T7" fmla="*/ 205 h 205"/>
                <a:gd name="T8" fmla="*/ 48 w 110"/>
                <a:gd name="T9" fmla="*/ 199 h 205"/>
                <a:gd name="T10" fmla="*/ 24 w 110"/>
                <a:gd name="T11" fmla="*/ 189 h 205"/>
                <a:gd name="T12" fmla="*/ 6 w 110"/>
                <a:gd name="T13" fmla="*/ 171 h 205"/>
                <a:gd name="T14" fmla="*/ 0 w 110"/>
                <a:gd name="T15" fmla="*/ 150 h 205"/>
                <a:gd name="T16" fmla="*/ 0 w 110"/>
                <a:gd name="T17" fmla="*/ 55 h 205"/>
                <a:gd name="T18" fmla="*/ 0 w 110"/>
                <a:gd name="T19" fmla="*/ 42 h 205"/>
                <a:gd name="T20" fmla="*/ 16 w 110"/>
                <a:gd name="T21" fmla="*/ 21 h 205"/>
                <a:gd name="T22" fmla="*/ 42 w 110"/>
                <a:gd name="T23" fmla="*/ 6 h 205"/>
                <a:gd name="T24" fmla="*/ 79 w 110"/>
                <a:gd name="T2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205">
                  <a:moveTo>
                    <a:pt x="79" y="0"/>
                  </a:moveTo>
                  <a:lnTo>
                    <a:pt x="110" y="0"/>
                  </a:lnTo>
                  <a:lnTo>
                    <a:pt x="110" y="205"/>
                  </a:lnTo>
                  <a:lnTo>
                    <a:pt x="79" y="205"/>
                  </a:lnTo>
                  <a:lnTo>
                    <a:pt x="48" y="199"/>
                  </a:lnTo>
                  <a:lnTo>
                    <a:pt x="24" y="189"/>
                  </a:lnTo>
                  <a:lnTo>
                    <a:pt x="6" y="171"/>
                  </a:lnTo>
                  <a:lnTo>
                    <a:pt x="0" y="150"/>
                  </a:lnTo>
                  <a:lnTo>
                    <a:pt x="0" y="55"/>
                  </a:lnTo>
                  <a:lnTo>
                    <a:pt x="0" y="42"/>
                  </a:lnTo>
                  <a:lnTo>
                    <a:pt x="16" y="21"/>
                  </a:lnTo>
                  <a:lnTo>
                    <a:pt x="42" y="6"/>
                  </a:lnTo>
                  <a:lnTo>
                    <a:pt x="7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4" name="Freeform 742"/>
            <p:cNvSpPr/>
            <p:nvPr/>
          </p:nvSpPr>
          <p:spPr bwMode="auto">
            <a:xfrm>
              <a:off x="14972308" y="1312866"/>
              <a:ext cx="174625" cy="325438"/>
            </a:xfrm>
            <a:custGeom>
              <a:avLst/>
              <a:gdLst>
                <a:gd name="T0" fmla="*/ 0 w 110"/>
                <a:gd name="T1" fmla="*/ 0 h 205"/>
                <a:gd name="T2" fmla="*/ 31 w 110"/>
                <a:gd name="T3" fmla="*/ 0 h 205"/>
                <a:gd name="T4" fmla="*/ 60 w 110"/>
                <a:gd name="T5" fmla="*/ 6 h 205"/>
                <a:gd name="T6" fmla="*/ 84 w 110"/>
                <a:gd name="T7" fmla="*/ 14 h 205"/>
                <a:gd name="T8" fmla="*/ 102 w 110"/>
                <a:gd name="T9" fmla="*/ 29 h 205"/>
                <a:gd name="T10" fmla="*/ 110 w 110"/>
                <a:gd name="T11" fmla="*/ 48 h 205"/>
                <a:gd name="T12" fmla="*/ 110 w 110"/>
                <a:gd name="T13" fmla="*/ 55 h 205"/>
                <a:gd name="T14" fmla="*/ 110 w 110"/>
                <a:gd name="T15" fmla="*/ 150 h 205"/>
                <a:gd name="T16" fmla="*/ 105 w 110"/>
                <a:gd name="T17" fmla="*/ 171 h 205"/>
                <a:gd name="T18" fmla="*/ 89 w 110"/>
                <a:gd name="T19" fmla="*/ 189 h 205"/>
                <a:gd name="T20" fmla="*/ 63 w 110"/>
                <a:gd name="T21" fmla="*/ 199 h 205"/>
                <a:gd name="T22" fmla="*/ 31 w 110"/>
                <a:gd name="T23" fmla="*/ 205 h 205"/>
                <a:gd name="T24" fmla="*/ 0 w 110"/>
                <a:gd name="T25" fmla="*/ 205 h 205"/>
                <a:gd name="T26" fmla="*/ 0 w 110"/>
                <a:gd name="T2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05">
                  <a:moveTo>
                    <a:pt x="0" y="0"/>
                  </a:moveTo>
                  <a:lnTo>
                    <a:pt x="31" y="0"/>
                  </a:lnTo>
                  <a:lnTo>
                    <a:pt x="60" y="6"/>
                  </a:lnTo>
                  <a:lnTo>
                    <a:pt x="84" y="14"/>
                  </a:lnTo>
                  <a:lnTo>
                    <a:pt x="102" y="29"/>
                  </a:lnTo>
                  <a:lnTo>
                    <a:pt x="110" y="48"/>
                  </a:lnTo>
                  <a:lnTo>
                    <a:pt x="110" y="55"/>
                  </a:lnTo>
                  <a:lnTo>
                    <a:pt x="110" y="150"/>
                  </a:lnTo>
                  <a:lnTo>
                    <a:pt x="105" y="171"/>
                  </a:lnTo>
                  <a:lnTo>
                    <a:pt x="89" y="189"/>
                  </a:lnTo>
                  <a:lnTo>
                    <a:pt x="63" y="199"/>
                  </a:lnTo>
                  <a:lnTo>
                    <a:pt x="31" y="205"/>
                  </a:lnTo>
                  <a:lnTo>
                    <a:pt x="0" y="205"/>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5" name="Freeform 743"/>
            <p:cNvSpPr/>
            <p:nvPr/>
          </p:nvSpPr>
          <p:spPr bwMode="auto">
            <a:xfrm>
              <a:off x="16377249" y="801689"/>
              <a:ext cx="752476" cy="752477"/>
            </a:xfrm>
            <a:custGeom>
              <a:avLst/>
              <a:gdLst>
                <a:gd name="T0" fmla="*/ 251 w 474"/>
                <a:gd name="T1" fmla="*/ 50 h 474"/>
                <a:gd name="T2" fmla="*/ 251 w 474"/>
                <a:gd name="T3" fmla="*/ 87 h 474"/>
                <a:gd name="T4" fmla="*/ 283 w 474"/>
                <a:gd name="T5" fmla="*/ 105 h 474"/>
                <a:gd name="T6" fmla="*/ 264 w 474"/>
                <a:gd name="T7" fmla="*/ 171 h 474"/>
                <a:gd name="T8" fmla="*/ 296 w 474"/>
                <a:gd name="T9" fmla="*/ 110 h 474"/>
                <a:gd name="T10" fmla="*/ 335 w 474"/>
                <a:gd name="T11" fmla="*/ 121 h 474"/>
                <a:gd name="T12" fmla="*/ 361 w 474"/>
                <a:gd name="T13" fmla="*/ 95 h 474"/>
                <a:gd name="T14" fmla="*/ 380 w 474"/>
                <a:gd name="T15" fmla="*/ 113 h 474"/>
                <a:gd name="T16" fmla="*/ 353 w 474"/>
                <a:gd name="T17" fmla="*/ 139 h 474"/>
                <a:gd name="T18" fmla="*/ 364 w 474"/>
                <a:gd name="T19" fmla="*/ 178 h 474"/>
                <a:gd name="T20" fmla="*/ 304 w 474"/>
                <a:gd name="T21" fmla="*/ 210 h 474"/>
                <a:gd name="T22" fmla="*/ 369 w 474"/>
                <a:gd name="T23" fmla="*/ 192 h 474"/>
                <a:gd name="T24" fmla="*/ 387 w 474"/>
                <a:gd name="T25" fmla="*/ 223 h 474"/>
                <a:gd name="T26" fmla="*/ 424 w 474"/>
                <a:gd name="T27" fmla="*/ 223 h 474"/>
                <a:gd name="T28" fmla="*/ 424 w 474"/>
                <a:gd name="T29" fmla="*/ 249 h 474"/>
                <a:gd name="T30" fmla="*/ 387 w 474"/>
                <a:gd name="T31" fmla="*/ 249 h 474"/>
                <a:gd name="T32" fmla="*/ 369 w 474"/>
                <a:gd name="T33" fmla="*/ 283 h 474"/>
                <a:gd name="T34" fmla="*/ 304 w 474"/>
                <a:gd name="T35" fmla="*/ 265 h 474"/>
                <a:gd name="T36" fmla="*/ 364 w 474"/>
                <a:gd name="T37" fmla="*/ 296 h 474"/>
                <a:gd name="T38" fmla="*/ 353 w 474"/>
                <a:gd name="T39" fmla="*/ 336 h 474"/>
                <a:gd name="T40" fmla="*/ 380 w 474"/>
                <a:gd name="T41" fmla="*/ 362 h 474"/>
                <a:gd name="T42" fmla="*/ 361 w 474"/>
                <a:gd name="T43" fmla="*/ 380 h 474"/>
                <a:gd name="T44" fmla="*/ 335 w 474"/>
                <a:gd name="T45" fmla="*/ 354 h 474"/>
                <a:gd name="T46" fmla="*/ 296 w 474"/>
                <a:gd name="T47" fmla="*/ 364 h 474"/>
                <a:gd name="T48" fmla="*/ 264 w 474"/>
                <a:gd name="T49" fmla="*/ 304 h 474"/>
                <a:gd name="T50" fmla="*/ 283 w 474"/>
                <a:gd name="T51" fmla="*/ 370 h 474"/>
                <a:gd name="T52" fmla="*/ 251 w 474"/>
                <a:gd name="T53" fmla="*/ 388 h 474"/>
                <a:gd name="T54" fmla="*/ 251 w 474"/>
                <a:gd name="T55" fmla="*/ 425 h 474"/>
                <a:gd name="T56" fmla="*/ 225 w 474"/>
                <a:gd name="T57" fmla="*/ 425 h 474"/>
                <a:gd name="T58" fmla="*/ 225 w 474"/>
                <a:gd name="T59" fmla="*/ 388 h 474"/>
                <a:gd name="T60" fmla="*/ 191 w 474"/>
                <a:gd name="T61" fmla="*/ 370 h 474"/>
                <a:gd name="T62" fmla="*/ 209 w 474"/>
                <a:gd name="T63" fmla="*/ 304 h 474"/>
                <a:gd name="T64" fmla="*/ 178 w 474"/>
                <a:gd name="T65" fmla="*/ 364 h 474"/>
                <a:gd name="T66" fmla="*/ 139 w 474"/>
                <a:gd name="T67" fmla="*/ 354 h 474"/>
                <a:gd name="T68" fmla="*/ 112 w 474"/>
                <a:gd name="T69" fmla="*/ 380 h 474"/>
                <a:gd name="T70" fmla="*/ 94 w 474"/>
                <a:gd name="T71" fmla="*/ 362 h 474"/>
                <a:gd name="T72" fmla="*/ 120 w 474"/>
                <a:gd name="T73" fmla="*/ 336 h 474"/>
                <a:gd name="T74" fmla="*/ 110 w 474"/>
                <a:gd name="T75" fmla="*/ 296 h 474"/>
                <a:gd name="T76" fmla="*/ 170 w 474"/>
                <a:gd name="T77" fmla="*/ 265 h 474"/>
                <a:gd name="T78" fmla="*/ 105 w 474"/>
                <a:gd name="T79" fmla="*/ 283 h 474"/>
                <a:gd name="T80" fmla="*/ 86 w 474"/>
                <a:gd name="T81" fmla="*/ 249 h 474"/>
                <a:gd name="T82" fmla="*/ 50 w 474"/>
                <a:gd name="T83" fmla="*/ 249 h 474"/>
                <a:gd name="T84" fmla="*/ 50 w 474"/>
                <a:gd name="T85" fmla="*/ 223 h 474"/>
                <a:gd name="T86" fmla="*/ 86 w 474"/>
                <a:gd name="T87" fmla="*/ 223 h 474"/>
                <a:gd name="T88" fmla="*/ 105 w 474"/>
                <a:gd name="T89" fmla="*/ 192 h 474"/>
                <a:gd name="T90" fmla="*/ 170 w 474"/>
                <a:gd name="T91" fmla="*/ 210 h 474"/>
                <a:gd name="T92" fmla="*/ 110 w 474"/>
                <a:gd name="T93" fmla="*/ 178 h 474"/>
                <a:gd name="T94" fmla="*/ 120 w 474"/>
                <a:gd name="T95" fmla="*/ 139 h 474"/>
                <a:gd name="T96" fmla="*/ 94 w 474"/>
                <a:gd name="T97" fmla="*/ 113 h 474"/>
                <a:gd name="T98" fmla="*/ 112 w 474"/>
                <a:gd name="T99" fmla="*/ 95 h 474"/>
                <a:gd name="T100" fmla="*/ 139 w 474"/>
                <a:gd name="T101" fmla="*/ 121 h 474"/>
                <a:gd name="T102" fmla="*/ 178 w 474"/>
                <a:gd name="T103" fmla="*/ 110 h 474"/>
                <a:gd name="T104" fmla="*/ 209 w 474"/>
                <a:gd name="T105" fmla="*/ 171 h 474"/>
                <a:gd name="T106" fmla="*/ 191 w 474"/>
                <a:gd name="T107" fmla="*/ 105 h 474"/>
                <a:gd name="T108" fmla="*/ 225 w 474"/>
                <a:gd name="T109" fmla="*/ 87 h 474"/>
                <a:gd name="T110" fmla="*/ 225 w 474"/>
                <a:gd name="T111" fmla="*/ 5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4" h="474">
                  <a:moveTo>
                    <a:pt x="225" y="0"/>
                  </a:moveTo>
                  <a:lnTo>
                    <a:pt x="251" y="0"/>
                  </a:lnTo>
                  <a:lnTo>
                    <a:pt x="251" y="50"/>
                  </a:lnTo>
                  <a:lnTo>
                    <a:pt x="291" y="8"/>
                  </a:lnTo>
                  <a:lnTo>
                    <a:pt x="309" y="27"/>
                  </a:lnTo>
                  <a:lnTo>
                    <a:pt x="251" y="87"/>
                  </a:lnTo>
                  <a:lnTo>
                    <a:pt x="251" y="102"/>
                  </a:lnTo>
                  <a:lnTo>
                    <a:pt x="264" y="87"/>
                  </a:lnTo>
                  <a:lnTo>
                    <a:pt x="283" y="105"/>
                  </a:lnTo>
                  <a:lnTo>
                    <a:pt x="251" y="139"/>
                  </a:lnTo>
                  <a:lnTo>
                    <a:pt x="251" y="165"/>
                  </a:lnTo>
                  <a:lnTo>
                    <a:pt x="264" y="171"/>
                  </a:lnTo>
                  <a:lnTo>
                    <a:pt x="277" y="178"/>
                  </a:lnTo>
                  <a:lnTo>
                    <a:pt x="296" y="160"/>
                  </a:lnTo>
                  <a:lnTo>
                    <a:pt x="296" y="110"/>
                  </a:lnTo>
                  <a:lnTo>
                    <a:pt x="322" y="110"/>
                  </a:lnTo>
                  <a:lnTo>
                    <a:pt x="322" y="134"/>
                  </a:lnTo>
                  <a:lnTo>
                    <a:pt x="335" y="121"/>
                  </a:lnTo>
                  <a:lnTo>
                    <a:pt x="335" y="37"/>
                  </a:lnTo>
                  <a:lnTo>
                    <a:pt x="361" y="37"/>
                  </a:lnTo>
                  <a:lnTo>
                    <a:pt x="361" y="95"/>
                  </a:lnTo>
                  <a:lnTo>
                    <a:pt x="395" y="61"/>
                  </a:lnTo>
                  <a:lnTo>
                    <a:pt x="414" y="79"/>
                  </a:lnTo>
                  <a:lnTo>
                    <a:pt x="380" y="113"/>
                  </a:lnTo>
                  <a:lnTo>
                    <a:pt x="437" y="113"/>
                  </a:lnTo>
                  <a:lnTo>
                    <a:pt x="437" y="139"/>
                  </a:lnTo>
                  <a:lnTo>
                    <a:pt x="353" y="139"/>
                  </a:lnTo>
                  <a:lnTo>
                    <a:pt x="340" y="152"/>
                  </a:lnTo>
                  <a:lnTo>
                    <a:pt x="364" y="152"/>
                  </a:lnTo>
                  <a:lnTo>
                    <a:pt x="364" y="178"/>
                  </a:lnTo>
                  <a:lnTo>
                    <a:pt x="314" y="178"/>
                  </a:lnTo>
                  <a:lnTo>
                    <a:pt x="296" y="197"/>
                  </a:lnTo>
                  <a:lnTo>
                    <a:pt x="304" y="210"/>
                  </a:lnTo>
                  <a:lnTo>
                    <a:pt x="309" y="223"/>
                  </a:lnTo>
                  <a:lnTo>
                    <a:pt x="335" y="223"/>
                  </a:lnTo>
                  <a:lnTo>
                    <a:pt x="369" y="192"/>
                  </a:lnTo>
                  <a:lnTo>
                    <a:pt x="387" y="210"/>
                  </a:lnTo>
                  <a:lnTo>
                    <a:pt x="372" y="223"/>
                  </a:lnTo>
                  <a:lnTo>
                    <a:pt x="387" y="223"/>
                  </a:lnTo>
                  <a:lnTo>
                    <a:pt x="448" y="165"/>
                  </a:lnTo>
                  <a:lnTo>
                    <a:pt x="466" y="184"/>
                  </a:lnTo>
                  <a:lnTo>
                    <a:pt x="424" y="223"/>
                  </a:lnTo>
                  <a:lnTo>
                    <a:pt x="474" y="223"/>
                  </a:lnTo>
                  <a:lnTo>
                    <a:pt x="474" y="249"/>
                  </a:lnTo>
                  <a:lnTo>
                    <a:pt x="424" y="249"/>
                  </a:lnTo>
                  <a:lnTo>
                    <a:pt x="466" y="291"/>
                  </a:lnTo>
                  <a:lnTo>
                    <a:pt x="448" y="309"/>
                  </a:lnTo>
                  <a:lnTo>
                    <a:pt x="387" y="249"/>
                  </a:lnTo>
                  <a:lnTo>
                    <a:pt x="372" y="249"/>
                  </a:lnTo>
                  <a:lnTo>
                    <a:pt x="387" y="265"/>
                  </a:lnTo>
                  <a:lnTo>
                    <a:pt x="369" y="283"/>
                  </a:lnTo>
                  <a:lnTo>
                    <a:pt x="335" y="249"/>
                  </a:lnTo>
                  <a:lnTo>
                    <a:pt x="309" y="249"/>
                  </a:lnTo>
                  <a:lnTo>
                    <a:pt x="304" y="265"/>
                  </a:lnTo>
                  <a:lnTo>
                    <a:pt x="296" y="278"/>
                  </a:lnTo>
                  <a:lnTo>
                    <a:pt x="314" y="296"/>
                  </a:lnTo>
                  <a:lnTo>
                    <a:pt x="364" y="296"/>
                  </a:lnTo>
                  <a:lnTo>
                    <a:pt x="364" y="322"/>
                  </a:lnTo>
                  <a:lnTo>
                    <a:pt x="340" y="322"/>
                  </a:lnTo>
                  <a:lnTo>
                    <a:pt x="353" y="336"/>
                  </a:lnTo>
                  <a:lnTo>
                    <a:pt x="437" y="336"/>
                  </a:lnTo>
                  <a:lnTo>
                    <a:pt x="437" y="362"/>
                  </a:lnTo>
                  <a:lnTo>
                    <a:pt x="380" y="362"/>
                  </a:lnTo>
                  <a:lnTo>
                    <a:pt x="414" y="396"/>
                  </a:lnTo>
                  <a:lnTo>
                    <a:pt x="395" y="414"/>
                  </a:lnTo>
                  <a:lnTo>
                    <a:pt x="361" y="380"/>
                  </a:lnTo>
                  <a:lnTo>
                    <a:pt x="361" y="438"/>
                  </a:lnTo>
                  <a:lnTo>
                    <a:pt x="335" y="438"/>
                  </a:lnTo>
                  <a:lnTo>
                    <a:pt x="335" y="354"/>
                  </a:lnTo>
                  <a:lnTo>
                    <a:pt x="322" y="341"/>
                  </a:lnTo>
                  <a:lnTo>
                    <a:pt x="322" y="364"/>
                  </a:lnTo>
                  <a:lnTo>
                    <a:pt x="296" y="364"/>
                  </a:lnTo>
                  <a:lnTo>
                    <a:pt x="296" y="315"/>
                  </a:lnTo>
                  <a:lnTo>
                    <a:pt x="277" y="296"/>
                  </a:lnTo>
                  <a:lnTo>
                    <a:pt x="264" y="304"/>
                  </a:lnTo>
                  <a:lnTo>
                    <a:pt x="251" y="309"/>
                  </a:lnTo>
                  <a:lnTo>
                    <a:pt x="251" y="336"/>
                  </a:lnTo>
                  <a:lnTo>
                    <a:pt x="283" y="370"/>
                  </a:lnTo>
                  <a:lnTo>
                    <a:pt x="264" y="388"/>
                  </a:lnTo>
                  <a:lnTo>
                    <a:pt x="251" y="372"/>
                  </a:lnTo>
                  <a:lnTo>
                    <a:pt x="251" y="388"/>
                  </a:lnTo>
                  <a:lnTo>
                    <a:pt x="309" y="448"/>
                  </a:lnTo>
                  <a:lnTo>
                    <a:pt x="291" y="466"/>
                  </a:lnTo>
                  <a:lnTo>
                    <a:pt x="251" y="425"/>
                  </a:lnTo>
                  <a:lnTo>
                    <a:pt x="251" y="474"/>
                  </a:lnTo>
                  <a:lnTo>
                    <a:pt x="225" y="474"/>
                  </a:lnTo>
                  <a:lnTo>
                    <a:pt x="225" y="425"/>
                  </a:lnTo>
                  <a:lnTo>
                    <a:pt x="183" y="466"/>
                  </a:lnTo>
                  <a:lnTo>
                    <a:pt x="165" y="448"/>
                  </a:lnTo>
                  <a:lnTo>
                    <a:pt x="225" y="388"/>
                  </a:lnTo>
                  <a:lnTo>
                    <a:pt x="225" y="372"/>
                  </a:lnTo>
                  <a:lnTo>
                    <a:pt x="209" y="388"/>
                  </a:lnTo>
                  <a:lnTo>
                    <a:pt x="191" y="370"/>
                  </a:lnTo>
                  <a:lnTo>
                    <a:pt x="225" y="336"/>
                  </a:lnTo>
                  <a:lnTo>
                    <a:pt x="225" y="309"/>
                  </a:lnTo>
                  <a:lnTo>
                    <a:pt x="209" y="304"/>
                  </a:lnTo>
                  <a:lnTo>
                    <a:pt x="196" y="296"/>
                  </a:lnTo>
                  <a:lnTo>
                    <a:pt x="178" y="315"/>
                  </a:lnTo>
                  <a:lnTo>
                    <a:pt x="178" y="364"/>
                  </a:lnTo>
                  <a:lnTo>
                    <a:pt x="152" y="364"/>
                  </a:lnTo>
                  <a:lnTo>
                    <a:pt x="152" y="341"/>
                  </a:lnTo>
                  <a:lnTo>
                    <a:pt x="139" y="354"/>
                  </a:lnTo>
                  <a:lnTo>
                    <a:pt x="139" y="438"/>
                  </a:lnTo>
                  <a:lnTo>
                    <a:pt x="112" y="438"/>
                  </a:lnTo>
                  <a:lnTo>
                    <a:pt x="112" y="380"/>
                  </a:lnTo>
                  <a:lnTo>
                    <a:pt x="78" y="414"/>
                  </a:lnTo>
                  <a:lnTo>
                    <a:pt x="60" y="396"/>
                  </a:lnTo>
                  <a:lnTo>
                    <a:pt x="94" y="362"/>
                  </a:lnTo>
                  <a:lnTo>
                    <a:pt x="37" y="362"/>
                  </a:lnTo>
                  <a:lnTo>
                    <a:pt x="37" y="336"/>
                  </a:lnTo>
                  <a:lnTo>
                    <a:pt x="120" y="336"/>
                  </a:lnTo>
                  <a:lnTo>
                    <a:pt x="133" y="322"/>
                  </a:lnTo>
                  <a:lnTo>
                    <a:pt x="110" y="322"/>
                  </a:lnTo>
                  <a:lnTo>
                    <a:pt x="110" y="296"/>
                  </a:lnTo>
                  <a:lnTo>
                    <a:pt x="160" y="296"/>
                  </a:lnTo>
                  <a:lnTo>
                    <a:pt x="178" y="278"/>
                  </a:lnTo>
                  <a:lnTo>
                    <a:pt x="170" y="265"/>
                  </a:lnTo>
                  <a:lnTo>
                    <a:pt x="165" y="249"/>
                  </a:lnTo>
                  <a:lnTo>
                    <a:pt x="139" y="249"/>
                  </a:lnTo>
                  <a:lnTo>
                    <a:pt x="105" y="283"/>
                  </a:lnTo>
                  <a:lnTo>
                    <a:pt x="86" y="265"/>
                  </a:lnTo>
                  <a:lnTo>
                    <a:pt x="102" y="249"/>
                  </a:lnTo>
                  <a:lnTo>
                    <a:pt x="86" y="249"/>
                  </a:lnTo>
                  <a:lnTo>
                    <a:pt x="26" y="309"/>
                  </a:lnTo>
                  <a:lnTo>
                    <a:pt x="8" y="291"/>
                  </a:lnTo>
                  <a:lnTo>
                    <a:pt x="50" y="249"/>
                  </a:lnTo>
                  <a:lnTo>
                    <a:pt x="0" y="249"/>
                  </a:lnTo>
                  <a:lnTo>
                    <a:pt x="0" y="223"/>
                  </a:lnTo>
                  <a:lnTo>
                    <a:pt x="50" y="223"/>
                  </a:lnTo>
                  <a:lnTo>
                    <a:pt x="8" y="184"/>
                  </a:lnTo>
                  <a:lnTo>
                    <a:pt x="26" y="165"/>
                  </a:lnTo>
                  <a:lnTo>
                    <a:pt x="86" y="223"/>
                  </a:lnTo>
                  <a:lnTo>
                    <a:pt x="102" y="223"/>
                  </a:lnTo>
                  <a:lnTo>
                    <a:pt x="86" y="210"/>
                  </a:lnTo>
                  <a:lnTo>
                    <a:pt x="105" y="192"/>
                  </a:lnTo>
                  <a:lnTo>
                    <a:pt x="139" y="223"/>
                  </a:lnTo>
                  <a:lnTo>
                    <a:pt x="165" y="223"/>
                  </a:lnTo>
                  <a:lnTo>
                    <a:pt x="170" y="210"/>
                  </a:lnTo>
                  <a:lnTo>
                    <a:pt x="178" y="197"/>
                  </a:lnTo>
                  <a:lnTo>
                    <a:pt x="160" y="178"/>
                  </a:lnTo>
                  <a:lnTo>
                    <a:pt x="110" y="178"/>
                  </a:lnTo>
                  <a:lnTo>
                    <a:pt x="110" y="152"/>
                  </a:lnTo>
                  <a:lnTo>
                    <a:pt x="133" y="152"/>
                  </a:lnTo>
                  <a:lnTo>
                    <a:pt x="120" y="139"/>
                  </a:lnTo>
                  <a:lnTo>
                    <a:pt x="37" y="139"/>
                  </a:lnTo>
                  <a:lnTo>
                    <a:pt x="37" y="113"/>
                  </a:lnTo>
                  <a:lnTo>
                    <a:pt x="94" y="113"/>
                  </a:lnTo>
                  <a:lnTo>
                    <a:pt x="60" y="79"/>
                  </a:lnTo>
                  <a:lnTo>
                    <a:pt x="78" y="61"/>
                  </a:lnTo>
                  <a:lnTo>
                    <a:pt x="112" y="95"/>
                  </a:lnTo>
                  <a:lnTo>
                    <a:pt x="112" y="37"/>
                  </a:lnTo>
                  <a:lnTo>
                    <a:pt x="139" y="37"/>
                  </a:lnTo>
                  <a:lnTo>
                    <a:pt x="139" y="121"/>
                  </a:lnTo>
                  <a:lnTo>
                    <a:pt x="152" y="134"/>
                  </a:lnTo>
                  <a:lnTo>
                    <a:pt x="152" y="110"/>
                  </a:lnTo>
                  <a:lnTo>
                    <a:pt x="178" y="110"/>
                  </a:lnTo>
                  <a:lnTo>
                    <a:pt x="178" y="160"/>
                  </a:lnTo>
                  <a:lnTo>
                    <a:pt x="196" y="178"/>
                  </a:lnTo>
                  <a:lnTo>
                    <a:pt x="209" y="171"/>
                  </a:lnTo>
                  <a:lnTo>
                    <a:pt x="225" y="165"/>
                  </a:lnTo>
                  <a:lnTo>
                    <a:pt x="225" y="139"/>
                  </a:lnTo>
                  <a:lnTo>
                    <a:pt x="191" y="105"/>
                  </a:lnTo>
                  <a:lnTo>
                    <a:pt x="209" y="87"/>
                  </a:lnTo>
                  <a:lnTo>
                    <a:pt x="225" y="102"/>
                  </a:lnTo>
                  <a:lnTo>
                    <a:pt x="225" y="87"/>
                  </a:lnTo>
                  <a:lnTo>
                    <a:pt x="165" y="27"/>
                  </a:lnTo>
                  <a:lnTo>
                    <a:pt x="183" y="8"/>
                  </a:lnTo>
                  <a:lnTo>
                    <a:pt x="225" y="50"/>
                  </a:lnTo>
                  <a:lnTo>
                    <a:pt x="22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6" name="Freeform 744"/>
            <p:cNvSpPr/>
            <p:nvPr/>
          </p:nvSpPr>
          <p:spPr bwMode="auto">
            <a:xfrm>
              <a:off x="16775712" y="2547943"/>
              <a:ext cx="382588" cy="382588"/>
            </a:xfrm>
            <a:custGeom>
              <a:avLst/>
              <a:gdLst>
                <a:gd name="T0" fmla="*/ 121 w 241"/>
                <a:gd name="T1" fmla="*/ 0 h 241"/>
                <a:gd name="T2" fmla="*/ 157 w 241"/>
                <a:gd name="T3" fmla="*/ 8 h 241"/>
                <a:gd name="T4" fmla="*/ 191 w 241"/>
                <a:gd name="T5" fmla="*/ 24 h 241"/>
                <a:gd name="T6" fmla="*/ 218 w 241"/>
                <a:gd name="T7" fmla="*/ 50 h 241"/>
                <a:gd name="T8" fmla="*/ 233 w 241"/>
                <a:gd name="T9" fmla="*/ 84 h 241"/>
                <a:gd name="T10" fmla="*/ 241 w 241"/>
                <a:gd name="T11" fmla="*/ 121 h 241"/>
                <a:gd name="T12" fmla="*/ 233 w 241"/>
                <a:gd name="T13" fmla="*/ 160 h 241"/>
                <a:gd name="T14" fmla="*/ 218 w 241"/>
                <a:gd name="T15" fmla="*/ 191 h 241"/>
                <a:gd name="T16" fmla="*/ 191 w 241"/>
                <a:gd name="T17" fmla="*/ 217 h 241"/>
                <a:gd name="T18" fmla="*/ 157 w 241"/>
                <a:gd name="T19" fmla="*/ 236 h 241"/>
                <a:gd name="T20" fmla="*/ 121 w 241"/>
                <a:gd name="T21" fmla="*/ 241 h 241"/>
                <a:gd name="T22" fmla="*/ 81 w 241"/>
                <a:gd name="T23" fmla="*/ 236 h 241"/>
                <a:gd name="T24" fmla="*/ 50 w 241"/>
                <a:gd name="T25" fmla="*/ 217 h 241"/>
                <a:gd name="T26" fmla="*/ 24 w 241"/>
                <a:gd name="T27" fmla="*/ 191 h 241"/>
                <a:gd name="T28" fmla="*/ 5 w 241"/>
                <a:gd name="T29" fmla="*/ 160 h 241"/>
                <a:gd name="T30" fmla="*/ 0 w 241"/>
                <a:gd name="T31" fmla="*/ 121 h 241"/>
                <a:gd name="T32" fmla="*/ 5 w 241"/>
                <a:gd name="T33" fmla="*/ 84 h 241"/>
                <a:gd name="T34" fmla="*/ 24 w 241"/>
                <a:gd name="T35" fmla="*/ 50 h 241"/>
                <a:gd name="T36" fmla="*/ 50 w 241"/>
                <a:gd name="T37" fmla="*/ 24 h 241"/>
                <a:gd name="T38" fmla="*/ 81 w 241"/>
                <a:gd name="T39" fmla="*/ 8 h 241"/>
                <a:gd name="T40" fmla="*/ 121 w 241"/>
                <a:gd name="T4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41">
                  <a:moveTo>
                    <a:pt x="121" y="0"/>
                  </a:moveTo>
                  <a:lnTo>
                    <a:pt x="157" y="8"/>
                  </a:lnTo>
                  <a:lnTo>
                    <a:pt x="191" y="24"/>
                  </a:lnTo>
                  <a:lnTo>
                    <a:pt x="218" y="50"/>
                  </a:lnTo>
                  <a:lnTo>
                    <a:pt x="233" y="84"/>
                  </a:lnTo>
                  <a:lnTo>
                    <a:pt x="241" y="121"/>
                  </a:lnTo>
                  <a:lnTo>
                    <a:pt x="233" y="160"/>
                  </a:lnTo>
                  <a:lnTo>
                    <a:pt x="218" y="191"/>
                  </a:lnTo>
                  <a:lnTo>
                    <a:pt x="191" y="217"/>
                  </a:lnTo>
                  <a:lnTo>
                    <a:pt x="157" y="236"/>
                  </a:lnTo>
                  <a:lnTo>
                    <a:pt x="121" y="241"/>
                  </a:lnTo>
                  <a:lnTo>
                    <a:pt x="81" y="236"/>
                  </a:lnTo>
                  <a:lnTo>
                    <a:pt x="50" y="217"/>
                  </a:lnTo>
                  <a:lnTo>
                    <a:pt x="24" y="191"/>
                  </a:lnTo>
                  <a:lnTo>
                    <a:pt x="5" y="160"/>
                  </a:lnTo>
                  <a:lnTo>
                    <a:pt x="0" y="121"/>
                  </a:lnTo>
                  <a:lnTo>
                    <a:pt x="5" y="84"/>
                  </a:lnTo>
                  <a:lnTo>
                    <a:pt x="24" y="50"/>
                  </a:lnTo>
                  <a:lnTo>
                    <a:pt x="50" y="24"/>
                  </a:lnTo>
                  <a:lnTo>
                    <a:pt x="81" y="8"/>
                  </a:lnTo>
                  <a:lnTo>
                    <a:pt x="1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7" name="Rectangle 745"/>
            <p:cNvSpPr>
              <a:spLocks noChangeArrowheads="1"/>
            </p:cNvSpPr>
            <p:nvPr/>
          </p:nvSpPr>
          <p:spPr bwMode="auto">
            <a:xfrm>
              <a:off x="16942400" y="2452693"/>
              <a:ext cx="49213" cy="698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8" name="Rectangle 746"/>
            <p:cNvSpPr>
              <a:spLocks noChangeArrowheads="1"/>
            </p:cNvSpPr>
            <p:nvPr/>
          </p:nvSpPr>
          <p:spPr bwMode="auto">
            <a:xfrm>
              <a:off x="17183700" y="2714631"/>
              <a:ext cx="69850" cy="492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9" name="Rectangle 747"/>
            <p:cNvSpPr>
              <a:spLocks noChangeArrowheads="1"/>
            </p:cNvSpPr>
            <p:nvPr/>
          </p:nvSpPr>
          <p:spPr bwMode="auto">
            <a:xfrm>
              <a:off x="16942400" y="2959107"/>
              <a:ext cx="49213" cy="666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0" name="Rectangle 748"/>
            <p:cNvSpPr>
              <a:spLocks noChangeArrowheads="1"/>
            </p:cNvSpPr>
            <p:nvPr/>
          </p:nvSpPr>
          <p:spPr bwMode="auto">
            <a:xfrm>
              <a:off x="16680462" y="2714631"/>
              <a:ext cx="66675" cy="492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1" name="Freeform 749"/>
            <p:cNvSpPr/>
            <p:nvPr/>
          </p:nvSpPr>
          <p:spPr bwMode="auto">
            <a:xfrm>
              <a:off x="17104325" y="2519368"/>
              <a:ext cx="82550" cy="82550"/>
            </a:xfrm>
            <a:custGeom>
              <a:avLst/>
              <a:gdLst>
                <a:gd name="T0" fmla="*/ 29 w 52"/>
                <a:gd name="T1" fmla="*/ 0 h 52"/>
                <a:gd name="T2" fmla="*/ 52 w 52"/>
                <a:gd name="T3" fmla="*/ 23 h 52"/>
                <a:gd name="T4" fmla="*/ 21 w 52"/>
                <a:gd name="T5" fmla="*/ 52 h 52"/>
                <a:gd name="T6" fmla="*/ 0 w 52"/>
                <a:gd name="T7" fmla="*/ 31 h 52"/>
                <a:gd name="T8" fmla="*/ 29 w 52"/>
                <a:gd name="T9" fmla="*/ 0 h 52"/>
              </a:gdLst>
              <a:ahLst/>
              <a:cxnLst>
                <a:cxn ang="0">
                  <a:pos x="T0" y="T1"/>
                </a:cxn>
                <a:cxn ang="0">
                  <a:pos x="T2" y="T3"/>
                </a:cxn>
                <a:cxn ang="0">
                  <a:pos x="T4" y="T5"/>
                </a:cxn>
                <a:cxn ang="0">
                  <a:pos x="T6" y="T7"/>
                </a:cxn>
                <a:cxn ang="0">
                  <a:pos x="T8" y="T9"/>
                </a:cxn>
              </a:cxnLst>
              <a:rect l="0" t="0" r="r" b="b"/>
              <a:pathLst>
                <a:path w="52" h="52">
                  <a:moveTo>
                    <a:pt x="29" y="0"/>
                  </a:moveTo>
                  <a:lnTo>
                    <a:pt x="52" y="23"/>
                  </a:lnTo>
                  <a:lnTo>
                    <a:pt x="21" y="52"/>
                  </a:lnTo>
                  <a:lnTo>
                    <a:pt x="0" y="31"/>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2" name="Freeform 750"/>
            <p:cNvSpPr/>
            <p:nvPr/>
          </p:nvSpPr>
          <p:spPr bwMode="auto">
            <a:xfrm>
              <a:off x="17104325" y="2876557"/>
              <a:ext cx="82550" cy="82550"/>
            </a:xfrm>
            <a:custGeom>
              <a:avLst/>
              <a:gdLst>
                <a:gd name="T0" fmla="*/ 21 w 52"/>
                <a:gd name="T1" fmla="*/ 0 h 52"/>
                <a:gd name="T2" fmla="*/ 52 w 52"/>
                <a:gd name="T3" fmla="*/ 31 h 52"/>
                <a:gd name="T4" fmla="*/ 29 w 52"/>
                <a:gd name="T5" fmla="*/ 52 h 52"/>
                <a:gd name="T6" fmla="*/ 0 w 52"/>
                <a:gd name="T7" fmla="*/ 21 h 52"/>
                <a:gd name="T8" fmla="*/ 21 w 52"/>
                <a:gd name="T9" fmla="*/ 0 h 52"/>
              </a:gdLst>
              <a:ahLst/>
              <a:cxnLst>
                <a:cxn ang="0">
                  <a:pos x="T0" y="T1"/>
                </a:cxn>
                <a:cxn ang="0">
                  <a:pos x="T2" y="T3"/>
                </a:cxn>
                <a:cxn ang="0">
                  <a:pos x="T4" y="T5"/>
                </a:cxn>
                <a:cxn ang="0">
                  <a:pos x="T6" y="T7"/>
                </a:cxn>
                <a:cxn ang="0">
                  <a:pos x="T8" y="T9"/>
                </a:cxn>
              </a:cxnLst>
              <a:rect l="0" t="0" r="r" b="b"/>
              <a:pathLst>
                <a:path w="52" h="52">
                  <a:moveTo>
                    <a:pt x="21" y="0"/>
                  </a:moveTo>
                  <a:lnTo>
                    <a:pt x="52" y="31"/>
                  </a:lnTo>
                  <a:lnTo>
                    <a:pt x="29" y="52"/>
                  </a:lnTo>
                  <a:lnTo>
                    <a:pt x="0" y="21"/>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3" name="Freeform 751"/>
            <p:cNvSpPr/>
            <p:nvPr/>
          </p:nvSpPr>
          <p:spPr bwMode="auto">
            <a:xfrm>
              <a:off x="16747137" y="2876557"/>
              <a:ext cx="82550" cy="82550"/>
            </a:xfrm>
            <a:custGeom>
              <a:avLst/>
              <a:gdLst>
                <a:gd name="T0" fmla="*/ 29 w 52"/>
                <a:gd name="T1" fmla="*/ 0 h 52"/>
                <a:gd name="T2" fmla="*/ 52 w 52"/>
                <a:gd name="T3" fmla="*/ 21 h 52"/>
                <a:gd name="T4" fmla="*/ 21 w 52"/>
                <a:gd name="T5" fmla="*/ 52 h 52"/>
                <a:gd name="T6" fmla="*/ 0 w 52"/>
                <a:gd name="T7" fmla="*/ 31 h 52"/>
                <a:gd name="T8" fmla="*/ 29 w 52"/>
                <a:gd name="T9" fmla="*/ 0 h 52"/>
              </a:gdLst>
              <a:ahLst/>
              <a:cxnLst>
                <a:cxn ang="0">
                  <a:pos x="T0" y="T1"/>
                </a:cxn>
                <a:cxn ang="0">
                  <a:pos x="T2" y="T3"/>
                </a:cxn>
                <a:cxn ang="0">
                  <a:pos x="T4" y="T5"/>
                </a:cxn>
                <a:cxn ang="0">
                  <a:pos x="T6" y="T7"/>
                </a:cxn>
                <a:cxn ang="0">
                  <a:pos x="T8" y="T9"/>
                </a:cxn>
              </a:cxnLst>
              <a:rect l="0" t="0" r="r" b="b"/>
              <a:pathLst>
                <a:path w="52" h="52">
                  <a:moveTo>
                    <a:pt x="29" y="0"/>
                  </a:moveTo>
                  <a:lnTo>
                    <a:pt x="52" y="21"/>
                  </a:lnTo>
                  <a:lnTo>
                    <a:pt x="21" y="52"/>
                  </a:lnTo>
                  <a:lnTo>
                    <a:pt x="0" y="31"/>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4" name="Freeform 752"/>
            <p:cNvSpPr/>
            <p:nvPr/>
          </p:nvSpPr>
          <p:spPr bwMode="auto">
            <a:xfrm>
              <a:off x="16747137" y="2519368"/>
              <a:ext cx="82550" cy="82550"/>
            </a:xfrm>
            <a:custGeom>
              <a:avLst/>
              <a:gdLst>
                <a:gd name="T0" fmla="*/ 21 w 52"/>
                <a:gd name="T1" fmla="*/ 0 h 52"/>
                <a:gd name="T2" fmla="*/ 52 w 52"/>
                <a:gd name="T3" fmla="*/ 31 h 52"/>
                <a:gd name="T4" fmla="*/ 29 w 52"/>
                <a:gd name="T5" fmla="*/ 52 h 52"/>
                <a:gd name="T6" fmla="*/ 0 w 52"/>
                <a:gd name="T7" fmla="*/ 23 h 52"/>
                <a:gd name="T8" fmla="*/ 21 w 52"/>
                <a:gd name="T9" fmla="*/ 0 h 52"/>
              </a:gdLst>
              <a:ahLst/>
              <a:cxnLst>
                <a:cxn ang="0">
                  <a:pos x="T0" y="T1"/>
                </a:cxn>
                <a:cxn ang="0">
                  <a:pos x="T2" y="T3"/>
                </a:cxn>
                <a:cxn ang="0">
                  <a:pos x="T4" y="T5"/>
                </a:cxn>
                <a:cxn ang="0">
                  <a:pos x="T6" y="T7"/>
                </a:cxn>
                <a:cxn ang="0">
                  <a:pos x="T8" y="T9"/>
                </a:cxn>
              </a:cxnLst>
              <a:rect l="0" t="0" r="r" b="b"/>
              <a:pathLst>
                <a:path w="52" h="52">
                  <a:moveTo>
                    <a:pt x="21" y="0"/>
                  </a:moveTo>
                  <a:lnTo>
                    <a:pt x="52" y="31"/>
                  </a:lnTo>
                  <a:lnTo>
                    <a:pt x="29" y="52"/>
                  </a:lnTo>
                  <a:lnTo>
                    <a:pt x="0" y="23"/>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5" name="Freeform 753"/>
            <p:cNvSpPr/>
            <p:nvPr/>
          </p:nvSpPr>
          <p:spPr bwMode="auto">
            <a:xfrm>
              <a:off x="17024950" y="2465393"/>
              <a:ext cx="71438" cy="82550"/>
            </a:xfrm>
            <a:custGeom>
              <a:avLst/>
              <a:gdLst>
                <a:gd name="T0" fmla="*/ 16 w 45"/>
                <a:gd name="T1" fmla="*/ 0 h 52"/>
                <a:gd name="T2" fmla="*/ 45 w 45"/>
                <a:gd name="T3" fmla="*/ 13 h 52"/>
                <a:gd name="T4" fmla="*/ 29 w 45"/>
                <a:gd name="T5" fmla="*/ 52 h 52"/>
                <a:gd name="T6" fmla="*/ 0 w 45"/>
                <a:gd name="T7" fmla="*/ 39 h 52"/>
                <a:gd name="T8" fmla="*/ 16 w 45"/>
                <a:gd name="T9" fmla="*/ 0 h 52"/>
              </a:gdLst>
              <a:ahLst/>
              <a:cxnLst>
                <a:cxn ang="0">
                  <a:pos x="T0" y="T1"/>
                </a:cxn>
                <a:cxn ang="0">
                  <a:pos x="T2" y="T3"/>
                </a:cxn>
                <a:cxn ang="0">
                  <a:pos x="T4" y="T5"/>
                </a:cxn>
                <a:cxn ang="0">
                  <a:pos x="T6" y="T7"/>
                </a:cxn>
                <a:cxn ang="0">
                  <a:pos x="T8" y="T9"/>
                </a:cxn>
              </a:cxnLst>
              <a:rect l="0" t="0" r="r" b="b"/>
              <a:pathLst>
                <a:path w="45" h="52">
                  <a:moveTo>
                    <a:pt x="16" y="0"/>
                  </a:moveTo>
                  <a:lnTo>
                    <a:pt x="45" y="13"/>
                  </a:lnTo>
                  <a:lnTo>
                    <a:pt x="29" y="52"/>
                  </a:lnTo>
                  <a:lnTo>
                    <a:pt x="0" y="39"/>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6" name="Freeform 754"/>
            <p:cNvSpPr/>
            <p:nvPr/>
          </p:nvSpPr>
          <p:spPr bwMode="auto">
            <a:xfrm>
              <a:off x="17158300" y="2801944"/>
              <a:ext cx="82550" cy="69850"/>
            </a:xfrm>
            <a:custGeom>
              <a:avLst/>
              <a:gdLst>
                <a:gd name="T0" fmla="*/ 13 w 52"/>
                <a:gd name="T1" fmla="*/ 0 h 44"/>
                <a:gd name="T2" fmla="*/ 52 w 52"/>
                <a:gd name="T3" fmla="*/ 16 h 44"/>
                <a:gd name="T4" fmla="*/ 39 w 52"/>
                <a:gd name="T5" fmla="*/ 44 h 44"/>
                <a:gd name="T6" fmla="*/ 0 w 52"/>
                <a:gd name="T7" fmla="*/ 29 h 44"/>
                <a:gd name="T8" fmla="*/ 13 w 52"/>
                <a:gd name="T9" fmla="*/ 0 h 44"/>
              </a:gdLst>
              <a:ahLst/>
              <a:cxnLst>
                <a:cxn ang="0">
                  <a:pos x="T0" y="T1"/>
                </a:cxn>
                <a:cxn ang="0">
                  <a:pos x="T2" y="T3"/>
                </a:cxn>
                <a:cxn ang="0">
                  <a:pos x="T4" y="T5"/>
                </a:cxn>
                <a:cxn ang="0">
                  <a:pos x="T6" y="T7"/>
                </a:cxn>
                <a:cxn ang="0">
                  <a:pos x="T8" y="T9"/>
                </a:cxn>
              </a:cxnLst>
              <a:rect l="0" t="0" r="r" b="b"/>
              <a:pathLst>
                <a:path w="52" h="44">
                  <a:moveTo>
                    <a:pt x="13" y="0"/>
                  </a:moveTo>
                  <a:lnTo>
                    <a:pt x="52" y="16"/>
                  </a:lnTo>
                  <a:lnTo>
                    <a:pt x="39" y="44"/>
                  </a:lnTo>
                  <a:lnTo>
                    <a:pt x="0" y="29"/>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7" name="Freeform 755"/>
            <p:cNvSpPr/>
            <p:nvPr/>
          </p:nvSpPr>
          <p:spPr bwMode="auto">
            <a:xfrm>
              <a:off x="16834449" y="2935294"/>
              <a:ext cx="69850" cy="77788"/>
            </a:xfrm>
            <a:custGeom>
              <a:avLst/>
              <a:gdLst>
                <a:gd name="T0" fmla="*/ 16 w 44"/>
                <a:gd name="T1" fmla="*/ 0 h 49"/>
                <a:gd name="T2" fmla="*/ 44 w 44"/>
                <a:gd name="T3" fmla="*/ 10 h 49"/>
                <a:gd name="T4" fmla="*/ 29 w 44"/>
                <a:gd name="T5" fmla="*/ 49 h 49"/>
                <a:gd name="T6" fmla="*/ 0 w 44"/>
                <a:gd name="T7" fmla="*/ 39 h 49"/>
                <a:gd name="T8" fmla="*/ 16 w 44"/>
                <a:gd name="T9" fmla="*/ 0 h 49"/>
              </a:gdLst>
              <a:ahLst/>
              <a:cxnLst>
                <a:cxn ang="0">
                  <a:pos x="T0" y="T1"/>
                </a:cxn>
                <a:cxn ang="0">
                  <a:pos x="T2" y="T3"/>
                </a:cxn>
                <a:cxn ang="0">
                  <a:pos x="T4" y="T5"/>
                </a:cxn>
                <a:cxn ang="0">
                  <a:pos x="T6" y="T7"/>
                </a:cxn>
                <a:cxn ang="0">
                  <a:pos x="T8" y="T9"/>
                </a:cxn>
              </a:cxnLst>
              <a:rect l="0" t="0" r="r" b="b"/>
              <a:pathLst>
                <a:path w="44" h="49">
                  <a:moveTo>
                    <a:pt x="16" y="0"/>
                  </a:moveTo>
                  <a:lnTo>
                    <a:pt x="44" y="10"/>
                  </a:lnTo>
                  <a:lnTo>
                    <a:pt x="29" y="49"/>
                  </a:lnTo>
                  <a:lnTo>
                    <a:pt x="0" y="39"/>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8" name="Freeform 756"/>
            <p:cNvSpPr/>
            <p:nvPr/>
          </p:nvSpPr>
          <p:spPr bwMode="auto">
            <a:xfrm>
              <a:off x="16693162" y="2609856"/>
              <a:ext cx="79375" cy="71438"/>
            </a:xfrm>
            <a:custGeom>
              <a:avLst/>
              <a:gdLst>
                <a:gd name="T0" fmla="*/ 10 w 50"/>
                <a:gd name="T1" fmla="*/ 0 h 45"/>
                <a:gd name="T2" fmla="*/ 50 w 50"/>
                <a:gd name="T3" fmla="*/ 16 h 45"/>
                <a:gd name="T4" fmla="*/ 39 w 50"/>
                <a:gd name="T5" fmla="*/ 45 h 45"/>
                <a:gd name="T6" fmla="*/ 0 w 50"/>
                <a:gd name="T7" fmla="*/ 27 h 45"/>
                <a:gd name="T8" fmla="*/ 10 w 50"/>
                <a:gd name="T9" fmla="*/ 0 h 45"/>
              </a:gdLst>
              <a:ahLst/>
              <a:cxnLst>
                <a:cxn ang="0">
                  <a:pos x="T0" y="T1"/>
                </a:cxn>
                <a:cxn ang="0">
                  <a:pos x="T2" y="T3"/>
                </a:cxn>
                <a:cxn ang="0">
                  <a:pos x="T4" y="T5"/>
                </a:cxn>
                <a:cxn ang="0">
                  <a:pos x="T6" y="T7"/>
                </a:cxn>
                <a:cxn ang="0">
                  <a:pos x="T8" y="T9"/>
                </a:cxn>
              </a:cxnLst>
              <a:rect l="0" t="0" r="r" b="b"/>
              <a:pathLst>
                <a:path w="50" h="45">
                  <a:moveTo>
                    <a:pt x="10" y="0"/>
                  </a:moveTo>
                  <a:lnTo>
                    <a:pt x="50" y="16"/>
                  </a:lnTo>
                  <a:lnTo>
                    <a:pt x="39" y="45"/>
                  </a:lnTo>
                  <a:lnTo>
                    <a:pt x="0" y="27"/>
                  </a:lnTo>
                  <a:lnTo>
                    <a:pt x="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9" name="Freeform 757"/>
            <p:cNvSpPr/>
            <p:nvPr/>
          </p:nvSpPr>
          <p:spPr bwMode="auto">
            <a:xfrm>
              <a:off x="17158300" y="2606681"/>
              <a:ext cx="79375" cy="69850"/>
            </a:xfrm>
            <a:custGeom>
              <a:avLst/>
              <a:gdLst>
                <a:gd name="T0" fmla="*/ 39 w 50"/>
                <a:gd name="T1" fmla="*/ 0 h 44"/>
                <a:gd name="T2" fmla="*/ 50 w 50"/>
                <a:gd name="T3" fmla="*/ 29 h 44"/>
                <a:gd name="T4" fmla="*/ 11 w 50"/>
                <a:gd name="T5" fmla="*/ 44 h 44"/>
                <a:gd name="T6" fmla="*/ 0 w 50"/>
                <a:gd name="T7" fmla="*/ 18 h 44"/>
                <a:gd name="T8" fmla="*/ 39 w 50"/>
                <a:gd name="T9" fmla="*/ 0 h 44"/>
              </a:gdLst>
              <a:ahLst/>
              <a:cxnLst>
                <a:cxn ang="0">
                  <a:pos x="T0" y="T1"/>
                </a:cxn>
                <a:cxn ang="0">
                  <a:pos x="T2" y="T3"/>
                </a:cxn>
                <a:cxn ang="0">
                  <a:pos x="T4" y="T5"/>
                </a:cxn>
                <a:cxn ang="0">
                  <a:pos x="T6" y="T7"/>
                </a:cxn>
                <a:cxn ang="0">
                  <a:pos x="T8" y="T9"/>
                </a:cxn>
              </a:cxnLst>
              <a:rect l="0" t="0" r="r" b="b"/>
              <a:pathLst>
                <a:path w="50" h="44">
                  <a:moveTo>
                    <a:pt x="39" y="0"/>
                  </a:moveTo>
                  <a:lnTo>
                    <a:pt x="50" y="29"/>
                  </a:lnTo>
                  <a:lnTo>
                    <a:pt x="11" y="44"/>
                  </a:lnTo>
                  <a:lnTo>
                    <a:pt x="0" y="18"/>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0" name="Freeform 758"/>
            <p:cNvSpPr/>
            <p:nvPr/>
          </p:nvSpPr>
          <p:spPr bwMode="auto">
            <a:xfrm>
              <a:off x="17029712" y="2930532"/>
              <a:ext cx="69850" cy="82550"/>
            </a:xfrm>
            <a:custGeom>
              <a:avLst/>
              <a:gdLst>
                <a:gd name="T0" fmla="*/ 26 w 44"/>
                <a:gd name="T1" fmla="*/ 0 h 52"/>
                <a:gd name="T2" fmla="*/ 44 w 44"/>
                <a:gd name="T3" fmla="*/ 39 h 52"/>
                <a:gd name="T4" fmla="*/ 16 w 44"/>
                <a:gd name="T5" fmla="*/ 52 h 52"/>
                <a:gd name="T6" fmla="*/ 0 w 44"/>
                <a:gd name="T7" fmla="*/ 13 h 52"/>
                <a:gd name="T8" fmla="*/ 26 w 44"/>
                <a:gd name="T9" fmla="*/ 0 h 52"/>
              </a:gdLst>
              <a:ahLst/>
              <a:cxnLst>
                <a:cxn ang="0">
                  <a:pos x="T0" y="T1"/>
                </a:cxn>
                <a:cxn ang="0">
                  <a:pos x="T2" y="T3"/>
                </a:cxn>
                <a:cxn ang="0">
                  <a:pos x="T4" y="T5"/>
                </a:cxn>
                <a:cxn ang="0">
                  <a:pos x="T6" y="T7"/>
                </a:cxn>
                <a:cxn ang="0">
                  <a:pos x="T8" y="T9"/>
                </a:cxn>
              </a:cxnLst>
              <a:rect l="0" t="0" r="r" b="b"/>
              <a:pathLst>
                <a:path w="44" h="52">
                  <a:moveTo>
                    <a:pt x="26" y="0"/>
                  </a:moveTo>
                  <a:lnTo>
                    <a:pt x="44" y="39"/>
                  </a:lnTo>
                  <a:lnTo>
                    <a:pt x="16" y="52"/>
                  </a:lnTo>
                  <a:lnTo>
                    <a:pt x="0" y="13"/>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1" name="Freeform 759"/>
            <p:cNvSpPr/>
            <p:nvPr/>
          </p:nvSpPr>
          <p:spPr bwMode="auto">
            <a:xfrm>
              <a:off x="16693162" y="2801944"/>
              <a:ext cx="82550" cy="69850"/>
            </a:xfrm>
            <a:custGeom>
              <a:avLst/>
              <a:gdLst>
                <a:gd name="T0" fmla="*/ 39 w 52"/>
                <a:gd name="T1" fmla="*/ 0 h 44"/>
                <a:gd name="T2" fmla="*/ 52 w 52"/>
                <a:gd name="T3" fmla="*/ 29 h 44"/>
                <a:gd name="T4" fmla="*/ 10 w 52"/>
                <a:gd name="T5" fmla="*/ 44 h 44"/>
                <a:gd name="T6" fmla="*/ 0 w 52"/>
                <a:gd name="T7" fmla="*/ 16 h 44"/>
                <a:gd name="T8" fmla="*/ 39 w 52"/>
                <a:gd name="T9" fmla="*/ 0 h 44"/>
              </a:gdLst>
              <a:ahLst/>
              <a:cxnLst>
                <a:cxn ang="0">
                  <a:pos x="T0" y="T1"/>
                </a:cxn>
                <a:cxn ang="0">
                  <a:pos x="T2" y="T3"/>
                </a:cxn>
                <a:cxn ang="0">
                  <a:pos x="T4" y="T5"/>
                </a:cxn>
                <a:cxn ang="0">
                  <a:pos x="T6" y="T7"/>
                </a:cxn>
                <a:cxn ang="0">
                  <a:pos x="T8" y="T9"/>
                </a:cxn>
              </a:cxnLst>
              <a:rect l="0" t="0" r="r" b="b"/>
              <a:pathLst>
                <a:path w="52" h="44">
                  <a:moveTo>
                    <a:pt x="39" y="0"/>
                  </a:moveTo>
                  <a:lnTo>
                    <a:pt x="52" y="29"/>
                  </a:lnTo>
                  <a:lnTo>
                    <a:pt x="10" y="44"/>
                  </a:lnTo>
                  <a:lnTo>
                    <a:pt x="0" y="16"/>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2" name="Freeform 760"/>
            <p:cNvSpPr/>
            <p:nvPr/>
          </p:nvSpPr>
          <p:spPr bwMode="auto">
            <a:xfrm>
              <a:off x="16834449" y="2465393"/>
              <a:ext cx="69850" cy="82550"/>
            </a:xfrm>
            <a:custGeom>
              <a:avLst/>
              <a:gdLst>
                <a:gd name="T0" fmla="*/ 29 w 44"/>
                <a:gd name="T1" fmla="*/ 0 h 52"/>
                <a:gd name="T2" fmla="*/ 44 w 44"/>
                <a:gd name="T3" fmla="*/ 42 h 52"/>
                <a:gd name="T4" fmla="*/ 16 w 44"/>
                <a:gd name="T5" fmla="*/ 52 h 52"/>
                <a:gd name="T6" fmla="*/ 0 w 44"/>
                <a:gd name="T7" fmla="*/ 13 h 52"/>
                <a:gd name="T8" fmla="*/ 29 w 44"/>
                <a:gd name="T9" fmla="*/ 0 h 52"/>
              </a:gdLst>
              <a:ahLst/>
              <a:cxnLst>
                <a:cxn ang="0">
                  <a:pos x="T0" y="T1"/>
                </a:cxn>
                <a:cxn ang="0">
                  <a:pos x="T2" y="T3"/>
                </a:cxn>
                <a:cxn ang="0">
                  <a:pos x="T4" y="T5"/>
                </a:cxn>
                <a:cxn ang="0">
                  <a:pos x="T6" y="T7"/>
                </a:cxn>
                <a:cxn ang="0">
                  <a:pos x="T8" y="T9"/>
                </a:cxn>
              </a:cxnLst>
              <a:rect l="0" t="0" r="r" b="b"/>
              <a:pathLst>
                <a:path w="44" h="52">
                  <a:moveTo>
                    <a:pt x="29" y="0"/>
                  </a:moveTo>
                  <a:lnTo>
                    <a:pt x="44" y="42"/>
                  </a:lnTo>
                  <a:lnTo>
                    <a:pt x="16" y="52"/>
                  </a:lnTo>
                  <a:lnTo>
                    <a:pt x="0" y="13"/>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3" name="Freeform 761"/>
            <p:cNvSpPr>
              <a:spLocks noEditPoints="1"/>
            </p:cNvSpPr>
            <p:nvPr/>
          </p:nvSpPr>
          <p:spPr bwMode="auto">
            <a:xfrm>
              <a:off x="9987549" y="7938"/>
              <a:ext cx="803277" cy="806452"/>
            </a:xfrm>
            <a:custGeom>
              <a:avLst/>
              <a:gdLst>
                <a:gd name="T0" fmla="*/ 239 w 506"/>
                <a:gd name="T1" fmla="*/ 485 h 508"/>
                <a:gd name="T2" fmla="*/ 267 w 506"/>
                <a:gd name="T3" fmla="*/ 419 h 508"/>
                <a:gd name="T4" fmla="*/ 380 w 506"/>
                <a:gd name="T5" fmla="*/ 359 h 508"/>
                <a:gd name="T6" fmla="*/ 393 w 506"/>
                <a:gd name="T7" fmla="*/ 414 h 508"/>
                <a:gd name="T8" fmla="*/ 427 w 506"/>
                <a:gd name="T9" fmla="*/ 409 h 508"/>
                <a:gd name="T10" fmla="*/ 380 w 506"/>
                <a:gd name="T11" fmla="*/ 359 h 508"/>
                <a:gd name="T12" fmla="*/ 113 w 506"/>
                <a:gd name="T13" fmla="*/ 372 h 508"/>
                <a:gd name="T14" fmla="*/ 100 w 506"/>
                <a:gd name="T15" fmla="*/ 427 h 508"/>
                <a:gd name="T16" fmla="*/ 147 w 506"/>
                <a:gd name="T17" fmla="*/ 380 h 508"/>
                <a:gd name="T18" fmla="*/ 417 w 506"/>
                <a:gd name="T19" fmla="*/ 239 h 508"/>
                <a:gd name="T20" fmla="*/ 485 w 506"/>
                <a:gd name="T21" fmla="*/ 267 h 508"/>
                <a:gd name="T22" fmla="*/ 417 w 506"/>
                <a:gd name="T23" fmla="*/ 239 h 508"/>
                <a:gd name="T24" fmla="*/ 21 w 506"/>
                <a:gd name="T25" fmla="*/ 267 h 508"/>
                <a:gd name="T26" fmla="*/ 89 w 506"/>
                <a:gd name="T27" fmla="*/ 239 h 508"/>
                <a:gd name="T28" fmla="*/ 335 w 506"/>
                <a:gd name="T29" fmla="*/ 160 h 508"/>
                <a:gd name="T30" fmla="*/ 254 w 506"/>
                <a:gd name="T31" fmla="*/ 233 h 508"/>
                <a:gd name="T32" fmla="*/ 191 w 506"/>
                <a:gd name="T33" fmla="*/ 215 h 508"/>
                <a:gd name="T34" fmla="*/ 257 w 506"/>
                <a:gd name="T35" fmla="*/ 278 h 508"/>
                <a:gd name="T36" fmla="*/ 335 w 506"/>
                <a:gd name="T37" fmla="*/ 160 h 508"/>
                <a:gd name="T38" fmla="*/ 393 w 506"/>
                <a:gd name="T39" fmla="*/ 92 h 508"/>
                <a:gd name="T40" fmla="*/ 380 w 506"/>
                <a:gd name="T41" fmla="*/ 147 h 508"/>
                <a:gd name="T42" fmla="*/ 427 w 506"/>
                <a:gd name="T43" fmla="*/ 100 h 508"/>
                <a:gd name="T44" fmla="*/ 100 w 506"/>
                <a:gd name="T45" fmla="*/ 79 h 508"/>
                <a:gd name="T46" fmla="*/ 113 w 506"/>
                <a:gd name="T47" fmla="*/ 134 h 508"/>
                <a:gd name="T48" fmla="*/ 147 w 506"/>
                <a:gd name="T49" fmla="*/ 129 h 508"/>
                <a:gd name="T50" fmla="*/ 100 w 506"/>
                <a:gd name="T51" fmla="*/ 79 h 508"/>
                <a:gd name="T52" fmla="*/ 239 w 506"/>
                <a:gd name="T53" fmla="*/ 89 h 508"/>
                <a:gd name="T54" fmla="*/ 267 w 506"/>
                <a:gd name="T55" fmla="*/ 21 h 508"/>
                <a:gd name="T56" fmla="*/ 254 w 506"/>
                <a:gd name="T57" fmla="*/ 0 h 508"/>
                <a:gd name="T58" fmla="*/ 304 w 506"/>
                <a:gd name="T59" fmla="*/ 5 h 508"/>
                <a:gd name="T60" fmla="*/ 393 w 506"/>
                <a:gd name="T61" fmla="*/ 42 h 508"/>
                <a:gd name="T62" fmla="*/ 451 w 506"/>
                <a:gd name="T63" fmla="*/ 97 h 508"/>
                <a:gd name="T64" fmla="*/ 500 w 506"/>
                <a:gd name="T65" fmla="*/ 197 h 508"/>
                <a:gd name="T66" fmla="*/ 500 w 506"/>
                <a:gd name="T67" fmla="*/ 312 h 508"/>
                <a:gd name="T68" fmla="*/ 451 w 506"/>
                <a:gd name="T69" fmla="*/ 411 h 508"/>
                <a:gd name="T70" fmla="*/ 393 w 506"/>
                <a:gd name="T71" fmla="*/ 464 h 508"/>
                <a:gd name="T72" fmla="*/ 304 w 506"/>
                <a:gd name="T73" fmla="*/ 503 h 508"/>
                <a:gd name="T74" fmla="*/ 254 w 506"/>
                <a:gd name="T75" fmla="*/ 508 h 508"/>
                <a:gd name="T76" fmla="*/ 155 w 506"/>
                <a:gd name="T77" fmla="*/ 487 h 508"/>
                <a:gd name="T78" fmla="*/ 81 w 506"/>
                <a:gd name="T79" fmla="*/ 440 h 508"/>
                <a:gd name="T80" fmla="*/ 26 w 506"/>
                <a:gd name="T81" fmla="*/ 364 h 508"/>
                <a:gd name="T82" fmla="*/ 0 w 506"/>
                <a:gd name="T83" fmla="*/ 254 h 508"/>
                <a:gd name="T84" fmla="*/ 26 w 506"/>
                <a:gd name="T85" fmla="*/ 144 h 508"/>
                <a:gd name="T86" fmla="*/ 81 w 506"/>
                <a:gd name="T87" fmla="*/ 68 h 508"/>
                <a:gd name="T88" fmla="*/ 155 w 506"/>
                <a:gd name="T89" fmla="*/ 21 h 508"/>
                <a:gd name="T90" fmla="*/ 254 w 506"/>
                <a:gd name="T9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6" h="508">
                  <a:moveTo>
                    <a:pt x="239" y="419"/>
                  </a:moveTo>
                  <a:lnTo>
                    <a:pt x="239" y="485"/>
                  </a:lnTo>
                  <a:lnTo>
                    <a:pt x="267" y="485"/>
                  </a:lnTo>
                  <a:lnTo>
                    <a:pt x="267" y="419"/>
                  </a:lnTo>
                  <a:lnTo>
                    <a:pt x="239" y="419"/>
                  </a:lnTo>
                  <a:close/>
                  <a:moveTo>
                    <a:pt x="380" y="359"/>
                  </a:moveTo>
                  <a:lnTo>
                    <a:pt x="359" y="380"/>
                  </a:lnTo>
                  <a:lnTo>
                    <a:pt x="393" y="414"/>
                  </a:lnTo>
                  <a:lnTo>
                    <a:pt x="406" y="427"/>
                  </a:lnTo>
                  <a:lnTo>
                    <a:pt x="427" y="409"/>
                  </a:lnTo>
                  <a:lnTo>
                    <a:pt x="393" y="372"/>
                  </a:lnTo>
                  <a:lnTo>
                    <a:pt x="380" y="359"/>
                  </a:lnTo>
                  <a:close/>
                  <a:moveTo>
                    <a:pt x="126" y="359"/>
                  </a:moveTo>
                  <a:lnTo>
                    <a:pt x="113" y="372"/>
                  </a:lnTo>
                  <a:lnTo>
                    <a:pt x="79" y="409"/>
                  </a:lnTo>
                  <a:lnTo>
                    <a:pt x="100" y="427"/>
                  </a:lnTo>
                  <a:lnTo>
                    <a:pt x="113" y="414"/>
                  </a:lnTo>
                  <a:lnTo>
                    <a:pt x="147" y="380"/>
                  </a:lnTo>
                  <a:lnTo>
                    <a:pt x="126" y="359"/>
                  </a:lnTo>
                  <a:close/>
                  <a:moveTo>
                    <a:pt x="417" y="239"/>
                  </a:moveTo>
                  <a:lnTo>
                    <a:pt x="417" y="267"/>
                  </a:lnTo>
                  <a:lnTo>
                    <a:pt x="485" y="267"/>
                  </a:lnTo>
                  <a:lnTo>
                    <a:pt x="485" y="239"/>
                  </a:lnTo>
                  <a:lnTo>
                    <a:pt x="417" y="239"/>
                  </a:lnTo>
                  <a:close/>
                  <a:moveTo>
                    <a:pt x="21" y="239"/>
                  </a:moveTo>
                  <a:lnTo>
                    <a:pt x="21" y="267"/>
                  </a:lnTo>
                  <a:lnTo>
                    <a:pt x="89" y="267"/>
                  </a:lnTo>
                  <a:lnTo>
                    <a:pt x="89" y="239"/>
                  </a:lnTo>
                  <a:lnTo>
                    <a:pt x="21" y="239"/>
                  </a:lnTo>
                  <a:close/>
                  <a:moveTo>
                    <a:pt x="335" y="160"/>
                  </a:moveTo>
                  <a:lnTo>
                    <a:pt x="257" y="236"/>
                  </a:lnTo>
                  <a:lnTo>
                    <a:pt x="254" y="233"/>
                  </a:lnTo>
                  <a:lnTo>
                    <a:pt x="212" y="194"/>
                  </a:lnTo>
                  <a:lnTo>
                    <a:pt x="191" y="215"/>
                  </a:lnTo>
                  <a:lnTo>
                    <a:pt x="254" y="275"/>
                  </a:lnTo>
                  <a:lnTo>
                    <a:pt x="257" y="278"/>
                  </a:lnTo>
                  <a:lnTo>
                    <a:pt x="356" y="181"/>
                  </a:lnTo>
                  <a:lnTo>
                    <a:pt x="335" y="160"/>
                  </a:lnTo>
                  <a:close/>
                  <a:moveTo>
                    <a:pt x="406" y="79"/>
                  </a:moveTo>
                  <a:lnTo>
                    <a:pt x="393" y="92"/>
                  </a:lnTo>
                  <a:lnTo>
                    <a:pt x="359" y="129"/>
                  </a:lnTo>
                  <a:lnTo>
                    <a:pt x="380" y="147"/>
                  </a:lnTo>
                  <a:lnTo>
                    <a:pt x="393" y="134"/>
                  </a:lnTo>
                  <a:lnTo>
                    <a:pt x="427" y="100"/>
                  </a:lnTo>
                  <a:lnTo>
                    <a:pt x="406" y="79"/>
                  </a:lnTo>
                  <a:close/>
                  <a:moveTo>
                    <a:pt x="100" y="79"/>
                  </a:moveTo>
                  <a:lnTo>
                    <a:pt x="79" y="100"/>
                  </a:lnTo>
                  <a:lnTo>
                    <a:pt x="113" y="134"/>
                  </a:lnTo>
                  <a:lnTo>
                    <a:pt x="126" y="147"/>
                  </a:lnTo>
                  <a:lnTo>
                    <a:pt x="147" y="129"/>
                  </a:lnTo>
                  <a:lnTo>
                    <a:pt x="113" y="92"/>
                  </a:lnTo>
                  <a:lnTo>
                    <a:pt x="100" y="79"/>
                  </a:lnTo>
                  <a:close/>
                  <a:moveTo>
                    <a:pt x="239" y="21"/>
                  </a:moveTo>
                  <a:lnTo>
                    <a:pt x="239" y="89"/>
                  </a:lnTo>
                  <a:lnTo>
                    <a:pt x="267" y="89"/>
                  </a:lnTo>
                  <a:lnTo>
                    <a:pt x="267" y="21"/>
                  </a:lnTo>
                  <a:lnTo>
                    <a:pt x="239" y="21"/>
                  </a:lnTo>
                  <a:close/>
                  <a:moveTo>
                    <a:pt x="254" y="0"/>
                  </a:moveTo>
                  <a:lnTo>
                    <a:pt x="254" y="0"/>
                  </a:lnTo>
                  <a:lnTo>
                    <a:pt x="304" y="5"/>
                  </a:lnTo>
                  <a:lnTo>
                    <a:pt x="351" y="21"/>
                  </a:lnTo>
                  <a:lnTo>
                    <a:pt x="393" y="42"/>
                  </a:lnTo>
                  <a:lnTo>
                    <a:pt x="424" y="68"/>
                  </a:lnTo>
                  <a:lnTo>
                    <a:pt x="451" y="97"/>
                  </a:lnTo>
                  <a:lnTo>
                    <a:pt x="482" y="144"/>
                  </a:lnTo>
                  <a:lnTo>
                    <a:pt x="500" y="197"/>
                  </a:lnTo>
                  <a:lnTo>
                    <a:pt x="506" y="254"/>
                  </a:lnTo>
                  <a:lnTo>
                    <a:pt x="500" y="312"/>
                  </a:lnTo>
                  <a:lnTo>
                    <a:pt x="482" y="364"/>
                  </a:lnTo>
                  <a:lnTo>
                    <a:pt x="451" y="411"/>
                  </a:lnTo>
                  <a:lnTo>
                    <a:pt x="424" y="440"/>
                  </a:lnTo>
                  <a:lnTo>
                    <a:pt x="393" y="464"/>
                  </a:lnTo>
                  <a:lnTo>
                    <a:pt x="351" y="487"/>
                  </a:lnTo>
                  <a:lnTo>
                    <a:pt x="304" y="503"/>
                  </a:lnTo>
                  <a:lnTo>
                    <a:pt x="254" y="508"/>
                  </a:lnTo>
                  <a:lnTo>
                    <a:pt x="254" y="508"/>
                  </a:lnTo>
                  <a:lnTo>
                    <a:pt x="202" y="503"/>
                  </a:lnTo>
                  <a:lnTo>
                    <a:pt x="155" y="487"/>
                  </a:lnTo>
                  <a:lnTo>
                    <a:pt x="113" y="464"/>
                  </a:lnTo>
                  <a:lnTo>
                    <a:pt x="81" y="440"/>
                  </a:lnTo>
                  <a:lnTo>
                    <a:pt x="55" y="411"/>
                  </a:lnTo>
                  <a:lnTo>
                    <a:pt x="26" y="364"/>
                  </a:lnTo>
                  <a:lnTo>
                    <a:pt x="5" y="312"/>
                  </a:lnTo>
                  <a:lnTo>
                    <a:pt x="0" y="254"/>
                  </a:lnTo>
                  <a:lnTo>
                    <a:pt x="5" y="197"/>
                  </a:lnTo>
                  <a:lnTo>
                    <a:pt x="26" y="144"/>
                  </a:lnTo>
                  <a:lnTo>
                    <a:pt x="55" y="97"/>
                  </a:lnTo>
                  <a:lnTo>
                    <a:pt x="81" y="68"/>
                  </a:lnTo>
                  <a:lnTo>
                    <a:pt x="113" y="42"/>
                  </a:lnTo>
                  <a:lnTo>
                    <a:pt x="155" y="21"/>
                  </a:lnTo>
                  <a:lnTo>
                    <a:pt x="202" y="5"/>
                  </a:lnTo>
                  <a:lnTo>
                    <a:pt x="25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4" name="Freeform 762"/>
            <p:cNvSpPr/>
            <p:nvPr/>
          </p:nvSpPr>
          <p:spPr bwMode="auto">
            <a:xfrm>
              <a:off x="14024569" y="831852"/>
              <a:ext cx="336551" cy="74613"/>
            </a:xfrm>
            <a:custGeom>
              <a:avLst/>
              <a:gdLst>
                <a:gd name="T0" fmla="*/ 50 w 212"/>
                <a:gd name="T1" fmla="*/ 0 h 47"/>
                <a:gd name="T2" fmla="*/ 57 w 212"/>
                <a:gd name="T3" fmla="*/ 8 h 47"/>
                <a:gd name="T4" fmla="*/ 65 w 212"/>
                <a:gd name="T5" fmla="*/ 13 h 47"/>
                <a:gd name="T6" fmla="*/ 78 w 212"/>
                <a:gd name="T7" fmla="*/ 13 h 47"/>
                <a:gd name="T8" fmla="*/ 89 w 212"/>
                <a:gd name="T9" fmla="*/ 13 h 47"/>
                <a:gd name="T10" fmla="*/ 99 w 212"/>
                <a:gd name="T11" fmla="*/ 8 h 47"/>
                <a:gd name="T12" fmla="*/ 107 w 212"/>
                <a:gd name="T13" fmla="*/ 0 h 47"/>
                <a:gd name="T14" fmla="*/ 115 w 212"/>
                <a:gd name="T15" fmla="*/ 8 h 47"/>
                <a:gd name="T16" fmla="*/ 123 w 212"/>
                <a:gd name="T17" fmla="*/ 13 h 47"/>
                <a:gd name="T18" fmla="*/ 136 w 212"/>
                <a:gd name="T19" fmla="*/ 13 h 47"/>
                <a:gd name="T20" fmla="*/ 146 w 212"/>
                <a:gd name="T21" fmla="*/ 13 h 47"/>
                <a:gd name="T22" fmla="*/ 157 w 212"/>
                <a:gd name="T23" fmla="*/ 8 h 47"/>
                <a:gd name="T24" fmla="*/ 165 w 212"/>
                <a:gd name="T25" fmla="*/ 0 h 47"/>
                <a:gd name="T26" fmla="*/ 173 w 212"/>
                <a:gd name="T27" fmla="*/ 8 h 47"/>
                <a:gd name="T28" fmla="*/ 180 w 212"/>
                <a:gd name="T29" fmla="*/ 13 h 47"/>
                <a:gd name="T30" fmla="*/ 194 w 212"/>
                <a:gd name="T31" fmla="*/ 13 h 47"/>
                <a:gd name="T32" fmla="*/ 204 w 212"/>
                <a:gd name="T33" fmla="*/ 13 h 47"/>
                <a:gd name="T34" fmla="*/ 212 w 212"/>
                <a:gd name="T35" fmla="*/ 8 h 47"/>
                <a:gd name="T36" fmla="*/ 212 w 212"/>
                <a:gd name="T37" fmla="*/ 29 h 47"/>
                <a:gd name="T38" fmla="*/ 204 w 212"/>
                <a:gd name="T39" fmla="*/ 29 h 47"/>
                <a:gd name="T40" fmla="*/ 196 w 212"/>
                <a:gd name="T41" fmla="*/ 31 h 47"/>
                <a:gd name="T42" fmla="*/ 188 w 212"/>
                <a:gd name="T43" fmla="*/ 36 h 47"/>
                <a:gd name="T44" fmla="*/ 180 w 212"/>
                <a:gd name="T45" fmla="*/ 42 h 47"/>
                <a:gd name="T46" fmla="*/ 173 w 212"/>
                <a:gd name="T47" fmla="*/ 44 h 47"/>
                <a:gd name="T48" fmla="*/ 165 w 212"/>
                <a:gd name="T49" fmla="*/ 47 h 47"/>
                <a:gd name="T50" fmla="*/ 157 w 212"/>
                <a:gd name="T51" fmla="*/ 47 h 47"/>
                <a:gd name="T52" fmla="*/ 149 w 212"/>
                <a:gd name="T53" fmla="*/ 44 h 47"/>
                <a:gd name="T54" fmla="*/ 141 w 212"/>
                <a:gd name="T55" fmla="*/ 42 h 47"/>
                <a:gd name="T56" fmla="*/ 131 w 212"/>
                <a:gd name="T57" fmla="*/ 36 h 47"/>
                <a:gd name="T58" fmla="*/ 120 w 212"/>
                <a:gd name="T59" fmla="*/ 31 h 47"/>
                <a:gd name="T60" fmla="*/ 110 w 212"/>
                <a:gd name="T61" fmla="*/ 31 h 47"/>
                <a:gd name="T62" fmla="*/ 99 w 212"/>
                <a:gd name="T63" fmla="*/ 31 h 47"/>
                <a:gd name="T64" fmla="*/ 89 w 212"/>
                <a:gd name="T65" fmla="*/ 36 h 47"/>
                <a:gd name="T66" fmla="*/ 78 w 212"/>
                <a:gd name="T67" fmla="*/ 42 h 47"/>
                <a:gd name="T68" fmla="*/ 73 w 212"/>
                <a:gd name="T69" fmla="*/ 44 h 47"/>
                <a:gd name="T70" fmla="*/ 65 w 212"/>
                <a:gd name="T71" fmla="*/ 44 h 47"/>
                <a:gd name="T72" fmla="*/ 57 w 212"/>
                <a:gd name="T73" fmla="*/ 44 h 47"/>
                <a:gd name="T74" fmla="*/ 50 w 212"/>
                <a:gd name="T75" fmla="*/ 39 h 47"/>
                <a:gd name="T76" fmla="*/ 36 w 212"/>
                <a:gd name="T77" fmla="*/ 34 h 47"/>
                <a:gd name="T78" fmla="*/ 26 w 212"/>
                <a:gd name="T79" fmla="*/ 31 h 47"/>
                <a:gd name="T80" fmla="*/ 13 w 212"/>
                <a:gd name="T81" fmla="*/ 31 h 47"/>
                <a:gd name="T82" fmla="*/ 5 w 212"/>
                <a:gd name="T83" fmla="*/ 34 h 47"/>
                <a:gd name="T84" fmla="*/ 0 w 212"/>
                <a:gd name="T85" fmla="*/ 36 h 47"/>
                <a:gd name="T86" fmla="*/ 0 w 212"/>
                <a:gd name="T87" fmla="*/ 8 h 47"/>
                <a:gd name="T88" fmla="*/ 8 w 212"/>
                <a:gd name="T89" fmla="*/ 13 h 47"/>
                <a:gd name="T90" fmla="*/ 21 w 212"/>
                <a:gd name="T91" fmla="*/ 13 h 47"/>
                <a:gd name="T92" fmla="*/ 31 w 212"/>
                <a:gd name="T93" fmla="*/ 13 h 47"/>
                <a:gd name="T94" fmla="*/ 42 w 212"/>
                <a:gd name="T95" fmla="*/ 8 h 47"/>
                <a:gd name="T96" fmla="*/ 50 w 212"/>
                <a:gd name="T9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 h="47">
                  <a:moveTo>
                    <a:pt x="50" y="0"/>
                  </a:moveTo>
                  <a:lnTo>
                    <a:pt x="57" y="8"/>
                  </a:lnTo>
                  <a:lnTo>
                    <a:pt x="65" y="13"/>
                  </a:lnTo>
                  <a:lnTo>
                    <a:pt x="78" y="13"/>
                  </a:lnTo>
                  <a:lnTo>
                    <a:pt x="89" y="13"/>
                  </a:lnTo>
                  <a:lnTo>
                    <a:pt x="99" y="8"/>
                  </a:lnTo>
                  <a:lnTo>
                    <a:pt x="107" y="0"/>
                  </a:lnTo>
                  <a:lnTo>
                    <a:pt x="115" y="8"/>
                  </a:lnTo>
                  <a:lnTo>
                    <a:pt x="123" y="13"/>
                  </a:lnTo>
                  <a:lnTo>
                    <a:pt x="136" y="13"/>
                  </a:lnTo>
                  <a:lnTo>
                    <a:pt x="146" y="13"/>
                  </a:lnTo>
                  <a:lnTo>
                    <a:pt x="157" y="8"/>
                  </a:lnTo>
                  <a:lnTo>
                    <a:pt x="165" y="0"/>
                  </a:lnTo>
                  <a:lnTo>
                    <a:pt x="173" y="8"/>
                  </a:lnTo>
                  <a:lnTo>
                    <a:pt x="180" y="13"/>
                  </a:lnTo>
                  <a:lnTo>
                    <a:pt x="194" y="13"/>
                  </a:lnTo>
                  <a:lnTo>
                    <a:pt x="204" y="13"/>
                  </a:lnTo>
                  <a:lnTo>
                    <a:pt x="212" y="8"/>
                  </a:lnTo>
                  <a:lnTo>
                    <a:pt x="212" y="29"/>
                  </a:lnTo>
                  <a:lnTo>
                    <a:pt x="204" y="29"/>
                  </a:lnTo>
                  <a:lnTo>
                    <a:pt x="196" y="31"/>
                  </a:lnTo>
                  <a:lnTo>
                    <a:pt x="188" y="36"/>
                  </a:lnTo>
                  <a:lnTo>
                    <a:pt x="180" y="42"/>
                  </a:lnTo>
                  <a:lnTo>
                    <a:pt x="173" y="44"/>
                  </a:lnTo>
                  <a:lnTo>
                    <a:pt x="165" y="47"/>
                  </a:lnTo>
                  <a:lnTo>
                    <a:pt x="157" y="47"/>
                  </a:lnTo>
                  <a:lnTo>
                    <a:pt x="149" y="44"/>
                  </a:lnTo>
                  <a:lnTo>
                    <a:pt x="141" y="42"/>
                  </a:lnTo>
                  <a:lnTo>
                    <a:pt x="131" y="36"/>
                  </a:lnTo>
                  <a:lnTo>
                    <a:pt x="120" y="31"/>
                  </a:lnTo>
                  <a:lnTo>
                    <a:pt x="110" y="31"/>
                  </a:lnTo>
                  <a:lnTo>
                    <a:pt x="99" y="31"/>
                  </a:lnTo>
                  <a:lnTo>
                    <a:pt x="89" y="36"/>
                  </a:lnTo>
                  <a:lnTo>
                    <a:pt x="78" y="42"/>
                  </a:lnTo>
                  <a:lnTo>
                    <a:pt x="73" y="44"/>
                  </a:lnTo>
                  <a:lnTo>
                    <a:pt x="65" y="44"/>
                  </a:lnTo>
                  <a:lnTo>
                    <a:pt x="57" y="44"/>
                  </a:lnTo>
                  <a:lnTo>
                    <a:pt x="50" y="39"/>
                  </a:lnTo>
                  <a:lnTo>
                    <a:pt x="36" y="34"/>
                  </a:lnTo>
                  <a:lnTo>
                    <a:pt x="26" y="31"/>
                  </a:lnTo>
                  <a:lnTo>
                    <a:pt x="13" y="31"/>
                  </a:lnTo>
                  <a:lnTo>
                    <a:pt x="5" y="34"/>
                  </a:lnTo>
                  <a:lnTo>
                    <a:pt x="0" y="36"/>
                  </a:lnTo>
                  <a:lnTo>
                    <a:pt x="0" y="8"/>
                  </a:lnTo>
                  <a:lnTo>
                    <a:pt x="8" y="13"/>
                  </a:lnTo>
                  <a:lnTo>
                    <a:pt x="21" y="13"/>
                  </a:lnTo>
                  <a:lnTo>
                    <a:pt x="31" y="13"/>
                  </a:lnTo>
                  <a:lnTo>
                    <a:pt x="42" y="8"/>
                  </a:lnTo>
                  <a:lnTo>
                    <a:pt x="5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5" name="Freeform 763"/>
            <p:cNvSpPr/>
            <p:nvPr/>
          </p:nvSpPr>
          <p:spPr bwMode="auto">
            <a:xfrm>
              <a:off x="14024569" y="909640"/>
              <a:ext cx="336551" cy="53975"/>
            </a:xfrm>
            <a:custGeom>
              <a:avLst/>
              <a:gdLst>
                <a:gd name="T0" fmla="*/ 212 w 212"/>
                <a:gd name="T1" fmla="*/ 0 h 34"/>
                <a:gd name="T2" fmla="*/ 212 w 212"/>
                <a:gd name="T3" fmla="*/ 34 h 34"/>
                <a:gd name="T4" fmla="*/ 0 w 212"/>
                <a:gd name="T5" fmla="*/ 34 h 34"/>
                <a:gd name="T6" fmla="*/ 0 w 212"/>
                <a:gd name="T7" fmla="*/ 14 h 34"/>
                <a:gd name="T8" fmla="*/ 5 w 212"/>
                <a:gd name="T9" fmla="*/ 8 h 34"/>
                <a:gd name="T10" fmla="*/ 13 w 212"/>
                <a:gd name="T11" fmla="*/ 6 h 34"/>
                <a:gd name="T12" fmla="*/ 21 w 212"/>
                <a:gd name="T13" fmla="*/ 3 h 34"/>
                <a:gd name="T14" fmla="*/ 31 w 212"/>
                <a:gd name="T15" fmla="*/ 6 h 34"/>
                <a:gd name="T16" fmla="*/ 42 w 212"/>
                <a:gd name="T17" fmla="*/ 11 h 34"/>
                <a:gd name="T18" fmla="*/ 50 w 212"/>
                <a:gd name="T19" fmla="*/ 14 h 34"/>
                <a:gd name="T20" fmla="*/ 60 w 212"/>
                <a:gd name="T21" fmla="*/ 16 h 34"/>
                <a:gd name="T22" fmla="*/ 70 w 212"/>
                <a:gd name="T23" fmla="*/ 16 h 34"/>
                <a:gd name="T24" fmla="*/ 81 w 212"/>
                <a:gd name="T25" fmla="*/ 14 h 34"/>
                <a:gd name="T26" fmla="*/ 89 w 212"/>
                <a:gd name="T27" fmla="*/ 11 h 34"/>
                <a:gd name="T28" fmla="*/ 99 w 212"/>
                <a:gd name="T29" fmla="*/ 6 h 34"/>
                <a:gd name="T30" fmla="*/ 110 w 212"/>
                <a:gd name="T31" fmla="*/ 3 h 34"/>
                <a:gd name="T32" fmla="*/ 118 w 212"/>
                <a:gd name="T33" fmla="*/ 6 h 34"/>
                <a:gd name="T34" fmla="*/ 125 w 212"/>
                <a:gd name="T35" fmla="*/ 8 h 34"/>
                <a:gd name="T36" fmla="*/ 133 w 212"/>
                <a:gd name="T37" fmla="*/ 14 h 34"/>
                <a:gd name="T38" fmla="*/ 144 w 212"/>
                <a:gd name="T39" fmla="*/ 16 h 34"/>
                <a:gd name="T40" fmla="*/ 154 w 212"/>
                <a:gd name="T41" fmla="*/ 19 h 34"/>
                <a:gd name="T42" fmla="*/ 162 w 212"/>
                <a:gd name="T43" fmla="*/ 19 h 34"/>
                <a:gd name="T44" fmla="*/ 175 w 212"/>
                <a:gd name="T45" fmla="*/ 19 h 34"/>
                <a:gd name="T46" fmla="*/ 183 w 212"/>
                <a:gd name="T47" fmla="*/ 14 h 34"/>
                <a:gd name="T48" fmla="*/ 194 w 212"/>
                <a:gd name="T49" fmla="*/ 8 h 34"/>
                <a:gd name="T50" fmla="*/ 199 w 212"/>
                <a:gd name="T51" fmla="*/ 6 h 34"/>
                <a:gd name="T52" fmla="*/ 207 w 212"/>
                <a:gd name="T53" fmla="*/ 3 h 34"/>
                <a:gd name="T54" fmla="*/ 212 w 212"/>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2" h="34">
                  <a:moveTo>
                    <a:pt x="212" y="0"/>
                  </a:moveTo>
                  <a:lnTo>
                    <a:pt x="212" y="34"/>
                  </a:lnTo>
                  <a:lnTo>
                    <a:pt x="0" y="34"/>
                  </a:lnTo>
                  <a:lnTo>
                    <a:pt x="0" y="14"/>
                  </a:lnTo>
                  <a:lnTo>
                    <a:pt x="5" y="8"/>
                  </a:lnTo>
                  <a:lnTo>
                    <a:pt x="13" y="6"/>
                  </a:lnTo>
                  <a:lnTo>
                    <a:pt x="21" y="3"/>
                  </a:lnTo>
                  <a:lnTo>
                    <a:pt x="31" y="6"/>
                  </a:lnTo>
                  <a:lnTo>
                    <a:pt x="42" y="11"/>
                  </a:lnTo>
                  <a:lnTo>
                    <a:pt x="50" y="14"/>
                  </a:lnTo>
                  <a:lnTo>
                    <a:pt x="60" y="16"/>
                  </a:lnTo>
                  <a:lnTo>
                    <a:pt x="70" y="16"/>
                  </a:lnTo>
                  <a:lnTo>
                    <a:pt x="81" y="14"/>
                  </a:lnTo>
                  <a:lnTo>
                    <a:pt x="89" y="11"/>
                  </a:lnTo>
                  <a:lnTo>
                    <a:pt x="99" y="6"/>
                  </a:lnTo>
                  <a:lnTo>
                    <a:pt x="110" y="3"/>
                  </a:lnTo>
                  <a:lnTo>
                    <a:pt x="118" y="6"/>
                  </a:lnTo>
                  <a:lnTo>
                    <a:pt x="125" y="8"/>
                  </a:lnTo>
                  <a:lnTo>
                    <a:pt x="133" y="14"/>
                  </a:lnTo>
                  <a:lnTo>
                    <a:pt x="144" y="16"/>
                  </a:lnTo>
                  <a:lnTo>
                    <a:pt x="154" y="19"/>
                  </a:lnTo>
                  <a:lnTo>
                    <a:pt x="162" y="19"/>
                  </a:lnTo>
                  <a:lnTo>
                    <a:pt x="175" y="19"/>
                  </a:lnTo>
                  <a:lnTo>
                    <a:pt x="183" y="14"/>
                  </a:lnTo>
                  <a:lnTo>
                    <a:pt x="194" y="8"/>
                  </a:lnTo>
                  <a:lnTo>
                    <a:pt x="199" y="6"/>
                  </a:lnTo>
                  <a:lnTo>
                    <a:pt x="207" y="3"/>
                  </a:lnTo>
                  <a:lnTo>
                    <a:pt x="21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6" name="Freeform 764"/>
            <p:cNvSpPr/>
            <p:nvPr/>
          </p:nvSpPr>
          <p:spPr bwMode="auto">
            <a:xfrm>
              <a:off x="14011869" y="677864"/>
              <a:ext cx="365126" cy="166688"/>
            </a:xfrm>
            <a:custGeom>
              <a:avLst/>
              <a:gdLst>
                <a:gd name="T0" fmla="*/ 102 w 230"/>
                <a:gd name="T1" fmla="*/ 0 h 105"/>
                <a:gd name="T2" fmla="*/ 107 w 230"/>
                <a:gd name="T3" fmla="*/ 2 h 105"/>
                <a:gd name="T4" fmla="*/ 115 w 230"/>
                <a:gd name="T5" fmla="*/ 5 h 105"/>
                <a:gd name="T6" fmla="*/ 120 w 230"/>
                <a:gd name="T7" fmla="*/ 2 h 105"/>
                <a:gd name="T8" fmla="*/ 126 w 230"/>
                <a:gd name="T9" fmla="*/ 0 h 105"/>
                <a:gd name="T10" fmla="*/ 126 w 230"/>
                <a:gd name="T11" fmla="*/ 26 h 105"/>
                <a:gd name="T12" fmla="*/ 230 w 230"/>
                <a:gd name="T13" fmla="*/ 26 h 105"/>
                <a:gd name="T14" fmla="*/ 230 w 230"/>
                <a:gd name="T15" fmla="*/ 76 h 105"/>
                <a:gd name="T16" fmla="*/ 228 w 230"/>
                <a:gd name="T17" fmla="*/ 86 h 105"/>
                <a:gd name="T18" fmla="*/ 223 w 230"/>
                <a:gd name="T19" fmla="*/ 94 h 105"/>
                <a:gd name="T20" fmla="*/ 223 w 230"/>
                <a:gd name="T21" fmla="*/ 94 h 105"/>
                <a:gd name="T22" fmla="*/ 220 w 230"/>
                <a:gd name="T23" fmla="*/ 94 h 105"/>
                <a:gd name="T24" fmla="*/ 215 w 230"/>
                <a:gd name="T25" fmla="*/ 99 h 105"/>
                <a:gd name="T26" fmla="*/ 209 w 230"/>
                <a:gd name="T27" fmla="*/ 102 h 105"/>
                <a:gd name="T28" fmla="*/ 202 w 230"/>
                <a:gd name="T29" fmla="*/ 105 h 105"/>
                <a:gd name="T30" fmla="*/ 191 w 230"/>
                <a:gd name="T31" fmla="*/ 102 h 105"/>
                <a:gd name="T32" fmla="*/ 183 w 230"/>
                <a:gd name="T33" fmla="*/ 99 h 105"/>
                <a:gd name="T34" fmla="*/ 178 w 230"/>
                <a:gd name="T35" fmla="*/ 91 h 105"/>
                <a:gd name="T36" fmla="*/ 173 w 230"/>
                <a:gd name="T37" fmla="*/ 84 h 105"/>
                <a:gd name="T38" fmla="*/ 173 w 230"/>
                <a:gd name="T39" fmla="*/ 76 h 105"/>
                <a:gd name="T40" fmla="*/ 170 w 230"/>
                <a:gd name="T41" fmla="*/ 84 h 105"/>
                <a:gd name="T42" fmla="*/ 165 w 230"/>
                <a:gd name="T43" fmla="*/ 91 h 105"/>
                <a:gd name="T44" fmla="*/ 160 w 230"/>
                <a:gd name="T45" fmla="*/ 99 h 105"/>
                <a:gd name="T46" fmla="*/ 152 w 230"/>
                <a:gd name="T47" fmla="*/ 102 h 105"/>
                <a:gd name="T48" fmla="*/ 144 w 230"/>
                <a:gd name="T49" fmla="*/ 105 h 105"/>
                <a:gd name="T50" fmla="*/ 133 w 230"/>
                <a:gd name="T51" fmla="*/ 102 h 105"/>
                <a:gd name="T52" fmla="*/ 126 w 230"/>
                <a:gd name="T53" fmla="*/ 99 h 105"/>
                <a:gd name="T54" fmla="*/ 120 w 230"/>
                <a:gd name="T55" fmla="*/ 91 h 105"/>
                <a:gd name="T56" fmla="*/ 115 w 230"/>
                <a:gd name="T57" fmla="*/ 84 h 105"/>
                <a:gd name="T58" fmla="*/ 115 w 230"/>
                <a:gd name="T59" fmla="*/ 76 h 105"/>
                <a:gd name="T60" fmla="*/ 113 w 230"/>
                <a:gd name="T61" fmla="*/ 84 h 105"/>
                <a:gd name="T62" fmla="*/ 110 w 230"/>
                <a:gd name="T63" fmla="*/ 91 h 105"/>
                <a:gd name="T64" fmla="*/ 102 w 230"/>
                <a:gd name="T65" fmla="*/ 99 h 105"/>
                <a:gd name="T66" fmla="*/ 94 w 230"/>
                <a:gd name="T67" fmla="*/ 102 h 105"/>
                <a:gd name="T68" fmla="*/ 86 w 230"/>
                <a:gd name="T69" fmla="*/ 105 h 105"/>
                <a:gd name="T70" fmla="*/ 76 w 230"/>
                <a:gd name="T71" fmla="*/ 102 h 105"/>
                <a:gd name="T72" fmla="*/ 68 w 230"/>
                <a:gd name="T73" fmla="*/ 99 h 105"/>
                <a:gd name="T74" fmla="*/ 63 w 230"/>
                <a:gd name="T75" fmla="*/ 91 h 105"/>
                <a:gd name="T76" fmla="*/ 58 w 230"/>
                <a:gd name="T77" fmla="*/ 84 h 105"/>
                <a:gd name="T78" fmla="*/ 58 w 230"/>
                <a:gd name="T79" fmla="*/ 76 h 105"/>
                <a:gd name="T80" fmla="*/ 55 w 230"/>
                <a:gd name="T81" fmla="*/ 84 h 105"/>
                <a:gd name="T82" fmla="*/ 52 w 230"/>
                <a:gd name="T83" fmla="*/ 91 h 105"/>
                <a:gd name="T84" fmla="*/ 44 w 230"/>
                <a:gd name="T85" fmla="*/ 99 h 105"/>
                <a:gd name="T86" fmla="*/ 37 w 230"/>
                <a:gd name="T87" fmla="*/ 102 h 105"/>
                <a:gd name="T88" fmla="*/ 29 w 230"/>
                <a:gd name="T89" fmla="*/ 105 h 105"/>
                <a:gd name="T90" fmla="*/ 21 w 230"/>
                <a:gd name="T91" fmla="*/ 102 h 105"/>
                <a:gd name="T92" fmla="*/ 13 w 230"/>
                <a:gd name="T93" fmla="*/ 99 h 105"/>
                <a:gd name="T94" fmla="*/ 8 w 230"/>
                <a:gd name="T95" fmla="*/ 94 h 105"/>
                <a:gd name="T96" fmla="*/ 8 w 230"/>
                <a:gd name="T97" fmla="*/ 94 h 105"/>
                <a:gd name="T98" fmla="*/ 5 w 230"/>
                <a:gd name="T99" fmla="*/ 94 h 105"/>
                <a:gd name="T100" fmla="*/ 0 w 230"/>
                <a:gd name="T101" fmla="*/ 86 h 105"/>
                <a:gd name="T102" fmla="*/ 0 w 230"/>
                <a:gd name="T103" fmla="*/ 76 h 105"/>
                <a:gd name="T104" fmla="*/ 0 w 230"/>
                <a:gd name="T105" fmla="*/ 26 h 105"/>
                <a:gd name="T106" fmla="*/ 102 w 230"/>
                <a:gd name="T107" fmla="*/ 26 h 105"/>
                <a:gd name="T108" fmla="*/ 102 w 230"/>
                <a:gd name="T10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 h="105">
                  <a:moveTo>
                    <a:pt x="102" y="0"/>
                  </a:moveTo>
                  <a:lnTo>
                    <a:pt x="107" y="2"/>
                  </a:lnTo>
                  <a:lnTo>
                    <a:pt x="115" y="5"/>
                  </a:lnTo>
                  <a:lnTo>
                    <a:pt x="120" y="2"/>
                  </a:lnTo>
                  <a:lnTo>
                    <a:pt x="126" y="0"/>
                  </a:lnTo>
                  <a:lnTo>
                    <a:pt x="126" y="26"/>
                  </a:lnTo>
                  <a:lnTo>
                    <a:pt x="230" y="26"/>
                  </a:lnTo>
                  <a:lnTo>
                    <a:pt x="230" y="76"/>
                  </a:lnTo>
                  <a:lnTo>
                    <a:pt x="228" y="86"/>
                  </a:lnTo>
                  <a:lnTo>
                    <a:pt x="223" y="94"/>
                  </a:lnTo>
                  <a:lnTo>
                    <a:pt x="223" y="94"/>
                  </a:lnTo>
                  <a:lnTo>
                    <a:pt x="220" y="94"/>
                  </a:lnTo>
                  <a:lnTo>
                    <a:pt x="215" y="99"/>
                  </a:lnTo>
                  <a:lnTo>
                    <a:pt x="209" y="102"/>
                  </a:lnTo>
                  <a:lnTo>
                    <a:pt x="202" y="105"/>
                  </a:lnTo>
                  <a:lnTo>
                    <a:pt x="191" y="102"/>
                  </a:lnTo>
                  <a:lnTo>
                    <a:pt x="183" y="99"/>
                  </a:lnTo>
                  <a:lnTo>
                    <a:pt x="178" y="91"/>
                  </a:lnTo>
                  <a:lnTo>
                    <a:pt x="173" y="84"/>
                  </a:lnTo>
                  <a:lnTo>
                    <a:pt x="173" y="76"/>
                  </a:lnTo>
                  <a:lnTo>
                    <a:pt x="170" y="84"/>
                  </a:lnTo>
                  <a:lnTo>
                    <a:pt x="165" y="91"/>
                  </a:lnTo>
                  <a:lnTo>
                    <a:pt x="160" y="99"/>
                  </a:lnTo>
                  <a:lnTo>
                    <a:pt x="152" y="102"/>
                  </a:lnTo>
                  <a:lnTo>
                    <a:pt x="144" y="105"/>
                  </a:lnTo>
                  <a:lnTo>
                    <a:pt x="133" y="102"/>
                  </a:lnTo>
                  <a:lnTo>
                    <a:pt x="126" y="99"/>
                  </a:lnTo>
                  <a:lnTo>
                    <a:pt x="120" y="91"/>
                  </a:lnTo>
                  <a:lnTo>
                    <a:pt x="115" y="84"/>
                  </a:lnTo>
                  <a:lnTo>
                    <a:pt x="115" y="76"/>
                  </a:lnTo>
                  <a:lnTo>
                    <a:pt x="113" y="84"/>
                  </a:lnTo>
                  <a:lnTo>
                    <a:pt x="110" y="91"/>
                  </a:lnTo>
                  <a:lnTo>
                    <a:pt x="102" y="99"/>
                  </a:lnTo>
                  <a:lnTo>
                    <a:pt x="94" y="102"/>
                  </a:lnTo>
                  <a:lnTo>
                    <a:pt x="86" y="105"/>
                  </a:lnTo>
                  <a:lnTo>
                    <a:pt x="76" y="102"/>
                  </a:lnTo>
                  <a:lnTo>
                    <a:pt x="68" y="99"/>
                  </a:lnTo>
                  <a:lnTo>
                    <a:pt x="63" y="91"/>
                  </a:lnTo>
                  <a:lnTo>
                    <a:pt x="58" y="84"/>
                  </a:lnTo>
                  <a:lnTo>
                    <a:pt x="58" y="76"/>
                  </a:lnTo>
                  <a:lnTo>
                    <a:pt x="55" y="84"/>
                  </a:lnTo>
                  <a:lnTo>
                    <a:pt x="52" y="91"/>
                  </a:lnTo>
                  <a:lnTo>
                    <a:pt x="44" y="99"/>
                  </a:lnTo>
                  <a:lnTo>
                    <a:pt x="37" y="102"/>
                  </a:lnTo>
                  <a:lnTo>
                    <a:pt x="29" y="105"/>
                  </a:lnTo>
                  <a:lnTo>
                    <a:pt x="21" y="102"/>
                  </a:lnTo>
                  <a:lnTo>
                    <a:pt x="13" y="99"/>
                  </a:lnTo>
                  <a:lnTo>
                    <a:pt x="8" y="94"/>
                  </a:lnTo>
                  <a:lnTo>
                    <a:pt x="8" y="94"/>
                  </a:lnTo>
                  <a:lnTo>
                    <a:pt x="5" y="94"/>
                  </a:lnTo>
                  <a:lnTo>
                    <a:pt x="0" y="86"/>
                  </a:lnTo>
                  <a:lnTo>
                    <a:pt x="0" y="76"/>
                  </a:lnTo>
                  <a:lnTo>
                    <a:pt x="0" y="26"/>
                  </a:lnTo>
                  <a:lnTo>
                    <a:pt x="102" y="26"/>
                  </a:lnTo>
                  <a:lnTo>
                    <a:pt x="10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7" name="Freeform 765"/>
            <p:cNvSpPr/>
            <p:nvPr/>
          </p:nvSpPr>
          <p:spPr bwMode="auto">
            <a:xfrm>
              <a:off x="13991232" y="976315"/>
              <a:ext cx="406401" cy="50800"/>
            </a:xfrm>
            <a:custGeom>
              <a:avLst/>
              <a:gdLst>
                <a:gd name="T0" fmla="*/ 0 w 256"/>
                <a:gd name="T1" fmla="*/ 0 h 32"/>
                <a:gd name="T2" fmla="*/ 256 w 256"/>
                <a:gd name="T3" fmla="*/ 0 h 32"/>
                <a:gd name="T4" fmla="*/ 249 w 256"/>
                <a:gd name="T5" fmla="*/ 11 h 32"/>
                <a:gd name="T6" fmla="*/ 230 w 256"/>
                <a:gd name="T7" fmla="*/ 19 h 32"/>
                <a:gd name="T8" fmla="*/ 204 w 256"/>
                <a:gd name="T9" fmla="*/ 24 h 32"/>
                <a:gd name="T10" fmla="*/ 167 w 256"/>
                <a:gd name="T11" fmla="*/ 29 h 32"/>
                <a:gd name="T12" fmla="*/ 128 w 256"/>
                <a:gd name="T13" fmla="*/ 32 h 32"/>
                <a:gd name="T14" fmla="*/ 86 w 256"/>
                <a:gd name="T15" fmla="*/ 29 h 32"/>
                <a:gd name="T16" fmla="*/ 52 w 256"/>
                <a:gd name="T17" fmla="*/ 24 h 32"/>
                <a:gd name="T18" fmla="*/ 23 w 256"/>
                <a:gd name="T19" fmla="*/ 19 h 32"/>
                <a:gd name="T20" fmla="*/ 5 w 256"/>
                <a:gd name="T21" fmla="*/ 11 h 32"/>
                <a:gd name="T22" fmla="*/ 0 w 256"/>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32">
                  <a:moveTo>
                    <a:pt x="0" y="0"/>
                  </a:moveTo>
                  <a:lnTo>
                    <a:pt x="256" y="0"/>
                  </a:lnTo>
                  <a:lnTo>
                    <a:pt x="249" y="11"/>
                  </a:lnTo>
                  <a:lnTo>
                    <a:pt x="230" y="19"/>
                  </a:lnTo>
                  <a:lnTo>
                    <a:pt x="204" y="24"/>
                  </a:lnTo>
                  <a:lnTo>
                    <a:pt x="167" y="29"/>
                  </a:lnTo>
                  <a:lnTo>
                    <a:pt x="128" y="32"/>
                  </a:lnTo>
                  <a:lnTo>
                    <a:pt x="86" y="29"/>
                  </a:lnTo>
                  <a:lnTo>
                    <a:pt x="52" y="24"/>
                  </a:lnTo>
                  <a:lnTo>
                    <a:pt x="23" y="19"/>
                  </a:lnTo>
                  <a:lnTo>
                    <a:pt x="5" y="1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8" name="Freeform 766"/>
            <p:cNvSpPr/>
            <p:nvPr/>
          </p:nvSpPr>
          <p:spPr bwMode="auto">
            <a:xfrm>
              <a:off x="14169032" y="590551"/>
              <a:ext cx="50800" cy="82550"/>
            </a:xfrm>
            <a:custGeom>
              <a:avLst/>
              <a:gdLst>
                <a:gd name="T0" fmla="*/ 14 w 32"/>
                <a:gd name="T1" fmla="*/ 0 h 52"/>
                <a:gd name="T2" fmla="*/ 14 w 32"/>
                <a:gd name="T3" fmla="*/ 0 h 52"/>
                <a:gd name="T4" fmla="*/ 19 w 32"/>
                <a:gd name="T5" fmla="*/ 0 h 52"/>
                <a:gd name="T6" fmla="*/ 21 w 32"/>
                <a:gd name="T7" fmla="*/ 5 h 52"/>
                <a:gd name="T8" fmla="*/ 24 w 32"/>
                <a:gd name="T9" fmla="*/ 10 h 52"/>
                <a:gd name="T10" fmla="*/ 27 w 32"/>
                <a:gd name="T11" fmla="*/ 18 h 52"/>
                <a:gd name="T12" fmla="*/ 29 w 32"/>
                <a:gd name="T13" fmla="*/ 23 h 52"/>
                <a:gd name="T14" fmla="*/ 32 w 32"/>
                <a:gd name="T15" fmla="*/ 31 h 52"/>
                <a:gd name="T16" fmla="*/ 32 w 32"/>
                <a:gd name="T17" fmla="*/ 34 h 52"/>
                <a:gd name="T18" fmla="*/ 29 w 32"/>
                <a:gd name="T19" fmla="*/ 39 h 52"/>
                <a:gd name="T20" fmla="*/ 27 w 32"/>
                <a:gd name="T21" fmla="*/ 44 h 52"/>
                <a:gd name="T22" fmla="*/ 21 w 32"/>
                <a:gd name="T23" fmla="*/ 50 h 52"/>
                <a:gd name="T24" fmla="*/ 19 w 32"/>
                <a:gd name="T25" fmla="*/ 52 h 52"/>
                <a:gd name="T26" fmla="*/ 16 w 32"/>
                <a:gd name="T27" fmla="*/ 52 h 52"/>
                <a:gd name="T28" fmla="*/ 11 w 32"/>
                <a:gd name="T29" fmla="*/ 52 h 52"/>
                <a:gd name="T30" fmla="*/ 8 w 32"/>
                <a:gd name="T31" fmla="*/ 50 h 52"/>
                <a:gd name="T32" fmla="*/ 3 w 32"/>
                <a:gd name="T33" fmla="*/ 44 h 52"/>
                <a:gd name="T34" fmla="*/ 0 w 32"/>
                <a:gd name="T35" fmla="*/ 39 h 52"/>
                <a:gd name="T36" fmla="*/ 0 w 32"/>
                <a:gd name="T37" fmla="*/ 34 h 52"/>
                <a:gd name="T38" fmla="*/ 0 w 32"/>
                <a:gd name="T39" fmla="*/ 31 h 52"/>
                <a:gd name="T40" fmla="*/ 0 w 32"/>
                <a:gd name="T41" fmla="*/ 23 h 52"/>
                <a:gd name="T42" fmla="*/ 3 w 32"/>
                <a:gd name="T43" fmla="*/ 18 h 52"/>
                <a:gd name="T44" fmla="*/ 6 w 32"/>
                <a:gd name="T45" fmla="*/ 10 h 52"/>
                <a:gd name="T46" fmla="*/ 8 w 32"/>
                <a:gd name="T47" fmla="*/ 5 h 52"/>
                <a:gd name="T48" fmla="*/ 11 w 32"/>
                <a:gd name="T49" fmla="*/ 0 h 52"/>
                <a:gd name="T50" fmla="*/ 14 w 32"/>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52">
                  <a:moveTo>
                    <a:pt x="14" y="0"/>
                  </a:moveTo>
                  <a:lnTo>
                    <a:pt x="14" y="0"/>
                  </a:lnTo>
                  <a:lnTo>
                    <a:pt x="19" y="0"/>
                  </a:lnTo>
                  <a:lnTo>
                    <a:pt x="21" y="5"/>
                  </a:lnTo>
                  <a:lnTo>
                    <a:pt x="24" y="10"/>
                  </a:lnTo>
                  <a:lnTo>
                    <a:pt x="27" y="18"/>
                  </a:lnTo>
                  <a:lnTo>
                    <a:pt x="29" y="23"/>
                  </a:lnTo>
                  <a:lnTo>
                    <a:pt x="32" y="31"/>
                  </a:lnTo>
                  <a:lnTo>
                    <a:pt x="32" y="34"/>
                  </a:lnTo>
                  <a:lnTo>
                    <a:pt x="29" y="39"/>
                  </a:lnTo>
                  <a:lnTo>
                    <a:pt x="27" y="44"/>
                  </a:lnTo>
                  <a:lnTo>
                    <a:pt x="21" y="50"/>
                  </a:lnTo>
                  <a:lnTo>
                    <a:pt x="19" y="52"/>
                  </a:lnTo>
                  <a:lnTo>
                    <a:pt x="16" y="52"/>
                  </a:lnTo>
                  <a:lnTo>
                    <a:pt x="11" y="52"/>
                  </a:lnTo>
                  <a:lnTo>
                    <a:pt x="8" y="50"/>
                  </a:lnTo>
                  <a:lnTo>
                    <a:pt x="3" y="44"/>
                  </a:lnTo>
                  <a:lnTo>
                    <a:pt x="0" y="39"/>
                  </a:lnTo>
                  <a:lnTo>
                    <a:pt x="0" y="34"/>
                  </a:lnTo>
                  <a:lnTo>
                    <a:pt x="0" y="31"/>
                  </a:lnTo>
                  <a:lnTo>
                    <a:pt x="0" y="23"/>
                  </a:lnTo>
                  <a:lnTo>
                    <a:pt x="3" y="18"/>
                  </a:lnTo>
                  <a:lnTo>
                    <a:pt x="6" y="10"/>
                  </a:lnTo>
                  <a:lnTo>
                    <a:pt x="8" y="5"/>
                  </a:lnTo>
                  <a:lnTo>
                    <a:pt x="11" y="0"/>
                  </a:lnTo>
                  <a:lnTo>
                    <a:pt x="1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9" name="Freeform 767"/>
            <p:cNvSpPr/>
            <p:nvPr/>
          </p:nvSpPr>
          <p:spPr bwMode="auto">
            <a:xfrm>
              <a:off x="12340228" y="685802"/>
              <a:ext cx="379413" cy="727077"/>
            </a:xfrm>
            <a:custGeom>
              <a:avLst/>
              <a:gdLst>
                <a:gd name="T0" fmla="*/ 139 w 239"/>
                <a:gd name="T1" fmla="*/ 0 h 458"/>
                <a:gd name="T2" fmla="*/ 199 w 239"/>
                <a:gd name="T3" fmla="*/ 21 h 458"/>
                <a:gd name="T4" fmla="*/ 233 w 239"/>
                <a:gd name="T5" fmla="*/ 73 h 458"/>
                <a:gd name="T6" fmla="*/ 239 w 239"/>
                <a:gd name="T7" fmla="*/ 338 h 458"/>
                <a:gd name="T8" fmla="*/ 205 w 239"/>
                <a:gd name="T9" fmla="*/ 110 h 458"/>
                <a:gd name="T10" fmla="*/ 194 w 239"/>
                <a:gd name="T11" fmla="*/ 68 h 458"/>
                <a:gd name="T12" fmla="*/ 163 w 239"/>
                <a:gd name="T13" fmla="*/ 39 h 458"/>
                <a:gd name="T14" fmla="*/ 95 w 239"/>
                <a:gd name="T15" fmla="*/ 34 h 458"/>
                <a:gd name="T16" fmla="*/ 61 w 239"/>
                <a:gd name="T17" fmla="*/ 47 h 458"/>
                <a:gd name="T18" fmla="*/ 37 w 239"/>
                <a:gd name="T19" fmla="*/ 81 h 458"/>
                <a:gd name="T20" fmla="*/ 34 w 239"/>
                <a:gd name="T21" fmla="*/ 348 h 458"/>
                <a:gd name="T22" fmla="*/ 42 w 239"/>
                <a:gd name="T23" fmla="*/ 390 h 458"/>
                <a:gd name="T24" fmla="*/ 68 w 239"/>
                <a:gd name="T25" fmla="*/ 416 h 458"/>
                <a:gd name="T26" fmla="*/ 116 w 239"/>
                <a:gd name="T27" fmla="*/ 419 h 458"/>
                <a:gd name="T28" fmla="*/ 147 w 239"/>
                <a:gd name="T29" fmla="*/ 388 h 458"/>
                <a:gd name="T30" fmla="*/ 152 w 239"/>
                <a:gd name="T31" fmla="*/ 189 h 458"/>
                <a:gd name="T32" fmla="*/ 144 w 239"/>
                <a:gd name="T33" fmla="*/ 170 h 458"/>
                <a:gd name="T34" fmla="*/ 131 w 239"/>
                <a:gd name="T35" fmla="*/ 160 h 458"/>
                <a:gd name="T36" fmla="*/ 116 w 239"/>
                <a:gd name="T37" fmla="*/ 157 h 458"/>
                <a:gd name="T38" fmla="*/ 100 w 239"/>
                <a:gd name="T39" fmla="*/ 162 h 458"/>
                <a:gd name="T40" fmla="*/ 92 w 239"/>
                <a:gd name="T41" fmla="*/ 175 h 458"/>
                <a:gd name="T42" fmla="*/ 87 w 239"/>
                <a:gd name="T43" fmla="*/ 189 h 458"/>
                <a:gd name="T44" fmla="*/ 53 w 239"/>
                <a:gd name="T45" fmla="*/ 338 h 458"/>
                <a:gd name="T46" fmla="*/ 58 w 239"/>
                <a:gd name="T47" fmla="*/ 162 h 458"/>
                <a:gd name="T48" fmla="*/ 89 w 239"/>
                <a:gd name="T49" fmla="*/ 128 h 458"/>
                <a:gd name="T50" fmla="*/ 121 w 239"/>
                <a:gd name="T51" fmla="*/ 123 h 458"/>
                <a:gd name="T52" fmla="*/ 168 w 239"/>
                <a:gd name="T53" fmla="*/ 141 h 458"/>
                <a:gd name="T54" fmla="*/ 186 w 239"/>
                <a:gd name="T55" fmla="*/ 189 h 458"/>
                <a:gd name="T56" fmla="*/ 178 w 239"/>
                <a:gd name="T57" fmla="*/ 403 h 458"/>
                <a:gd name="T58" fmla="*/ 129 w 239"/>
                <a:gd name="T59" fmla="*/ 450 h 458"/>
                <a:gd name="T60" fmla="*/ 89 w 239"/>
                <a:gd name="T61" fmla="*/ 458 h 458"/>
                <a:gd name="T62" fmla="*/ 26 w 239"/>
                <a:gd name="T63" fmla="*/ 429 h 458"/>
                <a:gd name="T64" fmla="*/ 0 w 239"/>
                <a:gd name="T65" fmla="*/ 364 h 458"/>
                <a:gd name="T66" fmla="*/ 3 w 239"/>
                <a:gd name="T67" fmla="*/ 73 h 458"/>
                <a:gd name="T68" fmla="*/ 37 w 239"/>
                <a:gd name="T69" fmla="*/ 21 h 458"/>
                <a:gd name="T70" fmla="*/ 95 w 239"/>
                <a:gd name="T7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9" h="458">
                  <a:moveTo>
                    <a:pt x="95" y="0"/>
                  </a:moveTo>
                  <a:lnTo>
                    <a:pt x="139" y="0"/>
                  </a:lnTo>
                  <a:lnTo>
                    <a:pt x="173" y="5"/>
                  </a:lnTo>
                  <a:lnTo>
                    <a:pt x="199" y="21"/>
                  </a:lnTo>
                  <a:lnTo>
                    <a:pt x="220" y="45"/>
                  </a:lnTo>
                  <a:lnTo>
                    <a:pt x="233" y="73"/>
                  </a:lnTo>
                  <a:lnTo>
                    <a:pt x="239" y="110"/>
                  </a:lnTo>
                  <a:lnTo>
                    <a:pt x="239" y="338"/>
                  </a:lnTo>
                  <a:lnTo>
                    <a:pt x="205" y="338"/>
                  </a:lnTo>
                  <a:lnTo>
                    <a:pt x="205" y="110"/>
                  </a:lnTo>
                  <a:lnTo>
                    <a:pt x="202" y="89"/>
                  </a:lnTo>
                  <a:lnTo>
                    <a:pt x="194" y="68"/>
                  </a:lnTo>
                  <a:lnTo>
                    <a:pt x="181" y="50"/>
                  </a:lnTo>
                  <a:lnTo>
                    <a:pt x="163" y="39"/>
                  </a:lnTo>
                  <a:lnTo>
                    <a:pt x="139" y="34"/>
                  </a:lnTo>
                  <a:lnTo>
                    <a:pt x="95" y="34"/>
                  </a:lnTo>
                  <a:lnTo>
                    <a:pt x="76" y="37"/>
                  </a:lnTo>
                  <a:lnTo>
                    <a:pt x="61" y="47"/>
                  </a:lnTo>
                  <a:lnTo>
                    <a:pt x="47" y="60"/>
                  </a:lnTo>
                  <a:lnTo>
                    <a:pt x="37" y="81"/>
                  </a:lnTo>
                  <a:lnTo>
                    <a:pt x="34" y="110"/>
                  </a:lnTo>
                  <a:lnTo>
                    <a:pt x="34" y="348"/>
                  </a:lnTo>
                  <a:lnTo>
                    <a:pt x="37" y="372"/>
                  </a:lnTo>
                  <a:lnTo>
                    <a:pt x="42" y="390"/>
                  </a:lnTo>
                  <a:lnTo>
                    <a:pt x="50" y="403"/>
                  </a:lnTo>
                  <a:lnTo>
                    <a:pt x="68" y="416"/>
                  </a:lnTo>
                  <a:lnTo>
                    <a:pt x="92" y="424"/>
                  </a:lnTo>
                  <a:lnTo>
                    <a:pt x="116" y="419"/>
                  </a:lnTo>
                  <a:lnTo>
                    <a:pt x="134" y="406"/>
                  </a:lnTo>
                  <a:lnTo>
                    <a:pt x="147" y="388"/>
                  </a:lnTo>
                  <a:lnTo>
                    <a:pt x="152" y="364"/>
                  </a:lnTo>
                  <a:lnTo>
                    <a:pt x="152" y="189"/>
                  </a:lnTo>
                  <a:lnTo>
                    <a:pt x="150" y="178"/>
                  </a:lnTo>
                  <a:lnTo>
                    <a:pt x="144" y="170"/>
                  </a:lnTo>
                  <a:lnTo>
                    <a:pt x="139" y="165"/>
                  </a:lnTo>
                  <a:lnTo>
                    <a:pt x="131" y="160"/>
                  </a:lnTo>
                  <a:lnTo>
                    <a:pt x="121" y="157"/>
                  </a:lnTo>
                  <a:lnTo>
                    <a:pt x="116" y="157"/>
                  </a:lnTo>
                  <a:lnTo>
                    <a:pt x="105" y="160"/>
                  </a:lnTo>
                  <a:lnTo>
                    <a:pt x="100" y="162"/>
                  </a:lnTo>
                  <a:lnTo>
                    <a:pt x="95" y="168"/>
                  </a:lnTo>
                  <a:lnTo>
                    <a:pt x="92" y="175"/>
                  </a:lnTo>
                  <a:lnTo>
                    <a:pt x="89" y="181"/>
                  </a:lnTo>
                  <a:lnTo>
                    <a:pt x="87" y="189"/>
                  </a:lnTo>
                  <a:lnTo>
                    <a:pt x="87" y="338"/>
                  </a:lnTo>
                  <a:lnTo>
                    <a:pt x="53" y="338"/>
                  </a:lnTo>
                  <a:lnTo>
                    <a:pt x="53" y="189"/>
                  </a:lnTo>
                  <a:lnTo>
                    <a:pt x="58" y="162"/>
                  </a:lnTo>
                  <a:lnTo>
                    <a:pt x="71" y="141"/>
                  </a:lnTo>
                  <a:lnTo>
                    <a:pt x="89" y="128"/>
                  </a:lnTo>
                  <a:lnTo>
                    <a:pt x="116" y="123"/>
                  </a:lnTo>
                  <a:lnTo>
                    <a:pt x="121" y="123"/>
                  </a:lnTo>
                  <a:lnTo>
                    <a:pt x="147" y="128"/>
                  </a:lnTo>
                  <a:lnTo>
                    <a:pt x="168" y="141"/>
                  </a:lnTo>
                  <a:lnTo>
                    <a:pt x="181" y="162"/>
                  </a:lnTo>
                  <a:lnTo>
                    <a:pt x="186" y="189"/>
                  </a:lnTo>
                  <a:lnTo>
                    <a:pt x="186" y="367"/>
                  </a:lnTo>
                  <a:lnTo>
                    <a:pt x="178" y="403"/>
                  </a:lnTo>
                  <a:lnTo>
                    <a:pt x="157" y="432"/>
                  </a:lnTo>
                  <a:lnTo>
                    <a:pt x="129" y="450"/>
                  </a:lnTo>
                  <a:lnTo>
                    <a:pt x="92" y="458"/>
                  </a:lnTo>
                  <a:lnTo>
                    <a:pt x="89" y="458"/>
                  </a:lnTo>
                  <a:lnTo>
                    <a:pt x="55" y="450"/>
                  </a:lnTo>
                  <a:lnTo>
                    <a:pt x="26" y="429"/>
                  </a:lnTo>
                  <a:lnTo>
                    <a:pt x="6" y="401"/>
                  </a:lnTo>
                  <a:lnTo>
                    <a:pt x="0" y="364"/>
                  </a:lnTo>
                  <a:lnTo>
                    <a:pt x="0" y="110"/>
                  </a:lnTo>
                  <a:lnTo>
                    <a:pt x="3" y="73"/>
                  </a:lnTo>
                  <a:lnTo>
                    <a:pt x="16" y="45"/>
                  </a:lnTo>
                  <a:lnTo>
                    <a:pt x="37" y="21"/>
                  </a:lnTo>
                  <a:lnTo>
                    <a:pt x="63" y="5"/>
                  </a:lnTo>
                  <a:lnTo>
                    <a:pt x="9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0" name="Freeform 768"/>
            <p:cNvSpPr/>
            <p:nvPr/>
          </p:nvSpPr>
          <p:spPr bwMode="auto">
            <a:xfrm>
              <a:off x="22217672" y="909640"/>
              <a:ext cx="406401" cy="407988"/>
            </a:xfrm>
            <a:custGeom>
              <a:avLst/>
              <a:gdLst>
                <a:gd name="T0" fmla="*/ 128 w 256"/>
                <a:gd name="T1" fmla="*/ 0 h 257"/>
                <a:gd name="T2" fmla="*/ 167 w 256"/>
                <a:gd name="T3" fmla="*/ 8 h 257"/>
                <a:gd name="T4" fmla="*/ 204 w 256"/>
                <a:gd name="T5" fmla="*/ 27 h 257"/>
                <a:gd name="T6" fmla="*/ 230 w 256"/>
                <a:gd name="T7" fmla="*/ 53 h 257"/>
                <a:gd name="T8" fmla="*/ 249 w 256"/>
                <a:gd name="T9" fmla="*/ 89 h 257"/>
                <a:gd name="T10" fmla="*/ 256 w 256"/>
                <a:gd name="T11" fmla="*/ 129 h 257"/>
                <a:gd name="T12" fmla="*/ 249 w 256"/>
                <a:gd name="T13" fmla="*/ 168 h 257"/>
                <a:gd name="T14" fmla="*/ 230 w 256"/>
                <a:gd name="T15" fmla="*/ 205 h 257"/>
                <a:gd name="T16" fmla="*/ 204 w 256"/>
                <a:gd name="T17" fmla="*/ 231 h 257"/>
                <a:gd name="T18" fmla="*/ 167 w 256"/>
                <a:gd name="T19" fmla="*/ 249 h 257"/>
                <a:gd name="T20" fmla="*/ 128 w 256"/>
                <a:gd name="T21" fmla="*/ 257 h 257"/>
                <a:gd name="T22" fmla="*/ 123 w 256"/>
                <a:gd name="T23" fmla="*/ 257 h 257"/>
                <a:gd name="T24" fmla="*/ 102 w 256"/>
                <a:gd name="T25" fmla="*/ 210 h 257"/>
                <a:gd name="T26" fmla="*/ 71 w 256"/>
                <a:gd name="T27" fmla="*/ 171 h 257"/>
                <a:gd name="T28" fmla="*/ 39 w 256"/>
                <a:gd name="T29" fmla="*/ 144 h 257"/>
                <a:gd name="T30" fmla="*/ 0 w 256"/>
                <a:gd name="T31" fmla="*/ 126 h 257"/>
                <a:gd name="T32" fmla="*/ 8 w 256"/>
                <a:gd name="T33" fmla="*/ 87 h 257"/>
                <a:gd name="T34" fmla="*/ 26 w 256"/>
                <a:gd name="T35" fmla="*/ 53 h 257"/>
                <a:gd name="T36" fmla="*/ 55 w 256"/>
                <a:gd name="T37" fmla="*/ 24 h 257"/>
                <a:gd name="T38" fmla="*/ 89 w 256"/>
                <a:gd name="T39" fmla="*/ 8 h 257"/>
                <a:gd name="T40" fmla="*/ 128 w 256"/>
                <a:gd name="T4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257">
                  <a:moveTo>
                    <a:pt x="128" y="0"/>
                  </a:moveTo>
                  <a:lnTo>
                    <a:pt x="167" y="8"/>
                  </a:lnTo>
                  <a:lnTo>
                    <a:pt x="204" y="27"/>
                  </a:lnTo>
                  <a:lnTo>
                    <a:pt x="230" y="53"/>
                  </a:lnTo>
                  <a:lnTo>
                    <a:pt x="249" y="89"/>
                  </a:lnTo>
                  <a:lnTo>
                    <a:pt x="256" y="129"/>
                  </a:lnTo>
                  <a:lnTo>
                    <a:pt x="249" y="168"/>
                  </a:lnTo>
                  <a:lnTo>
                    <a:pt x="230" y="205"/>
                  </a:lnTo>
                  <a:lnTo>
                    <a:pt x="204" y="231"/>
                  </a:lnTo>
                  <a:lnTo>
                    <a:pt x="167" y="249"/>
                  </a:lnTo>
                  <a:lnTo>
                    <a:pt x="128" y="257"/>
                  </a:lnTo>
                  <a:lnTo>
                    <a:pt x="123" y="257"/>
                  </a:lnTo>
                  <a:lnTo>
                    <a:pt x="102" y="210"/>
                  </a:lnTo>
                  <a:lnTo>
                    <a:pt x="71" y="171"/>
                  </a:lnTo>
                  <a:lnTo>
                    <a:pt x="39" y="144"/>
                  </a:lnTo>
                  <a:lnTo>
                    <a:pt x="0" y="126"/>
                  </a:lnTo>
                  <a:lnTo>
                    <a:pt x="8" y="87"/>
                  </a:lnTo>
                  <a:lnTo>
                    <a:pt x="26" y="53"/>
                  </a:lnTo>
                  <a:lnTo>
                    <a:pt x="55" y="24"/>
                  </a:lnTo>
                  <a:lnTo>
                    <a:pt x="89" y="8"/>
                  </a:lnTo>
                  <a:lnTo>
                    <a:pt x="12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1" name="Freeform 769"/>
            <p:cNvSpPr/>
            <p:nvPr/>
          </p:nvSpPr>
          <p:spPr bwMode="auto">
            <a:xfrm>
              <a:off x="22362135" y="798514"/>
              <a:ext cx="117475" cy="87313"/>
            </a:xfrm>
            <a:custGeom>
              <a:avLst/>
              <a:gdLst>
                <a:gd name="T0" fmla="*/ 37 w 74"/>
                <a:gd name="T1" fmla="*/ 0 h 55"/>
                <a:gd name="T2" fmla="*/ 74 w 74"/>
                <a:gd name="T3" fmla="*/ 55 h 55"/>
                <a:gd name="T4" fmla="*/ 0 w 74"/>
                <a:gd name="T5" fmla="*/ 55 h 55"/>
                <a:gd name="T6" fmla="*/ 37 w 74"/>
                <a:gd name="T7" fmla="*/ 0 h 55"/>
              </a:gdLst>
              <a:ahLst/>
              <a:cxnLst>
                <a:cxn ang="0">
                  <a:pos x="T0" y="T1"/>
                </a:cxn>
                <a:cxn ang="0">
                  <a:pos x="T2" y="T3"/>
                </a:cxn>
                <a:cxn ang="0">
                  <a:pos x="T4" y="T5"/>
                </a:cxn>
                <a:cxn ang="0">
                  <a:pos x="T6" y="T7"/>
                </a:cxn>
              </a:cxnLst>
              <a:rect l="0" t="0" r="r" b="b"/>
              <a:pathLst>
                <a:path w="74" h="55">
                  <a:moveTo>
                    <a:pt x="37" y="0"/>
                  </a:moveTo>
                  <a:lnTo>
                    <a:pt x="74" y="55"/>
                  </a:lnTo>
                  <a:lnTo>
                    <a:pt x="0" y="55"/>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2" name="Freeform 770"/>
            <p:cNvSpPr/>
            <p:nvPr/>
          </p:nvSpPr>
          <p:spPr bwMode="auto">
            <a:xfrm>
              <a:off x="22649473" y="1055690"/>
              <a:ext cx="92075" cy="115888"/>
            </a:xfrm>
            <a:custGeom>
              <a:avLst/>
              <a:gdLst>
                <a:gd name="T0" fmla="*/ 0 w 58"/>
                <a:gd name="T1" fmla="*/ 0 h 73"/>
                <a:gd name="T2" fmla="*/ 58 w 58"/>
                <a:gd name="T3" fmla="*/ 37 h 73"/>
                <a:gd name="T4" fmla="*/ 0 w 58"/>
                <a:gd name="T5" fmla="*/ 73 h 73"/>
                <a:gd name="T6" fmla="*/ 0 w 58"/>
                <a:gd name="T7" fmla="*/ 0 h 73"/>
              </a:gdLst>
              <a:ahLst/>
              <a:cxnLst>
                <a:cxn ang="0">
                  <a:pos x="T0" y="T1"/>
                </a:cxn>
                <a:cxn ang="0">
                  <a:pos x="T2" y="T3"/>
                </a:cxn>
                <a:cxn ang="0">
                  <a:pos x="T4" y="T5"/>
                </a:cxn>
                <a:cxn ang="0">
                  <a:pos x="T6" y="T7"/>
                </a:cxn>
              </a:cxnLst>
              <a:rect l="0" t="0" r="r" b="b"/>
              <a:pathLst>
                <a:path w="58" h="73">
                  <a:moveTo>
                    <a:pt x="0" y="0"/>
                  </a:moveTo>
                  <a:lnTo>
                    <a:pt x="58" y="37"/>
                  </a:lnTo>
                  <a:lnTo>
                    <a:pt x="0" y="7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3" name="Freeform 771"/>
            <p:cNvSpPr/>
            <p:nvPr/>
          </p:nvSpPr>
          <p:spPr bwMode="auto">
            <a:xfrm>
              <a:off x="22133534" y="1055690"/>
              <a:ext cx="58738" cy="46038"/>
            </a:xfrm>
            <a:custGeom>
              <a:avLst/>
              <a:gdLst>
                <a:gd name="T0" fmla="*/ 37 w 37"/>
                <a:gd name="T1" fmla="*/ 0 h 29"/>
                <a:gd name="T2" fmla="*/ 37 w 37"/>
                <a:gd name="T3" fmla="*/ 29 h 29"/>
                <a:gd name="T4" fmla="*/ 19 w 37"/>
                <a:gd name="T5" fmla="*/ 26 h 29"/>
                <a:gd name="T6" fmla="*/ 0 w 37"/>
                <a:gd name="T7" fmla="*/ 24 h 29"/>
                <a:gd name="T8" fmla="*/ 37 w 37"/>
                <a:gd name="T9" fmla="*/ 0 h 29"/>
              </a:gdLst>
              <a:ahLst/>
              <a:cxnLst>
                <a:cxn ang="0">
                  <a:pos x="T0" y="T1"/>
                </a:cxn>
                <a:cxn ang="0">
                  <a:pos x="T2" y="T3"/>
                </a:cxn>
                <a:cxn ang="0">
                  <a:pos x="T4" y="T5"/>
                </a:cxn>
                <a:cxn ang="0">
                  <a:pos x="T6" y="T7"/>
                </a:cxn>
                <a:cxn ang="0">
                  <a:pos x="T8" y="T9"/>
                </a:cxn>
              </a:cxnLst>
              <a:rect l="0" t="0" r="r" b="b"/>
              <a:pathLst>
                <a:path w="37" h="29">
                  <a:moveTo>
                    <a:pt x="37" y="0"/>
                  </a:moveTo>
                  <a:lnTo>
                    <a:pt x="37" y="29"/>
                  </a:lnTo>
                  <a:lnTo>
                    <a:pt x="19" y="26"/>
                  </a:lnTo>
                  <a:lnTo>
                    <a:pt x="0" y="24"/>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4" name="Freeform 772"/>
            <p:cNvSpPr/>
            <p:nvPr/>
          </p:nvSpPr>
          <p:spPr bwMode="auto">
            <a:xfrm>
              <a:off x="22541523" y="889002"/>
              <a:ext cx="104775" cy="104775"/>
            </a:xfrm>
            <a:custGeom>
              <a:avLst/>
              <a:gdLst>
                <a:gd name="T0" fmla="*/ 66 w 66"/>
                <a:gd name="T1" fmla="*/ 0 h 66"/>
                <a:gd name="T2" fmla="*/ 52 w 66"/>
                <a:gd name="T3" fmla="*/ 66 h 66"/>
                <a:gd name="T4" fmla="*/ 0 w 66"/>
                <a:gd name="T5" fmla="*/ 13 h 66"/>
                <a:gd name="T6" fmla="*/ 66 w 66"/>
                <a:gd name="T7" fmla="*/ 0 h 66"/>
              </a:gdLst>
              <a:ahLst/>
              <a:cxnLst>
                <a:cxn ang="0">
                  <a:pos x="T0" y="T1"/>
                </a:cxn>
                <a:cxn ang="0">
                  <a:pos x="T2" y="T3"/>
                </a:cxn>
                <a:cxn ang="0">
                  <a:pos x="T4" y="T5"/>
                </a:cxn>
                <a:cxn ang="0">
                  <a:pos x="T6" y="T7"/>
                </a:cxn>
              </a:cxnLst>
              <a:rect l="0" t="0" r="r" b="b"/>
              <a:pathLst>
                <a:path w="66" h="66">
                  <a:moveTo>
                    <a:pt x="66" y="0"/>
                  </a:moveTo>
                  <a:lnTo>
                    <a:pt x="52" y="66"/>
                  </a:lnTo>
                  <a:lnTo>
                    <a:pt x="0" y="13"/>
                  </a:lnTo>
                  <a:lnTo>
                    <a:pt x="6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5" name="Freeform 773"/>
            <p:cNvSpPr/>
            <p:nvPr/>
          </p:nvSpPr>
          <p:spPr bwMode="auto">
            <a:xfrm>
              <a:off x="22541523" y="1235078"/>
              <a:ext cx="104775" cy="103188"/>
            </a:xfrm>
            <a:custGeom>
              <a:avLst/>
              <a:gdLst>
                <a:gd name="T0" fmla="*/ 52 w 66"/>
                <a:gd name="T1" fmla="*/ 0 h 65"/>
                <a:gd name="T2" fmla="*/ 66 w 66"/>
                <a:gd name="T3" fmla="*/ 65 h 65"/>
                <a:gd name="T4" fmla="*/ 0 w 66"/>
                <a:gd name="T5" fmla="*/ 52 h 65"/>
                <a:gd name="T6" fmla="*/ 52 w 66"/>
                <a:gd name="T7" fmla="*/ 0 h 65"/>
              </a:gdLst>
              <a:ahLst/>
              <a:cxnLst>
                <a:cxn ang="0">
                  <a:pos x="T0" y="T1"/>
                </a:cxn>
                <a:cxn ang="0">
                  <a:pos x="T2" y="T3"/>
                </a:cxn>
                <a:cxn ang="0">
                  <a:pos x="T4" y="T5"/>
                </a:cxn>
                <a:cxn ang="0">
                  <a:pos x="T6" y="T7"/>
                </a:cxn>
              </a:cxnLst>
              <a:rect l="0" t="0" r="r" b="b"/>
              <a:pathLst>
                <a:path w="66" h="65">
                  <a:moveTo>
                    <a:pt x="52" y="0"/>
                  </a:moveTo>
                  <a:lnTo>
                    <a:pt x="66" y="65"/>
                  </a:lnTo>
                  <a:lnTo>
                    <a:pt x="0" y="52"/>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6" name="Freeform 774"/>
            <p:cNvSpPr/>
            <p:nvPr/>
          </p:nvSpPr>
          <p:spPr bwMode="auto">
            <a:xfrm>
              <a:off x="22197035" y="889002"/>
              <a:ext cx="103188" cy="104775"/>
            </a:xfrm>
            <a:custGeom>
              <a:avLst/>
              <a:gdLst>
                <a:gd name="T0" fmla="*/ 0 w 65"/>
                <a:gd name="T1" fmla="*/ 0 h 66"/>
                <a:gd name="T2" fmla="*/ 65 w 65"/>
                <a:gd name="T3" fmla="*/ 13 h 66"/>
                <a:gd name="T4" fmla="*/ 13 w 65"/>
                <a:gd name="T5" fmla="*/ 66 h 66"/>
                <a:gd name="T6" fmla="*/ 0 w 65"/>
                <a:gd name="T7" fmla="*/ 0 h 66"/>
              </a:gdLst>
              <a:ahLst/>
              <a:cxnLst>
                <a:cxn ang="0">
                  <a:pos x="T0" y="T1"/>
                </a:cxn>
                <a:cxn ang="0">
                  <a:pos x="T2" y="T3"/>
                </a:cxn>
                <a:cxn ang="0">
                  <a:pos x="T4" y="T5"/>
                </a:cxn>
                <a:cxn ang="0">
                  <a:pos x="T6" y="T7"/>
                </a:cxn>
              </a:cxnLst>
              <a:rect l="0" t="0" r="r" b="b"/>
              <a:pathLst>
                <a:path w="65" h="66">
                  <a:moveTo>
                    <a:pt x="0" y="0"/>
                  </a:moveTo>
                  <a:lnTo>
                    <a:pt x="65" y="13"/>
                  </a:lnTo>
                  <a:lnTo>
                    <a:pt x="13" y="6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7" name="Freeform 775"/>
            <p:cNvSpPr/>
            <p:nvPr/>
          </p:nvSpPr>
          <p:spPr bwMode="auto">
            <a:xfrm>
              <a:off x="21768409" y="1117603"/>
              <a:ext cx="885827" cy="544514"/>
            </a:xfrm>
            <a:custGeom>
              <a:avLst/>
              <a:gdLst>
                <a:gd name="T0" fmla="*/ 223 w 558"/>
                <a:gd name="T1" fmla="*/ 0 h 343"/>
                <a:gd name="T2" fmla="*/ 267 w 558"/>
                <a:gd name="T3" fmla="*/ 6 h 343"/>
                <a:gd name="T4" fmla="*/ 285 w 558"/>
                <a:gd name="T5" fmla="*/ 13 h 343"/>
                <a:gd name="T6" fmla="*/ 319 w 558"/>
                <a:gd name="T7" fmla="*/ 29 h 343"/>
                <a:gd name="T8" fmla="*/ 348 w 558"/>
                <a:gd name="T9" fmla="*/ 55 h 343"/>
                <a:gd name="T10" fmla="*/ 372 w 558"/>
                <a:gd name="T11" fmla="*/ 87 h 343"/>
                <a:gd name="T12" fmla="*/ 388 w 558"/>
                <a:gd name="T13" fmla="*/ 123 h 343"/>
                <a:gd name="T14" fmla="*/ 393 w 558"/>
                <a:gd name="T15" fmla="*/ 142 h 343"/>
                <a:gd name="T16" fmla="*/ 393 w 558"/>
                <a:gd name="T17" fmla="*/ 155 h 343"/>
                <a:gd name="T18" fmla="*/ 395 w 558"/>
                <a:gd name="T19" fmla="*/ 168 h 343"/>
                <a:gd name="T20" fmla="*/ 416 w 558"/>
                <a:gd name="T21" fmla="*/ 155 h 343"/>
                <a:gd name="T22" fmla="*/ 445 w 558"/>
                <a:gd name="T23" fmla="*/ 147 h 343"/>
                <a:gd name="T24" fmla="*/ 458 w 558"/>
                <a:gd name="T25" fmla="*/ 147 h 343"/>
                <a:gd name="T26" fmla="*/ 498 w 558"/>
                <a:gd name="T27" fmla="*/ 152 h 343"/>
                <a:gd name="T28" fmla="*/ 529 w 558"/>
                <a:gd name="T29" fmla="*/ 176 h 343"/>
                <a:gd name="T30" fmla="*/ 550 w 558"/>
                <a:gd name="T31" fmla="*/ 207 h 343"/>
                <a:gd name="T32" fmla="*/ 558 w 558"/>
                <a:gd name="T33" fmla="*/ 244 h 343"/>
                <a:gd name="T34" fmla="*/ 550 w 558"/>
                <a:gd name="T35" fmla="*/ 283 h 343"/>
                <a:gd name="T36" fmla="*/ 529 w 558"/>
                <a:gd name="T37" fmla="*/ 315 h 343"/>
                <a:gd name="T38" fmla="*/ 498 w 558"/>
                <a:gd name="T39" fmla="*/ 336 h 343"/>
                <a:gd name="T40" fmla="*/ 458 w 558"/>
                <a:gd name="T41" fmla="*/ 343 h 343"/>
                <a:gd name="T42" fmla="*/ 60 w 558"/>
                <a:gd name="T43" fmla="*/ 343 h 343"/>
                <a:gd name="T44" fmla="*/ 37 w 558"/>
                <a:gd name="T45" fmla="*/ 338 h 343"/>
                <a:gd name="T46" fmla="*/ 16 w 558"/>
                <a:gd name="T47" fmla="*/ 328 h 343"/>
                <a:gd name="T48" fmla="*/ 3 w 558"/>
                <a:gd name="T49" fmla="*/ 307 h 343"/>
                <a:gd name="T50" fmla="*/ 0 w 558"/>
                <a:gd name="T51" fmla="*/ 283 h 343"/>
                <a:gd name="T52" fmla="*/ 3 w 558"/>
                <a:gd name="T53" fmla="*/ 260 h 343"/>
                <a:gd name="T54" fmla="*/ 16 w 558"/>
                <a:gd name="T55" fmla="*/ 241 h 343"/>
                <a:gd name="T56" fmla="*/ 34 w 558"/>
                <a:gd name="T57" fmla="*/ 228 h 343"/>
                <a:gd name="T58" fmla="*/ 58 w 558"/>
                <a:gd name="T59" fmla="*/ 223 h 343"/>
                <a:gd name="T60" fmla="*/ 50 w 558"/>
                <a:gd name="T61" fmla="*/ 173 h 343"/>
                <a:gd name="T62" fmla="*/ 58 w 558"/>
                <a:gd name="T63" fmla="*/ 129 h 343"/>
                <a:gd name="T64" fmla="*/ 73 w 558"/>
                <a:gd name="T65" fmla="*/ 87 h 343"/>
                <a:gd name="T66" fmla="*/ 100 w 558"/>
                <a:gd name="T67" fmla="*/ 53 h 343"/>
                <a:gd name="T68" fmla="*/ 131 w 558"/>
                <a:gd name="T69" fmla="*/ 27 h 343"/>
                <a:gd name="T70" fmla="*/ 173 w 558"/>
                <a:gd name="T71" fmla="*/ 8 h 343"/>
                <a:gd name="T72" fmla="*/ 215 w 558"/>
                <a:gd name="T73" fmla="*/ 0 h 343"/>
                <a:gd name="T74" fmla="*/ 223 w 558"/>
                <a:gd name="T7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8" h="343">
                  <a:moveTo>
                    <a:pt x="223" y="0"/>
                  </a:moveTo>
                  <a:lnTo>
                    <a:pt x="267" y="6"/>
                  </a:lnTo>
                  <a:lnTo>
                    <a:pt x="285" y="13"/>
                  </a:lnTo>
                  <a:lnTo>
                    <a:pt x="319" y="29"/>
                  </a:lnTo>
                  <a:lnTo>
                    <a:pt x="348" y="55"/>
                  </a:lnTo>
                  <a:lnTo>
                    <a:pt x="372" y="87"/>
                  </a:lnTo>
                  <a:lnTo>
                    <a:pt x="388" y="123"/>
                  </a:lnTo>
                  <a:lnTo>
                    <a:pt x="393" y="142"/>
                  </a:lnTo>
                  <a:lnTo>
                    <a:pt x="393" y="155"/>
                  </a:lnTo>
                  <a:lnTo>
                    <a:pt x="395" y="168"/>
                  </a:lnTo>
                  <a:lnTo>
                    <a:pt x="416" y="155"/>
                  </a:lnTo>
                  <a:lnTo>
                    <a:pt x="445" y="147"/>
                  </a:lnTo>
                  <a:lnTo>
                    <a:pt x="458" y="147"/>
                  </a:lnTo>
                  <a:lnTo>
                    <a:pt x="498" y="152"/>
                  </a:lnTo>
                  <a:lnTo>
                    <a:pt x="529" y="176"/>
                  </a:lnTo>
                  <a:lnTo>
                    <a:pt x="550" y="207"/>
                  </a:lnTo>
                  <a:lnTo>
                    <a:pt x="558" y="244"/>
                  </a:lnTo>
                  <a:lnTo>
                    <a:pt x="550" y="283"/>
                  </a:lnTo>
                  <a:lnTo>
                    <a:pt x="529" y="315"/>
                  </a:lnTo>
                  <a:lnTo>
                    <a:pt x="498" y="336"/>
                  </a:lnTo>
                  <a:lnTo>
                    <a:pt x="458" y="343"/>
                  </a:lnTo>
                  <a:lnTo>
                    <a:pt x="60" y="343"/>
                  </a:lnTo>
                  <a:lnTo>
                    <a:pt x="37" y="338"/>
                  </a:lnTo>
                  <a:lnTo>
                    <a:pt x="16" y="328"/>
                  </a:lnTo>
                  <a:lnTo>
                    <a:pt x="3" y="307"/>
                  </a:lnTo>
                  <a:lnTo>
                    <a:pt x="0" y="283"/>
                  </a:lnTo>
                  <a:lnTo>
                    <a:pt x="3" y="260"/>
                  </a:lnTo>
                  <a:lnTo>
                    <a:pt x="16" y="241"/>
                  </a:lnTo>
                  <a:lnTo>
                    <a:pt x="34" y="228"/>
                  </a:lnTo>
                  <a:lnTo>
                    <a:pt x="58" y="223"/>
                  </a:lnTo>
                  <a:lnTo>
                    <a:pt x="50" y="173"/>
                  </a:lnTo>
                  <a:lnTo>
                    <a:pt x="58" y="129"/>
                  </a:lnTo>
                  <a:lnTo>
                    <a:pt x="73" y="87"/>
                  </a:lnTo>
                  <a:lnTo>
                    <a:pt x="100" y="53"/>
                  </a:lnTo>
                  <a:lnTo>
                    <a:pt x="131" y="27"/>
                  </a:lnTo>
                  <a:lnTo>
                    <a:pt x="173" y="8"/>
                  </a:lnTo>
                  <a:lnTo>
                    <a:pt x="215" y="0"/>
                  </a:lnTo>
                  <a:lnTo>
                    <a:pt x="2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8" name="Freeform 776"/>
            <p:cNvSpPr>
              <a:spLocks noEditPoints="1"/>
            </p:cNvSpPr>
            <p:nvPr/>
          </p:nvSpPr>
          <p:spPr bwMode="auto">
            <a:xfrm>
              <a:off x="17117025" y="0"/>
              <a:ext cx="577851" cy="647701"/>
            </a:xfrm>
            <a:custGeom>
              <a:avLst/>
              <a:gdLst>
                <a:gd name="T0" fmla="*/ 296 w 364"/>
                <a:gd name="T1" fmla="*/ 364 h 408"/>
                <a:gd name="T2" fmla="*/ 338 w 364"/>
                <a:gd name="T3" fmla="*/ 325 h 408"/>
                <a:gd name="T4" fmla="*/ 24 w 364"/>
                <a:gd name="T5" fmla="*/ 325 h 408"/>
                <a:gd name="T6" fmla="*/ 68 w 364"/>
                <a:gd name="T7" fmla="*/ 364 h 408"/>
                <a:gd name="T8" fmla="*/ 24 w 364"/>
                <a:gd name="T9" fmla="*/ 325 h 408"/>
                <a:gd name="T10" fmla="*/ 296 w 364"/>
                <a:gd name="T11" fmla="*/ 293 h 408"/>
                <a:gd name="T12" fmla="*/ 338 w 364"/>
                <a:gd name="T13" fmla="*/ 257 h 408"/>
                <a:gd name="T14" fmla="*/ 24 w 364"/>
                <a:gd name="T15" fmla="*/ 257 h 408"/>
                <a:gd name="T16" fmla="*/ 68 w 364"/>
                <a:gd name="T17" fmla="*/ 293 h 408"/>
                <a:gd name="T18" fmla="*/ 24 w 364"/>
                <a:gd name="T19" fmla="*/ 257 h 408"/>
                <a:gd name="T20" fmla="*/ 296 w 364"/>
                <a:gd name="T21" fmla="*/ 225 h 408"/>
                <a:gd name="T22" fmla="*/ 338 w 364"/>
                <a:gd name="T23" fmla="*/ 186 h 408"/>
                <a:gd name="T24" fmla="*/ 24 w 364"/>
                <a:gd name="T25" fmla="*/ 186 h 408"/>
                <a:gd name="T26" fmla="*/ 68 w 364"/>
                <a:gd name="T27" fmla="*/ 225 h 408"/>
                <a:gd name="T28" fmla="*/ 24 w 364"/>
                <a:gd name="T29" fmla="*/ 186 h 408"/>
                <a:gd name="T30" fmla="*/ 94 w 364"/>
                <a:gd name="T31" fmla="*/ 262 h 408"/>
                <a:gd name="T32" fmla="*/ 267 w 364"/>
                <a:gd name="T33" fmla="*/ 149 h 408"/>
                <a:gd name="T34" fmla="*/ 296 w 364"/>
                <a:gd name="T35" fmla="*/ 115 h 408"/>
                <a:gd name="T36" fmla="*/ 338 w 364"/>
                <a:gd name="T37" fmla="*/ 154 h 408"/>
                <a:gd name="T38" fmla="*/ 296 w 364"/>
                <a:gd name="T39" fmla="*/ 115 h 408"/>
                <a:gd name="T40" fmla="*/ 24 w 364"/>
                <a:gd name="T41" fmla="*/ 154 h 408"/>
                <a:gd name="T42" fmla="*/ 68 w 364"/>
                <a:gd name="T43" fmla="*/ 115 h 408"/>
                <a:gd name="T44" fmla="*/ 296 w 364"/>
                <a:gd name="T45" fmla="*/ 47 h 408"/>
                <a:gd name="T46" fmla="*/ 338 w 364"/>
                <a:gd name="T47" fmla="*/ 84 h 408"/>
                <a:gd name="T48" fmla="*/ 296 w 364"/>
                <a:gd name="T49" fmla="*/ 47 h 408"/>
                <a:gd name="T50" fmla="*/ 24 w 364"/>
                <a:gd name="T51" fmla="*/ 84 h 408"/>
                <a:gd name="T52" fmla="*/ 68 w 364"/>
                <a:gd name="T53" fmla="*/ 47 h 408"/>
                <a:gd name="T54" fmla="*/ 0 w 364"/>
                <a:gd name="T55" fmla="*/ 0 h 408"/>
                <a:gd name="T56" fmla="*/ 24 w 364"/>
                <a:gd name="T57" fmla="*/ 16 h 408"/>
                <a:gd name="T58" fmla="*/ 68 w 364"/>
                <a:gd name="T59" fmla="*/ 0 h 408"/>
                <a:gd name="T60" fmla="*/ 94 w 364"/>
                <a:gd name="T61" fmla="*/ 110 h 408"/>
                <a:gd name="T62" fmla="*/ 267 w 364"/>
                <a:gd name="T63" fmla="*/ 0 h 408"/>
                <a:gd name="T64" fmla="*/ 296 w 364"/>
                <a:gd name="T65" fmla="*/ 16 h 408"/>
                <a:gd name="T66" fmla="*/ 338 w 364"/>
                <a:gd name="T67" fmla="*/ 0 h 408"/>
                <a:gd name="T68" fmla="*/ 364 w 364"/>
                <a:gd name="T69" fmla="*/ 408 h 408"/>
                <a:gd name="T70" fmla="*/ 338 w 364"/>
                <a:gd name="T71" fmla="*/ 395 h 408"/>
                <a:gd name="T72" fmla="*/ 296 w 364"/>
                <a:gd name="T73" fmla="*/ 408 h 408"/>
                <a:gd name="T74" fmla="*/ 267 w 364"/>
                <a:gd name="T75" fmla="*/ 301 h 408"/>
                <a:gd name="T76" fmla="*/ 94 w 364"/>
                <a:gd name="T77" fmla="*/ 408 h 408"/>
                <a:gd name="T78" fmla="*/ 68 w 364"/>
                <a:gd name="T79" fmla="*/ 395 h 408"/>
                <a:gd name="T80" fmla="*/ 24 w 364"/>
                <a:gd name="T81" fmla="*/ 408 h 408"/>
                <a:gd name="T82" fmla="*/ 0 w 364"/>
                <a:gd name="T83"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4" h="408">
                  <a:moveTo>
                    <a:pt x="296" y="325"/>
                  </a:moveTo>
                  <a:lnTo>
                    <a:pt x="296" y="364"/>
                  </a:lnTo>
                  <a:lnTo>
                    <a:pt x="338" y="364"/>
                  </a:lnTo>
                  <a:lnTo>
                    <a:pt x="338" y="325"/>
                  </a:lnTo>
                  <a:lnTo>
                    <a:pt x="296" y="325"/>
                  </a:lnTo>
                  <a:close/>
                  <a:moveTo>
                    <a:pt x="24" y="325"/>
                  </a:moveTo>
                  <a:lnTo>
                    <a:pt x="24" y="364"/>
                  </a:lnTo>
                  <a:lnTo>
                    <a:pt x="68" y="364"/>
                  </a:lnTo>
                  <a:lnTo>
                    <a:pt x="68" y="325"/>
                  </a:lnTo>
                  <a:lnTo>
                    <a:pt x="24" y="325"/>
                  </a:lnTo>
                  <a:close/>
                  <a:moveTo>
                    <a:pt x="296" y="257"/>
                  </a:moveTo>
                  <a:lnTo>
                    <a:pt x="296" y="293"/>
                  </a:lnTo>
                  <a:lnTo>
                    <a:pt x="338" y="293"/>
                  </a:lnTo>
                  <a:lnTo>
                    <a:pt x="338" y="257"/>
                  </a:lnTo>
                  <a:lnTo>
                    <a:pt x="296" y="257"/>
                  </a:lnTo>
                  <a:close/>
                  <a:moveTo>
                    <a:pt x="24" y="257"/>
                  </a:moveTo>
                  <a:lnTo>
                    <a:pt x="24" y="293"/>
                  </a:lnTo>
                  <a:lnTo>
                    <a:pt x="68" y="293"/>
                  </a:lnTo>
                  <a:lnTo>
                    <a:pt x="68" y="257"/>
                  </a:lnTo>
                  <a:lnTo>
                    <a:pt x="24" y="257"/>
                  </a:lnTo>
                  <a:close/>
                  <a:moveTo>
                    <a:pt x="296" y="186"/>
                  </a:moveTo>
                  <a:lnTo>
                    <a:pt x="296" y="225"/>
                  </a:lnTo>
                  <a:lnTo>
                    <a:pt x="338" y="225"/>
                  </a:lnTo>
                  <a:lnTo>
                    <a:pt x="338" y="186"/>
                  </a:lnTo>
                  <a:lnTo>
                    <a:pt x="296" y="186"/>
                  </a:lnTo>
                  <a:close/>
                  <a:moveTo>
                    <a:pt x="24" y="186"/>
                  </a:moveTo>
                  <a:lnTo>
                    <a:pt x="24" y="225"/>
                  </a:lnTo>
                  <a:lnTo>
                    <a:pt x="68" y="225"/>
                  </a:lnTo>
                  <a:lnTo>
                    <a:pt x="68" y="186"/>
                  </a:lnTo>
                  <a:lnTo>
                    <a:pt x="24" y="186"/>
                  </a:lnTo>
                  <a:close/>
                  <a:moveTo>
                    <a:pt x="94" y="149"/>
                  </a:moveTo>
                  <a:lnTo>
                    <a:pt x="94" y="262"/>
                  </a:lnTo>
                  <a:lnTo>
                    <a:pt x="267" y="262"/>
                  </a:lnTo>
                  <a:lnTo>
                    <a:pt x="267" y="149"/>
                  </a:lnTo>
                  <a:lnTo>
                    <a:pt x="94" y="149"/>
                  </a:lnTo>
                  <a:close/>
                  <a:moveTo>
                    <a:pt x="296" y="115"/>
                  </a:moveTo>
                  <a:lnTo>
                    <a:pt x="296" y="154"/>
                  </a:lnTo>
                  <a:lnTo>
                    <a:pt x="338" y="154"/>
                  </a:lnTo>
                  <a:lnTo>
                    <a:pt x="338" y="115"/>
                  </a:lnTo>
                  <a:lnTo>
                    <a:pt x="296" y="115"/>
                  </a:lnTo>
                  <a:close/>
                  <a:moveTo>
                    <a:pt x="24" y="115"/>
                  </a:moveTo>
                  <a:lnTo>
                    <a:pt x="24" y="154"/>
                  </a:lnTo>
                  <a:lnTo>
                    <a:pt x="68" y="154"/>
                  </a:lnTo>
                  <a:lnTo>
                    <a:pt x="68" y="115"/>
                  </a:lnTo>
                  <a:lnTo>
                    <a:pt x="24" y="115"/>
                  </a:lnTo>
                  <a:close/>
                  <a:moveTo>
                    <a:pt x="296" y="47"/>
                  </a:moveTo>
                  <a:lnTo>
                    <a:pt x="296" y="84"/>
                  </a:lnTo>
                  <a:lnTo>
                    <a:pt x="338" y="84"/>
                  </a:lnTo>
                  <a:lnTo>
                    <a:pt x="338" y="47"/>
                  </a:lnTo>
                  <a:lnTo>
                    <a:pt x="296" y="47"/>
                  </a:lnTo>
                  <a:close/>
                  <a:moveTo>
                    <a:pt x="24" y="47"/>
                  </a:moveTo>
                  <a:lnTo>
                    <a:pt x="24" y="84"/>
                  </a:lnTo>
                  <a:lnTo>
                    <a:pt x="68" y="84"/>
                  </a:lnTo>
                  <a:lnTo>
                    <a:pt x="68" y="47"/>
                  </a:lnTo>
                  <a:lnTo>
                    <a:pt x="24" y="47"/>
                  </a:lnTo>
                  <a:close/>
                  <a:moveTo>
                    <a:pt x="0" y="0"/>
                  </a:moveTo>
                  <a:lnTo>
                    <a:pt x="24" y="0"/>
                  </a:lnTo>
                  <a:lnTo>
                    <a:pt x="24" y="16"/>
                  </a:lnTo>
                  <a:lnTo>
                    <a:pt x="68" y="16"/>
                  </a:lnTo>
                  <a:lnTo>
                    <a:pt x="68" y="0"/>
                  </a:lnTo>
                  <a:lnTo>
                    <a:pt x="94" y="0"/>
                  </a:lnTo>
                  <a:lnTo>
                    <a:pt x="94" y="110"/>
                  </a:lnTo>
                  <a:lnTo>
                    <a:pt x="267" y="110"/>
                  </a:lnTo>
                  <a:lnTo>
                    <a:pt x="267" y="0"/>
                  </a:lnTo>
                  <a:lnTo>
                    <a:pt x="296" y="0"/>
                  </a:lnTo>
                  <a:lnTo>
                    <a:pt x="296" y="16"/>
                  </a:lnTo>
                  <a:lnTo>
                    <a:pt x="338" y="16"/>
                  </a:lnTo>
                  <a:lnTo>
                    <a:pt x="338" y="0"/>
                  </a:lnTo>
                  <a:lnTo>
                    <a:pt x="364" y="0"/>
                  </a:lnTo>
                  <a:lnTo>
                    <a:pt x="364" y="408"/>
                  </a:lnTo>
                  <a:lnTo>
                    <a:pt x="338" y="408"/>
                  </a:lnTo>
                  <a:lnTo>
                    <a:pt x="338" y="395"/>
                  </a:lnTo>
                  <a:lnTo>
                    <a:pt x="296" y="395"/>
                  </a:lnTo>
                  <a:lnTo>
                    <a:pt x="296" y="408"/>
                  </a:lnTo>
                  <a:lnTo>
                    <a:pt x="267" y="408"/>
                  </a:lnTo>
                  <a:lnTo>
                    <a:pt x="267" y="301"/>
                  </a:lnTo>
                  <a:lnTo>
                    <a:pt x="94" y="301"/>
                  </a:lnTo>
                  <a:lnTo>
                    <a:pt x="94" y="408"/>
                  </a:lnTo>
                  <a:lnTo>
                    <a:pt x="68" y="408"/>
                  </a:lnTo>
                  <a:lnTo>
                    <a:pt x="68" y="395"/>
                  </a:lnTo>
                  <a:lnTo>
                    <a:pt x="24" y="395"/>
                  </a:lnTo>
                  <a:lnTo>
                    <a:pt x="24" y="408"/>
                  </a:lnTo>
                  <a:lnTo>
                    <a:pt x="0" y="408"/>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9" name="Freeform 777"/>
            <p:cNvSpPr/>
            <p:nvPr/>
          </p:nvSpPr>
          <p:spPr bwMode="auto">
            <a:xfrm>
              <a:off x="19004566" y="3429008"/>
              <a:ext cx="66675" cy="628651"/>
            </a:xfrm>
            <a:custGeom>
              <a:avLst/>
              <a:gdLst>
                <a:gd name="T0" fmla="*/ 0 w 42"/>
                <a:gd name="T1" fmla="*/ 0 h 396"/>
                <a:gd name="T2" fmla="*/ 8 w 42"/>
                <a:gd name="T3" fmla="*/ 3 h 396"/>
                <a:gd name="T4" fmla="*/ 21 w 42"/>
                <a:gd name="T5" fmla="*/ 3 h 396"/>
                <a:gd name="T6" fmla="*/ 31 w 42"/>
                <a:gd name="T7" fmla="*/ 3 h 396"/>
                <a:gd name="T8" fmla="*/ 42 w 42"/>
                <a:gd name="T9" fmla="*/ 0 h 396"/>
                <a:gd name="T10" fmla="*/ 42 w 42"/>
                <a:gd name="T11" fmla="*/ 396 h 396"/>
                <a:gd name="T12" fmla="*/ 0 w 42"/>
                <a:gd name="T13" fmla="*/ 396 h 396"/>
                <a:gd name="T14" fmla="*/ 0 w 42"/>
                <a:gd name="T15" fmla="*/ 0 h 3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6">
                  <a:moveTo>
                    <a:pt x="0" y="0"/>
                  </a:moveTo>
                  <a:lnTo>
                    <a:pt x="8" y="3"/>
                  </a:lnTo>
                  <a:lnTo>
                    <a:pt x="21" y="3"/>
                  </a:lnTo>
                  <a:lnTo>
                    <a:pt x="31" y="3"/>
                  </a:lnTo>
                  <a:lnTo>
                    <a:pt x="42" y="0"/>
                  </a:lnTo>
                  <a:lnTo>
                    <a:pt x="42" y="396"/>
                  </a:lnTo>
                  <a:lnTo>
                    <a:pt x="0" y="39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0" name="Freeform 778"/>
            <p:cNvSpPr/>
            <p:nvPr/>
          </p:nvSpPr>
          <p:spPr bwMode="auto">
            <a:xfrm>
              <a:off x="18983928" y="3308358"/>
              <a:ext cx="103188" cy="104775"/>
            </a:xfrm>
            <a:custGeom>
              <a:avLst/>
              <a:gdLst>
                <a:gd name="T0" fmla="*/ 34 w 65"/>
                <a:gd name="T1" fmla="*/ 0 h 66"/>
                <a:gd name="T2" fmla="*/ 44 w 65"/>
                <a:gd name="T3" fmla="*/ 3 h 66"/>
                <a:gd name="T4" fmla="*/ 52 w 65"/>
                <a:gd name="T5" fmla="*/ 8 h 66"/>
                <a:gd name="T6" fmla="*/ 60 w 65"/>
                <a:gd name="T7" fmla="*/ 13 h 66"/>
                <a:gd name="T8" fmla="*/ 65 w 65"/>
                <a:gd name="T9" fmla="*/ 24 h 66"/>
                <a:gd name="T10" fmla="*/ 65 w 65"/>
                <a:gd name="T11" fmla="*/ 34 h 66"/>
                <a:gd name="T12" fmla="*/ 65 w 65"/>
                <a:gd name="T13" fmla="*/ 45 h 66"/>
                <a:gd name="T14" fmla="*/ 60 w 65"/>
                <a:gd name="T15" fmla="*/ 53 h 66"/>
                <a:gd name="T16" fmla="*/ 52 w 65"/>
                <a:gd name="T17" fmla="*/ 61 h 66"/>
                <a:gd name="T18" fmla="*/ 44 w 65"/>
                <a:gd name="T19" fmla="*/ 66 h 66"/>
                <a:gd name="T20" fmla="*/ 34 w 65"/>
                <a:gd name="T21" fmla="*/ 66 h 66"/>
                <a:gd name="T22" fmla="*/ 23 w 65"/>
                <a:gd name="T23" fmla="*/ 66 h 66"/>
                <a:gd name="T24" fmla="*/ 13 w 65"/>
                <a:gd name="T25" fmla="*/ 61 h 66"/>
                <a:gd name="T26" fmla="*/ 7 w 65"/>
                <a:gd name="T27" fmla="*/ 53 h 66"/>
                <a:gd name="T28" fmla="*/ 2 w 65"/>
                <a:gd name="T29" fmla="*/ 45 h 66"/>
                <a:gd name="T30" fmla="*/ 0 w 65"/>
                <a:gd name="T31" fmla="*/ 34 h 66"/>
                <a:gd name="T32" fmla="*/ 2 w 65"/>
                <a:gd name="T33" fmla="*/ 24 h 66"/>
                <a:gd name="T34" fmla="*/ 7 w 65"/>
                <a:gd name="T35" fmla="*/ 13 h 66"/>
                <a:gd name="T36" fmla="*/ 13 w 65"/>
                <a:gd name="T37" fmla="*/ 8 h 66"/>
                <a:gd name="T38" fmla="*/ 23 w 65"/>
                <a:gd name="T39" fmla="*/ 3 h 66"/>
                <a:gd name="T40" fmla="*/ 34 w 65"/>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66">
                  <a:moveTo>
                    <a:pt x="34" y="0"/>
                  </a:moveTo>
                  <a:lnTo>
                    <a:pt x="44" y="3"/>
                  </a:lnTo>
                  <a:lnTo>
                    <a:pt x="52" y="8"/>
                  </a:lnTo>
                  <a:lnTo>
                    <a:pt x="60" y="13"/>
                  </a:lnTo>
                  <a:lnTo>
                    <a:pt x="65" y="24"/>
                  </a:lnTo>
                  <a:lnTo>
                    <a:pt x="65" y="34"/>
                  </a:lnTo>
                  <a:lnTo>
                    <a:pt x="65" y="45"/>
                  </a:lnTo>
                  <a:lnTo>
                    <a:pt x="60" y="53"/>
                  </a:lnTo>
                  <a:lnTo>
                    <a:pt x="52" y="61"/>
                  </a:lnTo>
                  <a:lnTo>
                    <a:pt x="44" y="66"/>
                  </a:lnTo>
                  <a:lnTo>
                    <a:pt x="34" y="66"/>
                  </a:lnTo>
                  <a:lnTo>
                    <a:pt x="23" y="66"/>
                  </a:lnTo>
                  <a:lnTo>
                    <a:pt x="13" y="61"/>
                  </a:lnTo>
                  <a:lnTo>
                    <a:pt x="7" y="53"/>
                  </a:lnTo>
                  <a:lnTo>
                    <a:pt x="2" y="45"/>
                  </a:lnTo>
                  <a:lnTo>
                    <a:pt x="0" y="34"/>
                  </a:lnTo>
                  <a:lnTo>
                    <a:pt x="2" y="24"/>
                  </a:lnTo>
                  <a:lnTo>
                    <a:pt x="7" y="13"/>
                  </a:lnTo>
                  <a:lnTo>
                    <a:pt x="13" y="8"/>
                  </a:lnTo>
                  <a:lnTo>
                    <a:pt x="23" y="3"/>
                  </a:lnTo>
                  <a:lnTo>
                    <a:pt x="3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1" name="Rectangle 779"/>
            <p:cNvSpPr>
              <a:spLocks noChangeArrowheads="1"/>
            </p:cNvSpPr>
            <p:nvPr/>
          </p:nvSpPr>
          <p:spPr bwMode="auto">
            <a:xfrm>
              <a:off x="19107754" y="3433770"/>
              <a:ext cx="565151" cy="403226"/>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2" name="Freeform 780"/>
            <p:cNvSpPr/>
            <p:nvPr/>
          </p:nvSpPr>
          <p:spPr bwMode="auto">
            <a:xfrm>
              <a:off x="20903220" y="768352"/>
              <a:ext cx="300038" cy="893765"/>
            </a:xfrm>
            <a:custGeom>
              <a:avLst/>
              <a:gdLst>
                <a:gd name="T0" fmla="*/ 82 w 189"/>
                <a:gd name="T1" fmla="*/ 0 h 563"/>
                <a:gd name="T2" fmla="*/ 108 w 189"/>
                <a:gd name="T3" fmla="*/ 0 h 563"/>
                <a:gd name="T4" fmla="*/ 123 w 189"/>
                <a:gd name="T5" fmla="*/ 134 h 563"/>
                <a:gd name="T6" fmla="*/ 139 w 189"/>
                <a:gd name="T7" fmla="*/ 134 h 563"/>
                <a:gd name="T8" fmla="*/ 126 w 189"/>
                <a:gd name="T9" fmla="*/ 3 h 563"/>
                <a:gd name="T10" fmla="*/ 142 w 189"/>
                <a:gd name="T11" fmla="*/ 11 h 563"/>
                <a:gd name="T12" fmla="*/ 155 w 189"/>
                <a:gd name="T13" fmla="*/ 29 h 563"/>
                <a:gd name="T14" fmla="*/ 163 w 189"/>
                <a:gd name="T15" fmla="*/ 50 h 563"/>
                <a:gd name="T16" fmla="*/ 171 w 189"/>
                <a:gd name="T17" fmla="*/ 69 h 563"/>
                <a:gd name="T18" fmla="*/ 181 w 189"/>
                <a:gd name="T19" fmla="*/ 103 h 563"/>
                <a:gd name="T20" fmla="*/ 189 w 189"/>
                <a:gd name="T21" fmla="*/ 137 h 563"/>
                <a:gd name="T22" fmla="*/ 189 w 189"/>
                <a:gd name="T23" fmla="*/ 158 h 563"/>
                <a:gd name="T24" fmla="*/ 184 w 189"/>
                <a:gd name="T25" fmla="*/ 178 h 563"/>
                <a:gd name="T26" fmla="*/ 176 w 189"/>
                <a:gd name="T27" fmla="*/ 197 h 563"/>
                <a:gd name="T28" fmla="*/ 163 w 189"/>
                <a:gd name="T29" fmla="*/ 218 h 563"/>
                <a:gd name="T30" fmla="*/ 144 w 189"/>
                <a:gd name="T31" fmla="*/ 241 h 563"/>
                <a:gd name="T32" fmla="*/ 121 w 189"/>
                <a:gd name="T33" fmla="*/ 257 h 563"/>
                <a:gd name="T34" fmla="*/ 121 w 189"/>
                <a:gd name="T35" fmla="*/ 563 h 563"/>
                <a:gd name="T36" fmla="*/ 68 w 189"/>
                <a:gd name="T37" fmla="*/ 563 h 563"/>
                <a:gd name="T38" fmla="*/ 68 w 189"/>
                <a:gd name="T39" fmla="*/ 257 h 563"/>
                <a:gd name="T40" fmla="*/ 45 w 189"/>
                <a:gd name="T41" fmla="*/ 241 h 563"/>
                <a:gd name="T42" fmla="*/ 27 w 189"/>
                <a:gd name="T43" fmla="*/ 218 h 563"/>
                <a:gd name="T44" fmla="*/ 13 w 189"/>
                <a:gd name="T45" fmla="*/ 197 h 563"/>
                <a:gd name="T46" fmla="*/ 3 w 189"/>
                <a:gd name="T47" fmla="*/ 178 h 563"/>
                <a:gd name="T48" fmla="*/ 0 w 189"/>
                <a:gd name="T49" fmla="*/ 158 h 563"/>
                <a:gd name="T50" fmla="*/ 0 w 189"/>
                <a:gd name="T51" fmla="*/ 137 h 563"/>
                <a:gd name="T52" fmla="*/ 8 w 189"/>
                <a:gd name="T53" fmla="*/ 103 h 563"/>
                <a:gd name="T54" fmla="*/ 19 w 189"/>
                <a:gd name="T55" fmla="*/ 69 h 563"/>
                <a:gd name="T56" fmla="*/ 27 w 189"/>
                <a:gd name="T57" fmla="*/ 50 h 563"/>
                <a:gd name="T58" fmla="*/ 34 w 189"/>
                <a:gd name="T59" fmla="*/ 29 h 563"/>
                <a:gd name="T60" fmla="*/ 48 w 189"/>
                <a:gd name="T61" fmla="*/ 11 h 563"/>
                <a:gd name="T62" fmla="*/ 63 w 189"/>
                <a:gd name="T63" fmla="*/ 3 h 563"/>
                <a:gd name="T64" fmla="*/ 50 w 189"/>
                <a:gd name="T65" fmla="*/ 134 h 563"/>
                <a:gd name="T66" fmla="*/ 66 w 189"/>
                <a:gd name="T67" fmla="*/ 134 h 563"/>
                <a:gd name="T68" fmla="*/ 82 w 189"/>
                <a:gd name="T69"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563">
                  <a:moveTo>
                    <a:pt x="82" y="0"/>
                  </a:moveTo>
                  <a:lnTo>
                    <a:pt x="108" y="0"/>
                  </a:lnTo>
                  <a:lnTo>
                    <a:pt x="123" y="134"/>
                  </a:lnTo>
                  <a:lnTo>
                    <a:pt x="139" y="134"/>
                  </a:lnTo>
                  <a:lnTo>
                    <a:pt x="126" y="3"/>
                  </a:lnTo>
                  <a:lnTo>
                    <a:pt x="142" y="11"/>
                  </a:lnTo>
                  <a:lnTo>
                    <a:pt x="155" y="29"/>
                  </a:lnTo>
                  <a:lnTo>
                    <a:pt x="163" y="50"/>
                  </a:lnTo>
                  <a:lnTo>
                    <a:pt x="171" y="69"/>
                  </a:lnTo>
                  <a:lnTo>
                    <a:pt x="181" y="103"/>
                  </a:lnTo>
                  <a:lnTo>
                    <a:pt x="189" y="137"/>
                  </a:lnTo>
                  <a:lnTo>
                    <a:pt x="189" y="158"/>
                  </a:lnTo>
                  <a:lnTo>
                    <a:pt x="184" y="178"/>
                  </a:lnTo>
                  <a:lnTo>
                    <a:pt x="176" y="197"/>
                  </a:lnTo>
                  <a:lnTo>
                    <a:pt x="163" y="218"/>
                  </a:lnTo>
                  <a:lnTo>
                    <a:pt x="144" y="241"/>
                  </a:lnTo>
                  <a:lnTo>
                    <a:pt x="121" y="257"/>
                  </a:lnTo>
                  <a:lnTo>
                    <a:pt x="121" y="563"/>
                  </a:lnTo>
                  <a:lnTo>
                    <a:pt x="68" y="563"/>
                  </a:lnTo>
                  <a:lnTo>
                    <a:pt x="68" y="257"/>
                  </a:lnTo>
                  <a:lnTo>
                    <a:pt x="45" y="241"/>
                  </a:lnTo>
                  <a:lnTo>
                    <a:pt x="27" y="218"/>
                  </a:lnTo>
                  <a:lnTo>
                    <a:pt x="13" y="197"/>
                  </a:lnTo>
                  <a:lnTo>
                    <a:pt x="3" y="178"/>
                  </a:lnTo>
                  <a:lnTo>
                    <a:pt x="0" y="158"/>
                  </a:lnTo>
                  <a:lnTo>
                    <a:pt x="0" y="137"/>
                  </a:lnTo>
                  <a:lnTo>
                    <a:pt x="8" y="103"/>
                  </a:lnTo>
                  <a:lnTo>
                    <a:pt x="19" y="69"/>
                  </a:lnTo>
                  <a:lnTo>
                    <a:pt x="27" y="50"/>
                  </a:lnTo>
                  <a:lnTo>
                    <a:pt x="34" y="29"/>
                  </a:lnTo>
                  <a:lnTo>
                    <a:pt x="48" y="11"/>
                  </a:lnTo>
                  <a:lnTo>
                    <a:pt x="63" y="3"/>
                  </a:lnTo>
                  <a:lnTo>
                    <a:pt x="50" y="134"/>
                  </a:lnTo>
                  <a:lnTo>
                    <a:pt x="66" y="134"/>
                  </a:lnTo>
                  <a:lnTo>
                    <a:pt x="8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3" name="Freeform 781"/>
            <p:cNvSpPr/>
            <p:nvPr/>
          </p:nvSpPr>
          <p:spPr bwMode="auto">
            <a:xfrm>
              <a:off x="21344545" y="768352"/>
              <a:ext cx="203200" cy="893765"/>
            </a:xfrm>
            <a:custGeom>
              <a:avLst/>
              <a:gdLst>
                <a:gd name="T0" fmla="*/ 73 w 128"/>
                <a:gd name="T1" fmla="*/ 0 h 563"/>
                <a:gd name="T2" fmla="*/ 128 w 128"/>
                <a:gd name="T3" fmla="*/ 0 h 563"/>
                <a:gd name="T4" fmla="*/ 128 w 128"/>
                <a:gd name="T5" fmla="*/ 563 h 563"/>
                <a:gd name="T6" fmla="*/ 73 w 128"/>
                <a:gd name="T7" fmla="*/ 563 h 563"/>
                <a:gd name="T8" fmla="*/ 73 w 128"/>
                <a:gd name="T9" fmla="*/ 317 h 563"/>
                <a:gd name="T10" fmla="*/ 65 w 128"/>
                <a:gd name="T11" fmla="*/ 315 h 563"/>
                <a:gd name="T12" fmla="*/ 58 w 128"/>
                <a:gd name="T13" fmla="*/ 312 h 563"/>
                <a:gd name="T14" fmla="*/ 44 w 128"/>
                <a:gd name="T15" fmla="*/ 302 h 563"/>
                <a:gd name="T16" fmla="*/ 31 w 128"/>
                <a:gd name="T17" fmla="*/ 288 h 563"/>
                <a:gd name="T18" fmla="*/ 21 w 128"/>
                <a:gd name="T19" fmla="*/ 270 h 563"/>
                <a:gd name="T20" fmla="*/ 10 w 128"/>
                <a:gd name="T21" fmla="*/ 241 h 563"/>
                <a:gd name="T22" fmla="*/ 3 w 128"/>
                <a:gd name="T23" fmla="*/ 207 h 563"/>
                <a:gd name="T24" fmla="*/ 0 w 128"/>
                <a:gd name="T25" fmla="*/ 160 h 563"/>
                <a:gd name="T26" fmla="*/ 3 w 128"/>
                <a:gd name="T27" fmla="*/ 113 h 563"/>
                <a:gd name="T28" fmla="*/ 10 w 128"/>
                <a:gd name="T29" fmla="*/ 76 h 563"/>
                <a:gd name="T30" fmla="*/ 21 w 128"/>
                <a:gd name="T31" fmla="*/ 48 h 563"/>
                <a:gd name="T32" fmla="*/ 31 w 128"/>
                <a:gd name="T33" fmla="*/ 29 h 563"/>
                <a:gd name="T34" fmla="*/ 44 w 128"/>
                <a:gd name="T35" fmla="*/ 16 h 563"/>
                <a:gd name="T36" fmla="*/ 55 w 128"/>
                <a:gd name="T37" fmla="*/ 8 h 563"/>
                <a:gd name="T38" fmla="*/ 65 w 128"/>
                <a:gd name="T39" fmla="*/ 3 h 563"/>
                <a:gd name="T40" fmla="*/ 71 w 128"/>
                <a:gd name="T41" fmla="*/ 3 h 563"/>
                <a:gd name="T42" fmla="*/ 73 w 128"/>
                <a:gd name="T4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563">
                  <a:moveTo>
                    <a:pt x="73" y="0"/>
                  </a:moveTo>
                  <a:lnTo>
                    <a:pt x="128" y="0"/>
                  </a:lnTo>
                  <a:lnTo>
                    <a:pt x="128" y="563"/>
                  </a:lnTo>
                  <a:lnTo>
                    <a:pt x="73" y="563"/>
                  </a:lnTo>
                  <a:lnTo>
                    <a:pt x="73" y="317"/>
                  </a:lnTo>
                  <a:lnTo>
                    <a:pt x="65" y="315"/>
                  </a:lnTo>
                  <a:lnTo>
                    <a:pt x="58" y="312"/>
                  </a:lnTo>
                  <a:lnTo>
                    <a:pt x="44" y="302"/>
                  </a:lnTo>
                  <a:lnTo>
                    <a:pt x="31" y="288"/>
                  </a:lnTo>
                  <a:lnTo>
                    <a:pt x="21" y="270"/>
                  </a:lnTo>
                  <a:lnTo>
                    <a:pt x="10" y="241"/>
                  </a:lnTo>
                  <a:lnTo>
                    <a:pt x="3" y="207"/>
                  </a:lnTo>
                  <a:lnTo>
                    <a:pt x="0" y="160"/>
                  </a:lnTo>
                  <a:lnTo>
                    <a:pt x="3" y="113"/>
                  </a:lnTo>
                  <a:lnTo>
                    <a:pt x="10" y="76"/>
                  </a:lnTo>
                  <a:lnTo>
                    <a:pt x="21" y="48"/>
                  </a:lnTo>
                  <a:lnTo>
                    <a:pt x="31" y="29"/>
                  </a:lnTo>
                  <a:lnTo>
                    <a:pt x="44" y="16"/>
                  </a:lnTo>
                  <a:lnTo>
                    <a:pt x="55" y="8"/>
                  </a:lnTo>
                  <a:lnTo>
                    <a:pt x="65" y="3"/>
                  </a:lnTo>
                  <a:lnTo>
                    <a:pt x="71" y="3"/>
                  </a:lnTo>
                  <a:lnTo>
                    <a:pt x="7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4" name="Freeform 782"/>
            <p:cNvSpPr/>
            <p:nvPr/>
          </p:nvSpPr>
          <p:spPr bwMode="auto">
            <a:xfrm>
              <a:off x="19182366" y="2827344"/>
              <a:ext cx="204788" cy="406401"/>
            </a:xfrm>
            <a:custGeom>
              <a:avLst/>
              <a:gdLst>
                <a:gd name="T0" fmla="*/ 0 w 129"/>
                <a:gd name="T1" fmla="*/ 0 h 256"/>
                <a:gd name="T2" fmla="*/ 129 w 129"/>
                <a:gd name="T3" fmla="*/ 102 h 256"/>
                <a:gd name="T4" fmla="*/ 0 w 129"/>
                <a:gd name="T5" fmla="*/ 256 h 256"/>
                <a:gd name="T6" fmla="*/ 0 w 129"/>
                <a:gd name="T7" fmla="*/ 0 h 256"/>
              </a:gdLst>
              <a:ahLst/>
              <a:cxnLst>
                <a:cxn ang="0">
                  <a:pos x="T0" y="T1"/>
                </a:cxn>
                <a:cxn ang="0">
                  <a:pos x="T2" y="T3"/>
                </a:cxn>
                <a:cxn ang="0">
                  <a:pos x="T4" y="T5"/>
                </a:cxn>
                <a:cxn ang="0">
                  <a:pos x="T6" y="T7"/>
                </a:cxn>
              </a:cxnLst>
              <a:rect l="0" t="0" r="r" b="b"/>
              <a:pathLst>
                <a:path w="129" h="256">
                  <a:moveTo>
                    <a:pt x="0" y="0"/>
                  </a:moveTo>
                  <a:lnTo>
                    <a:pt x="129" y="102"/>
                  </a:lnTo>
                  <a:lnTo>
                    <a:pt x="0" y="25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5" name="Freeform 783"/>
            <p:cNvSpPr/>
            <p:nvPr/>
          </p:nvSpPr>
          <p:spPr bwMode="auto">
            <a:xfrm>
              <a:off x="19672905" y="2827344"/>
              <a:ext cx="204788" cy="406401"/>
            </a:xfrm>
            <a:custGeom>
              <a:avLst/>
              <a:gdLst>
                <a:gd name="T0" fmla="*/ 129 w 129"/>
                <a:gd name="T1" fmla="*/ 0 h 256"/>
                <a:gd name="T2" fmla="*/ 129 w 129"/>
                <a:gd name="T3" fmla="*/ 256 h 256"/>
                <a:gd name="T4" fmla="*/ 0 w 129"/>
                <a:gd name="T5" fmla="*/ 102 h 256"/>
                <a:gd name="T6" fmla="*/ 129 w 129"/>
                <a:gd name="T7" fmla="*/ 0 h 256"/>
              </a:gdLst>
              <a:ahLst/>
              <a:cxnLst>
                <a:cxn ang="0">
                  <a:pos x="T0" y="T1"/>
                </a:cxn>
                <a:cxn ang="0">
                  <a:pos x="T2" y="T3"/>
                </a:cxn>
                <a:cxn ang="0">
                  <a:pos x="T4" y="T5"/>
                </a:cxn>
                <a:cxn ang="0">
                  <a:pos x="T6" y="T7"/>
                </a:cxn>
              </a:cxnLst>
              <a:rect l="0" t="0" r="r" b="b"/>
              <a:pathLst>
                <a:path w="129" h="256">
                  <a:moveTo>
                    <a:pt x="129" y="0"/>
                  </a:moveTo>
                  <a:lnTo>
                    <a:pt x="129" y="256"/>
                  </a:lnTo>
                  <a:lnTo>
                    <a:pt x="0" y="102"/>
                  </a:lnTo>
                  <a:lnTo>
                    <a:pt x="1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6" name="Rectangle 784"/>
            <p:cNvSpPr>
              <a:spLocks noChangeArrowheads="1"/>
            </p:cNvSpPr>
            <p:nvPr/>
          </p:nvSpPr>
          <p:spPr bwMode="auto">
            <a:xfrm>
              <a:off x="19877693" y="3251207"/>
              <a:ext cx="1588" cy="158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7" name="Rectangle 785"/>
            <p:cNvSpPr>
              <a:spLocks noChangeArrowheads="1"/>
            </p:cNvSpPr>
            <p:nvPr/>
          </p:nvSpPr>
          <p:spPr bwMode="auto">
            <a:xfrm>
              <a:off x="19182366" y="3251207"/>
              <a:ext cx="1588" cy="158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8" name="Freeform 786"/>
            <p:cNvSpPr/>
            <p:nvPr/>
          </p:nvSpPr>
          <p:spPr bwMode="auto">
            <a:xfrm>
              <a:off x="19195066" y="3001969"/>
              <a:ext cx="669926" cy="249238"/>
            </a:xfrm>
            <a:custGeom>
              <a:avLst/>
              <a:gdLst>
                <a:gd name="T0" fmla="*/ 131 w 422"/>
                <a:gd name="T1" fmla="*/ 0 h 157"/>
                <a:gd name="T2" fmla="*/ 212 w 422"/>
                <a:gd name="T3" fmla="*/ 65 h 157"/>
                <a:gd name="T4" fmla="*/ 291 w 422"/>
                <a:gd name="T5" fmla="*/ 0 h 157"/>
                <a:gd name="T6" fmla="*/ 422 w 422"/>
                <a:gd name="T7" fmla="*/ 157 h 157"/>
                <a:gd name="T8" fmla="*/ 422 w 422"/>
                <a:gd name="T9" fmla="*/ 157 h 157"/>
                <a:gd name="T10" fmla="*/ 0 w 422"/>
                <a:gd name="T11" fmla="*/ 157 h 157"/>
                <a:gd name="T12" fmla="*/ 0 w 422"/>
                <a:gd name="T13" fmla="*/ 157 h 157"/>
                <a:gd name="T14" fmla="*/ 131 w 422"/>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57">
                  <a:moveTo>
                    <a:pt x="131" y="0"/>
                  </a:moveTo>
                  <a:lnTo>
                    <a:pt x="212" y="65"/>
                  </a:lnTo>
                  <a:lnTo>
                    <a:pt x="291" y="0"/>
                  </a:lnTo>
                  <a:lnTo>
                    <a:pt x="422" y="157"/>
                  </a:lnTo>
                  <a:lnTo>
                    <a:pt x="422" y="157"/>
                  </a:lnTo>
                  <a:lnTo>
                    <a:pt x="0" y="157"/>
                  </a:lnTo>
                  <a:lnTo>
                    <a:pt x="0" y="157"/>
                  </a:lnTo>
                  <a:lnTo>
                    <a:pt x="1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9" name="Freeform 787"/>
            <p:cNvSpPr/>
            <p:nvPr/>
          </p:nvSpPr>
          <p:spPr bwMode="auto">
            <a:xfrm>
              <a:off x="19199829" y="2814644"/>
              <a:ext cx="660401" cy="265113"/>
            </a:xfrm>
            <a:custGeom>
              <a:avLst/>
              <a:gdLst>
                <a:gd name="T0" fmla="*/ 0 w 416"/>
                <a:gd name="T1" fmla="*/ 0 h 167"/>
                <a:gd name="T2" fmla="*/ 416 w 416"/>
                <a:gd name="T3" fmla="*/ 0 h 167"/>
                <a:gd name="T4" fmla="*/ 290 w 416"/>
                <a:gd name="T5" fmla="*/ 102 h 167"/>
                <a:gd name="T6" fmla="*/ 285 w 416"/>
                <a:gd name="T7" fmla="*/ 104 h 167"/>
                <a:gd name="T8" fmla="*/ 280 w 416"/>
                <a:gd name="T9" fmla="*/ 110 h 167"/>
                <a:gd name="T10" fmla="*/ 209 w 416"/>
                <a:gd name="T11" fmla="*/ 167 h 167"/>
                <a:gd name="T12" fmla="*/ 136 w 416"/>
                <a:gd name="T13" fmla="*/ 110 h 167"/>
                <a:gd name="T14" fmla="*/ 131 w 416"/>
                <a:gd name="T15" fmla="*/ 104 h 167"/>
                <a:gd name="T16" fmla="*/ 125 w 416"/>
                <a:gd name="T17" fmla="*/ 102 h 167"/>
                <a:gd name="T18" fmla="*/ 0 w 416"/>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167">
                  <a:moveTo>
                    <a:pt x="0" y="0"/>
                  </a:moveTo>
                  <a:lnTo>
                    <a:pt x="416" y="0"/>
                  </a:lnTo>
                  <a:lnTo>
                    <a:pt x="290" y="102"/>
                  </a:lnTo>
                  <a:lnTo>
                    <a:pt x="285" y="104"/>
                  </a:lnTo>
                  <a:lnTo>
                    <a:pt x="280" y="110"/>
                  </a:lnTo>
                  <a:lnTo>
                    <a:pt x="209" y="167"/>
                  </a:lnTo>
                  <a:lnTo>
                    <a:pt x="136" y="110"/>
                  </a:lnTo>
                  <a:lnTo>
                    <a:pt x="131" y="104"/>
                  </a:lnTo>
                  <a:lnTo>
                    <a:pt x="125" y="10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0" name="Rectangle 788"/>
            <p:cNvSpPr>
              <a:spLocks noChangeArrowheads="1"/>
            </p:cNvSpPr>
            <p:nvPr/>
          </p:nvSpPr>
          <p:spPr bwMode="auto">
            <a:xfrm>
              <a:off x="22492310" y="2568581"/>
              <a:ext cx="120650"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1" name="Freeform 789"/>
            <p:cNvSpPr>
              <a:spLocks noEditPoints="1"/>
            </p:cNvSpPr>
            <p:nvPr/>
          </p:nvSpPr>
          <p:spPr bwMode="auto">
            <a:xfrm>
              <a:off x="22030347" y="2640019"/>
              <a:ext cx="665164" cy="477839"/>
            </a:xfrm>
            <a:custGeom>
              <a:avLst/>
              <a:gdLst>
                <a:gd name="T0" fmla="*/ 209 w 419"/>
                <a:gd name="T1" fmla="*/ 34 h 301"/>
                <a:gd name="T2" fmla="*/ 173 w 419"/>
                <a:gd name="T3" fmla="*/ 39 h 301"/>
                <a:gd name="T4" fmla="*/ 139 w 419"/>
                <a:gd name="T5" fmla="*/ 55 h 301"/>
                <a:gd name="T6" fmla="*/ 115 w 419"/>
                <a:gd name="T7" fmla="*/ 81 h 301"/>
                <a:gd name="T8" fmla="*/ 97 w 419"/>
                <a:gd name="T9" fmla="*/ 112 h 301"/>
                <a:gd name="T10" fmla="*/ 92 w 419"/>
                <a:gd name="T11" fmla="*/ 152 h 301"/>
                <a:gd name="T12" fmla="*/ 97 w 419"/>
                <a:gd name="T13" fmla="*/ 188 h 301"/>
                <a:gd name="T14" fmla="*/ 115 w 419"/>
                <a:gd name="T15" fmla="*/ 220 h 301"/>
                <a:gd name="T16" fmla="*/ 139 w 419"/>
                <a:gd name="T17" fmla="*/ 246 h 301"/>
                <a:gd name="T18" fmla="*/ 173 w 419"/>
                <a:gd name="T19" fmla="*/ 262 h 301"/>
                <a:gd name="T20" fmla="*/ 209 w 419"/>
                <a:gd name="T21" fmla="*/ 267 h 301"/>
                <a:gd name="T22" fmla="*/ 246 w 419"/>
                <a:gd name="T23" fmla="*/ 262 h 301"/>
                <a:gd name="T24" fmla="*/ 278 w 419"/>
                <a:gd name="T25" fmla="*/ 246 h 301"/>
                <a:gd name="T26" fmla="*/ 304 w 419"/>
                <a:gd name="T27" fmla="*/ 220 h 301"/>
                <a:gd name="T28" fmla="*/ 322 w 419"/>
                <a:gd name="T29" fmla="*/ 188 h 301"/>
                <a:gd name="T30" fmla="*/ 327 w 419"/>
                <a:gd name="T31" fmla="*/ 152 h 301"/>
                <a:gd name="T32" fmla="*/ 322 w 419"/>
                <a:gd name="T33" fmla="*/ 112 h 301"/>
                <a:gd name="T34" fmla="*/ 304 w 419"/>
                <a:gd name="T35" fmla="*/ 81 h 301"/>
                <a:gd name="T36" fmla="*/ 278 w 419"/>
                <a:gd name="T37" fmla="*/ 55 h 301"/>
                <a:gd name="T38" fmla="*/ 246 w 419"/>
                <a:gd name="T39" fmla="*/ 39 h 301"/>
                <a:gd name="T40" fmla="*/ 209 w 419"/>
                <a:gd name="T41" fmla="*/ 34 h 301"/>
                <a:gd name="T42" fmla="*/ 0 w 419"/>
                <a:gd name="T43" fmla="*/ 0 h 301"/>
                <a:gd name="T44" fmla="*/ 419 w 419"/>
                <a:gd name="T45" fmla="*/ 0 h 301"/>
                <a:gd name="T46" fmla="*/ 419 w 419"/>
                <a:gd name="T47" fmla="*/ 301 h 301"/>
                <a:gd name="T48" fmla="*/ 0 w 419"/>
                <a:gd name="T49" fmla="*/ 301 h 301"/>
                <a:gd name="T50" fmla="*/ 0 w 419"/>
                <a:gd name="T5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9" h="301">
                  <a:moveTo>
                    <a:pt x="209" y="34"/>
                  </a:moveTo>
                  <a:lnTo>
                    <a:pt x="173" y="39"/>
                  </a:lnTo>
                  <a:lnTo>
                    <a:pt x="139" y="55"/>
                  </a:lnTo>
                  <a:lnTo>
                    <a:pt x="115" y="81"/>
                  </a:lnTo>
                  <a:lnTo>
                    <a:pt x="97" y="112"/>
                  </a:lnTo>
                  <a:lnTo>
                    <a:pt x="92" y="152"/>
                  </a:lnTo>
                  <a:lnTo>
                    <a:pt x="97" y="188"/>
                  </a:lnTo>
                  <a:lnTo>
                    <a:pt x="115" y="220"/>
                  </a:lnTo>
                  <a:lnTo>
                    <a:pt x="139" y="246"/>
                  </a:lnTo>
                  <a:lnTo>
                    <a:pt x="173" y="262"/>
                  </a:lnTo>
                  <a:lnTo>
                    <a:pt x="209" y="267"/>
                  </a:lnTo>
                  <a:lnTo>
                    <a:pt x="246" y="262"/>
                  </a:lnTo>
                  <a:lnTo>
                    <a:pt x="278" y="246"/>
                  </a:lnTo>
                  <a:lnTo>
                    <a:pt x="304" y="220"/>
                  </a:lnTo>
                  <a:lnTo>
                    <a:pt x="322" y="188"/>
                  </a:lnTo>
                  <a:lnTo>
                    <a:pt x="327" y="152"/>
                  </a:lnTo>
                  <a:lnTo>
                    <a:pt x="322" y="112"/>
                  </a:lnTo>
                  <a:lnTo>
                    <a:pt x="304" y="81"/>
                  </a:lnTo>
                  <a:lnTo>
                    <a:pt x="278" y="55"/>
                  </a:lnTo>
                  <a:lnTo>
                    <a:pt x="246" y="39"/>
                  </a:lnTo>
                  <a:lnTo>
                    <a:pt x="209" y="34"/>
                  </a:lnTo>
                  <a:close/>
                  <a:moveTo>
                    <a:pt x="0" y="0"/>
                  </a:moveTo>
                  <a:lnTo>
                    <a:pt x="419" y="0"/>
                  </a:lnTo>
                  <a:lnTo>
                    <a:pt x="419" y="301"/>
                  </a:lnTo>
                  <a:lnTo>
                    <a:pt x="0" y="30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2" name="Freeform 790"/>
            <p:cNvSpPr/>
            <p:nvPr/>
          </p:nvSpPr>
          <p:spPr bwMode="auto">
            <a:xfrm>
              <a:off x="22238310" y="2751144"/>
              <a:ext cx="249238" cy="254001"/>
            </a:xfrm>
            <a:custGeom>
              <a:avLst/>
              <a:gdLst>
                <a:gd name="T0" fmla="*/ 78 w 157"/>
                <a:gd name="T1" fmla="*/ 0 h 160"/>
                <a:gd name="T2" fmla="*/ 110 w 157"/>
                <a:gd name="T3" fmla="*/ 8 h 160"/>
                <a:gd name="T4" fmla="*/ 133 w 157"/>
                <a:gd name="T5" fmla="*/ 24 h 160"/>
                <a:gd name="T6" fmla="*/ 152 w 157"/>
                <a:gd name="T7" fmla="*/ 50 h 160"/>
                <a:gd name="T8" fmla="*/ 157 w 157"/>
                <a:gd name="T9" fmla="*/ 82 h 160"/>
                <a:gd name="T10" fmla="*/ 152 w 157"/>
                <a:gd name="T11" fmla="*/ 110 h 160"/>
                <a:gd name="T12" fmla="*/ 133 w 157"/>
                <a:gd name="T13" fmla="*/ 137 h 160"/>
                <a:gd name="T14" fmla="*/ 110 w 157"/>
                <a:gd name="T15" fmla="*/ 152 h 160"/>
                <a:gd name="T16" fmla="*/ 78 w 157"/>
                <a:gd name="T17" fmla="*/ 160 h 160"/>
                <a:gd name="T18" fmla="*/ 47 w 157"/>
                <a:gd name="T19" fmla="*/ 152 h 160"/>
                <a:gd name="T20" fmla="*/ 23 w 157"/>
                <a:gd name="T21" fmla="*/ 137 h 160"/>
                <a:gd name="T22" fmla="*/ 5 w 157"/>
                <a:gd name="T23" fmla="*/ 110 h 160"/>
                <a:gd name="T24" fmla="*/ 0 w 157"/>
                <a:gd name="T25" fmla="*/ 82 h 160"/>
                <a:gd name="T26" fmla="*/ 5 w 157"/>
                <a:gd name="T27" fmla="*/ 50 h 160"/>
                <a:gd name="T28" fmla="*/ 23 w 157"/>
                <a:gd name="T29" fmla="*/ 24 h 160"/>
                <a:gd name="T30" fmla="*/ 47 w 157"/>
                <a:gd name="T31" fmla="*/ 8 h 160"/>
                <a:gd name="T32" fmla="*/ 78 w 157"/>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60">
                  <a:moveTo>
                    <a:pt x="78" y="0"/>
                  </a:moveTo>
                  <a:lnTo>
                    <a:pt x="110" y="8"/>
                  </a:lnTo>
                  <a:lnTo>
                    <a:pt x="133" y="24"/>
                  </a:lnTo>
                  <a:lnTo>
                    <a:pt x="152" y="50"/>
                  </a:lnTo>
                  <a:lnTo>
                    <a:pt x="157" y="82"/>
                  </a:lnTo>
                  <a:lnTo>
                    <a:pt x="152" y="110"/>
                  </a:lnTo>
                  <a:lnTo>
                    <a:pt x="133" y="137"/>
                  </a:lnTo>
                  <a:lnTo>
                    <a:pt x="110" y="152"/>
                  </a:lnTo>
                  <a:lnTo>
                    <a:pt x="78" y="160"/>
                  </a:lnTo>
                  <a:lnTo>
                    <a:pt x="47" y="152"/>
                  </a:lnTo>
                  <a:lnTo>
                    <a:pt x="23" y="137"/>
                  </a:lnTo>
                  <a:lnTo>
                    <a:pt x="5" y="110"/>
                  </a:lnTo>
                  <a:lnTo>
                    <a:pt x="0" y="82"/>
                  </a:lnTo>
                  <a:lnTo>
                    <a:pt x="5" y="50"/>
                  </a:lnTo>
                  <a:lnTo>
                    <a:pt x="23" y="24"/>
                  </a:lnTo>
                  <a:lnTo>
                    <a:pt x="47" y="8"/>
                  </a:lnTo>
                  <a:lnTo>
                    <a:pt x="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3" name="Freeform 791"/>
            <p:cNvSpPr/>
            <p:nvPr/>
          </p:nvSpPr>
          <p:spPr bwMode="auto">
            <a:xfrm>
              <a:off x="15167571" y="2619381"/>
              <a:ext cx="714376" cy="436564"/>
            </a:xfrm>
            <a:custGeom>
              <a:avLst/>
              <a:gdLst>
                <a:gd name="T0" fmla="*/ 270 w 450"/>
                <a:gd name="T1" fmla="*/ 0 h 275"/>
                <a:gd name="T2" fmla="*/ 314 w 450"/>
                <a:gd name="T3" fmla="*/ 5 h 275"/>
                <a:gd name="T4" fmla="*/ 351 w 450"/>
                <a:gd name="T5" fmla="*/ 26 h 275"/>
                <a:gd name="T6" fmla="*/ 382 w 450"/>
                <a:gd name="T7" fmla="*/ 55 h 275"/>
                <a:gd name="T8" fmla="*/ 401 w 450"/>
                <a:gd name="T9" fmla="*/ 94 h 275"/>
                <a:gd name="T10" fmla="*/ 408 w 450"/>
                <a:gd name="T11" fmla="*/ 136 h 275"/>
                <a:gd name="T12" fmla="*/ 406 w 450"/>
                <a:gd name="T13" fmla="*/ 157 h 275"/>
                <a:gd name="T14" fmla="*/ 401 w 450"/>
                <a:gd name="T15" fmla="*/ 178 h 275"/>
                <a:gd name="T16" fmla="*/ 427 w 450"/>
                <a:gd name="T17" fmla="*/ 186 h 275"/>
                <a:gd name="T18" fmla="*/ 442 w 450"/>
                <a:gd name="T19" fmla="*/ 201 h 275"/>
                <a:gd name="T20" fmla="*/ 450 w 450"/>
                <a:gd name="T21" fmla="*/ 227 h 275"/>
                <a:gd name="T22" fmla="*/ 442 w 450"/>
                <a:gd name="T23" fmla="*/ 251 h 275"/>
                <a:gd name="T24" fmla="*/ 424 w 450"/>
                <a:gd name="T25" fmla="*/ 269 h 275"/>
                <a:gd name="T26" fmla="*/ 401 w 450"/>
                <a:gd name="T27" fmla="*/ 275 h 275"/>
                <a:gd name="T28" fmla="*/ 81 w 450"/>
                <a:gd name="T29" fmla="*/ 275 h 275"/>
                <a:gd name="T30" fmla="*/ 50 w 450"/>
                <a:gd name="T31" fmla="*/ 269 h 275"/>
                <a:gd name="T32" fmla="*/ 23 w 450"/>
                <a:gd name="T33" fmla="*/ 251 h 275"/>
                <a:gd name="T34" fmla="*/ 5 w 450"/>
                <a:gd name="T35" fmla="*/ 227 h 275"/>
                <a:gd name="T36" fmla="*/ 0 w 450"/>
                <a:gd name="T37" fmla="*/ 196 h 275"/>
                <a:gd name="T38" fmla="*/ 5 w 450"/>
                <a:gd name="T39" fmla="*/ 165 h 275"/>
                <a:gd name="T40" fmla="*/ 23 w 450"/>
                <a:gd name="T41" fmla="*/ 138 h 275"/>
                <a:gd name="T42" fmla="*/ 50 w 450"/>
                <a:gd name="T43" fmla="*/ 123 h 275"/>
                <a:gd name="T44" fmla="*/ 81 w 450"/>
                <a:gd name="T45" fmla="*/ 115 h 275"/>
                <a:gd name="T46" fmla="*/ 107 w 450"/>
                <a:gd name="T47" fmla="*/ 120 h 275"/>
                <a:gd name="T48" fmla="*/ 131 w 450"/>
                <a:gd name="T49" fmla="*/ 133 h 275"/>
                <a:gd name="T50" fmla="*/ 139 w 450"/>
                <a:gd name="T51" fmla="*/ 91 h 275"/>
                <a:gd name="T52" fmla="*/ 160 w 450"/>
                <a:gd name="T53" fmla="*/ 55 h 275"/>
                <a:gd name="T54" fmla="*/ 188 w 450"/>
                <a:gd name="T55" fmla="*/ 26 h 275"/>
                <a:gd name="T56" fmla="*/ 225 w 450"/>
                <a:gd name="T57" fmla="*/ 5 h 275"/>
                <a:gd name="T58" fmla="*/ 270 w 450"/>
                <a:gd name="T5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0" h="275">
                  <a:moveTo>
                    <a:pt x="270" y="0"/>
                  </a:moveTo>
                  <a:lnTo>
                    <a:pt x="314" y="5"/>
                  </a:lnTo>
                  <a:lnTo>
                    <a:pt x="351" y="26"/>
                  </a:lnTo>
                  <a:lnTo>
                    <a:pt x="382" y="55"/>
                  </a:lnTo>
                  <a:lnTo>
                    <a:pt x="401" y="94"/>
                  </a:lnTo>
                  <a:lnTo>
                    <a:pt x="408" y="136"/>
                  </a:lnTo>
                  <a:lnTo>
                    <a:pt x="406" y="157"/>
                  </a:lnTo>
                  <a:lnTo>
                    <a:pt x="401" y="178"/>
                  </a:lnTo>
                  <a:lnTo>
                    <a:pt x="427" y="186"/>
                  </a:lnTo>
                  <a:lnTo>
                    <a:pt x="442" y="201"/>
                  </a:lnTo>
                  <a:lnTo>
                    <a:pt x="450" y="227"/>
                  </a:lnTo>
                  <a:lnTo>
                    <a:pt x="442" y="251"/>
                  </a:lnTo>
                  <a:lnTo>
                    <a:pt x="424" y="269"/>
                  </a:lnTo>
                  <a:lnTo>
                    <a:pt x="401" y="275"/>
                  </a:lnTo>
                  <a:lnTo>
                    <a:pt x="81" y="275"/>
                  </a:lnTo>
                  <a:lnTo>
                    <a:pt x="50" y="269"/>
                  </a:lnTo>
                  <a:lnTo>
                    <a:pt x="23" y="251"/>
                  </a:lnTo>
                  <a:lnTo>
                    <a:pt x="5" y="227"/>
                  </a:lnTo>
                  <a:lnTo>
                    <a:pt x="0" y="196"/>
                  </a:lnTo>
                  <a:lnTo>
                    <a:pt x="5" y="165"/>
                  </a:lnTo>
                  <a:lnTo>
                    <a:pt x="23" y="138"/>
                  </a:lnTo>
                  <a:lnTo>
                    <a:pt x="50" y="123"/>
                  </a:lnTo>
                  <a:lnTo>
                    <a:pt x="81" y="115"/>
                  </a:lnTo>
                  <a:lnTo>
                    <a:pt x="107" y="120"/>
                  </a:lnTo>
                  <a:lnTo>
                    <a:pt x="131" y="133"/>
                  </a:lnTo>
                  <a:lnTo>
                    <a:pt x="139" y="91"/>
                  </a:lnTo>
                  <a:lnTo>
                    <a:pt x="160" y="55"/>
                  </a:lnTo>
                  <a:lnTo>
                    <a:pt x="188" y="26"/>
                  </a:lnTo>
                  <a:lnTo>
                    <a:pt x="225" y="5"/>
                  </a:lnTo>
                  <a:lnTo>
                    <a:pt x="27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4" name="Rectangle 792"/>
            <p:cNvSpPr>
              <a:spLocks noChangeArrowheads="1"/>
            </p:cNvSpPr>
            <p:nvPr/>
          </p:nvSpPr>
          <p:spPr bwMode="auto">
            <a:xfrm>
              <a:off x="15270759" y="3097220"/>
              <a:ext cx="58738" cy="1333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5" name="Rectangle 793"/>
            <p:cNvSpPr>
              <a:spLocks noChangeArrowheads="1"/>
            </p:cNvSpPr>
            <p:nvPr/>
          </p:nvSpPr>
          <p:spPr bwMode="auto">
            <a:xfrm>
              <a:off x="15421572" y="3167070"/>
              <a:ext cx="57150" cy="1381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6" name="Rectangle 794"/>
            <p:cNvSpPr>
              <a:spLocks noChangeArrowheads="1"/>
            </p:cNvSpPr>
            <p:nvPr/>
          </p:nvSpPr>
          <p:spPr bwMode="auto">
            <a:xfrm>
              <a:off x="15566035" y="3097220"/>
              <a:ext cx="63500" cy="1333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7" name="Rectangle 795"/>
            <p:cNvSpPr>
              <a:spLocks noChangeArrowheads="1"/>
            </p:cNvSpPr>
            <p:nvPr/>
          </p:nvSpPr>
          <p:spPr bwMode="auto">
            <a:xfrm>
              <a:off x="15716847" y="3167070"/>
              <a:ext cx="61913" cy="1381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8" name="Freeform 796"/>
            <p:cNvSpPr/>
            <p:nvPr/>
          </p:nvSpPr>
          <p:spPr bwMode="auto">
            <a:xfrm>
              <a:off x="13670556" y="3741746"/>
              <a:ext cx="74613" cy="74613"/>
            </a:xfrm>
            <a:custGeom>
              <a:avLst/>
              <a:gdLst>
                <a:gd name="T0" fmla="*/ 24 w 47"/>
                <a:gd name="T1" fmla="*/ 0 h 47"/>
                <a:gd name="T2" fmla="*/ 34 w 47"/>
                <a:gd name="T3" fmla="*/ 0 h 47"/>
                <a:gd name="T4" fmla="*/ 42 w 47"/>
                <a:gd name="T5" fmla="*/ 5 h 47"/>
                <a:gd name="T6" fmla="*/ 47 w 47"/>
                <a:gd name="T7" fmla="*/ 13 h 47"/>
                <a:gd name="T8" fmla="*/ 47 w 47"/>
                <a:gd name="T9" fmla="*/ 23 h 47"/>
                <a:gd name="T10" fmla="*/ 47 w 47"/>
                <a:gd name="T11" fmla="*/ 31 h 47"/>
                <a:gd name="T12" fmla="*/ 42 w 47"/>
                <a:gd name="T13" fmla="*/ 39 h 47"/>
                <a:gd name="T14" fmla="*/ 34 w 47"/>
                <a:gd name="T15" fmla="*/ 44 h 47"/>
                <a:gd name="T16" fmla="*/ 24 w 47"/>
                <a:gd name="T17" fmla="*/ 47 h 47"/>
                <a:gd name="T18" fmla="*/ 16 w 47"/>
                <a:gd name="T19" fmla="*/ 44 h 47"/>
                <a:gd name="T20" fmla="*/ 8 w 47"/>
                <a:gd name="T21" fmla="*/ 39 h 47"/>
                <a:gd name="T22" fmla="*/ 3 w 47"/>
                <a:gd name="T23" fmla="*/ 31 h 47"/>
                <a:gd name="T24" fmla="*/ 0 w 47"/>
                <a:gd name="T25" fmla="*/ 23 h 47"/>
                <a:gd name="T26" fmla="*/ 3 w 47"/>
                <a:gd name="T27" fmla="*/ 13 h 47"/>
                <a:gd name="T28" fmla="*/ 8 w 47"/>
                <a:gd name="T29" fmla="*/ 5 h 47"/>
                <a:gd name="T30" fmla="*/ 16 w 47"/>
                <a:gd name="T31" fmla="*/ 0 h 47"/>
                <a:gd name="T32" fmla="*/ 24 w 4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24" y="0"/>
                  </a:moveTo>
                  <a:lnTo>
                    <a:pt x="34" y="0"/>
                  </a:lnTo>
                  <a:lnTo>
                    <a:pt x="42" y="5"/>
                  </a:lnTo>
                  <a:lnTo>
                    <a:pt x="47" y="13"/>
                  </a:lnTo>
                  <a:lnTo>
                    <a:pt x="47" y="23"/>
                  </a:lnTo>
                  <a:lnTo>
                    <a:pt x="47" y="31"/>
                  </a:lnTo>
                  <a:lnTo>
                    <a:pt x="42" y="39"/>
                  </a:lnTo>
                  <a:lnTo>
                    <a:pt x="34" y="44"/>
                  </a:lnTo>
                  <a:lnTo>
                    <a:pt x="24" y="47"/>
                  </a:lnTo>
                  <a:lnTo>
                    <a:pt x="16" y="44"/>
                  </a:lnTo>
                  <a:lnTo>
                    <a:pt x="8" y="39"/>
                  </a:lnTo>
                  <a:lnTo>
                    <a:pt x="3" y="31"/>
                  </a:lnTo>
                  <a:lnTo>
                    <a:pt x="0" y="23"/>
                  </a:lnTo>
                  <a:lnTo>
                    <a:pt x="3" y="13"/>
                  </a:lnTo>
                  <a:lnTo>
                    <a:pt x="8" y="5"/>
                  </a:lnTo>
                  <a:lnTo>
                    <a:pt x="16" y="0"/>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9" name="Freeform 797"/>
            <p:cNvSpPr/>
            <p:nvPr/>
          </p:nvSpPr>
          <p:spPr bwMode="auto">
            <a:xfrm>
              <a:off x="13745169" y="3662371"/>
              <a:ext cx="58738" cy="58738"/>
            </a:xfrm>
            <a:custGeom>
              <a:avLst/>
              <a:gdLst>
                <a:gd name="T0" fmla="*/ 19 w 37"/>
                <a:gd name="T1" fmla="*/ 0 h 37"/>
                <a:gd name="T2" fmla="*/ 27 w 37"/>
                <a:gd name="T3" fmla="*/ 3 h 37"/>
                <a:gd name="T4" fmla="*/ 32 w 37"/>
                <a:gd name="T5" fmla="*/ 5 h 37"/>
                <a:gd name="T6" fmla="*/ 37 w 37"/>
                <a:gd name="T7" fmla="*/ 10 h 37"/>
                <a:gd name="T8" fmla="*/ 37 w 37"/>
                <a:gd name="T9" fmla="*/ 18 h 37"/>
                <a:gd name="T10" fmla="*/ 37 w 37"/>
                <a:gd name="T11" fmla="*/ 26 h 37"/>
                <a:gd name="T12" fmla="*/ 32 w 37"/>
                <a:gd name="T13" fmla="*/ 31 h 37"/>
                <a:gd name="T14" fmla="*/ 27 w 37"/>
                <a:gd name="T15" fmla="*/ 34 h 37"/>
                <a:gd name="T16" fmla="*/ 19 w 37"/>
                <a:gd name="T17" fmla="*/ 37 h 37"/>
                <a:gd name="T18" fmla="*/ 13 w 37"/>
                <a:gd name="T19" fmla="*/ 34 h 37"/>
                <a:gd name="T20" fmla="*/ 6 w 37"/>
                <a:gd name="T21" fmla="*/ 31 h 37"/>
                <a:gd name="T22" fmla="*/ 3 w 37"/>
                <a:gd name="T23" fmla="*/ 26 h 37"/>
                <a:gd name="T24" fmla="*/ 0 w 37"/>
                <a:gd name="T25" fmla="*/ 18 h 37"/>
                <a:gd name="T26" fmla="*/ 3 w 37"/>
                <a:gd name="T27" fmla="*/ 10 h 37"/>
                <a:gd name="T28" fmla="*/ 6 w 37"/>
                <a:gd name="T29" fmla="*/ 5 h 37"/>
                <a:gd name="T30" fmla="*/ 13 w 37"/>
                <a:gd name="T31" fmla="*/ 3 h 37"/>
                <a:gd name="T32" fmla="*/ 19 w 37"/>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7">
                  <a:moveTo>
                    <a:pt x="19" y="0"/>
                  </a:moveTo>
                  <a:lnTo>
                    <a:pt x="27" y="3"/>
                  </a:lnTo>
                  <a:lnTo>
                    <a:pt x="32" y="5"/>
                  </a:lnTo>
                  <a:lnTo>
                    <a:pt x="37" y="10"/>
                  </a:lnTo>
                  <a:lnTo>
                    <a:pt x="37" y="18"/>
                  </a:lnTo>
                  <a:lnTo>
                    <a:pt x="37" y="26"/>
                  </a:lnTo>
                  <a:lnTo>
                    <a:pt x="32" y="31"/>
                  </a:lnTo>
                  <a:lnTo>
                    <a:pt x="27" y="34"/>
                  </a:lnTo>
                  <a:lnTo>
                    <a:pt x="19" y="37"/>
                  </a:lnTo>
                  <a:lnTo>
                    <a:pt x="13" y="34"/>
                  </a:lnTo>
                  <a:lnTo>
                    <a:pt x="6" y="31"/>
                  </a:lnTo>
                  <a:lnTo>
                    <a:pt x="3" y="26"/>
                  </a:lnTo>
                  <a:lnTo>
                    <a:pt x="0" y="18"/>
                  </a:lnTo>
                  <a:lnTo>
                    <a:pt x="3" y="10"/>
                  </a:lnTo>
                  <a:lnTo>
                    <a:pt x="6" y="5"/>
                  </a:lnTo>
                  <a:lnTo>
                    <a:pt x="13" y="3"/>
                  </a:lnTo>
                  <a:lnTo>
                    <a:pt x="1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0" name="Freeform 798"/>
            <p:cNvSpPr/>
            <p:nvPr/>
          </p:nvSpPr>
          <p:spPr bwMode="auto">
            <a:xfrm>
              <a:off x="13691193" y="3562358"/>
              <a:ext cx="38100" cy="41275"/>
            </a:xfrm>
            <a:custGeom>
              <a:avLst/>
              <a:gdLst>
                <a:gd name="T0" fmla="*/ 11 w 24"/>
                <a:gd name="T1" fmla="*/ 0 h 26"/>
                <a:gd name="T2" fmla="*/ 19 w 24"/>
                <a:gd name="T3" fmla="*/ 3 h 26"/>
                <a:gd name="T4" fmla="*/ 24 w 24"/>
                <a:gd name="T5" fmla="*/ 5 h 26"/>
                <a:gd name="T6" fmla="*/ 24 w 24"/>
                <a:gd name="T7" fmla="*/ 13 h 26"/>
                <a:gd name="T8" fmla="*/ 24 w 24"/>
                <a:gd name="T9" fmla="*/ 18 h 26"/>
                <a:gd name="T10" fmla="*/ 19 w 24"/>
                <a:gd name="T11" fmla="*/ 24 h 26"/>
                <a:gd name="T12" fmla="*/ 11 w 24"/>
                <a:gd name="T13" fmla="*/ 26 h 26"/>
                <a:gd name="T14" fmla="*/ 6 w 24"/>
                <a:gd name="T15" fmla="*/ 24 h 26"/>
                <a:gd name="T16" fmla="*/ 0 w 24"/>
                <a:gd name="T17" fmla="*/ 18 h 26"/>
                <a:gd name="T18" fmla="*/ 0 w 24"/>
                <a:gd name="T19" fmla="*/ 13 h 26"/>
                <a:gd name="T20" fmla="*/ 0 w 24"/>
                <a:gd name="T21" fmla="*/ 5 h 26"/>
                <a:gd name="T22" fmla="*/ 6 w 24"/>
                <a:gd name="T23" fmla="*/ 3 h 26"/>
                <a:gd name="T24" fmla="*/ 11 w 24"/>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6">
                  <a:moveTo>
                    <a:pt x="11" y="0"/>
                  </a:moveTo>
                  <a:lnTo>
                    <a:pt x="19" y="3"/>
                  </a:lnTo>
                  <a:lnTo>
                    <a:pt x="24" y="5"/>
                  </a:lnTo>
                  <a:lnTo>
                    <a:pt x="24" y="13"/>
                  </a:lnTo>
                  <a:lnTo>
                    <a:pt x="24" y="18"/>
                  </a:lnTo>
                  <a:lnTo>
                    <a:pt x="19" y="24"/>
                  </a:lnTo>
                  <a:lnTo>
                    <a:pt x="11" y="26"/>
                  </a:lnTo>
                  <a:lnTo>
                    <a:pt x="6" y="24"/>
                  </a:lnTo>
                  <a:lnTo>
                    <a:pt x="0" y="18"/>
                  </a:lnTo>
                  <a:lnTo>
                    <a:pt x="0" y="13"/>
                  </a:lnTo>
                  <a:lnTo>
                    <a:pt x="0" y="5"/>
                  </a:lnTo>
                  <a:lnTo>
                    <a:pt x="6" y="3"/>
                  </a:lnTo>
                  <a:lnTo>
                    <a:pt x="1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1" name="Freeform 799"/>
            <p:cNvSpPr/>
            <p:nvPr/>
          </p:nvSpPr>
          <p:spPr bwMode="auto">
            <a:xfrm>
              <a:off x="13670556" y="3395670"/>
              <a:ext cx="74613" cy="74613"/>
            </a:xfrm>
            <a:custGeom>
              <a:avLst/>
              <a:gdLst>
                <a:gd name="T0" fmla="*/ 24 w 47"/>
                <a:gd name="T1" fmla="*/ 0 h 47"/>
                <a:gd name="T2" fmla="*/ 34 w 47"/>
                <a:gd name="T3" fmla="*/ 3 h 47"/>
                <a:gd name="T4" fmla="*/ 42 w 47"/>
                <a:gd name="T5" fmla="*/ 8 h 47"/>
                <a:gd name="T6" fmla="*/ 47 w 47"/>
                <a:gd name="T7" fmla="*/ 16 h 47"/>
                <a:gd name="T8" fmla="*/ 47 w 47"/>
                <a:gd name="T9" fmla="*/ 24 h 47"/>
                <a:gd name="T10" fmla="*/ 47 w 47"/>
                <a:gd name="T11" fmla="*/ 34 h 47"/>
                <a:gd name="T12" fmla="*/ 42 w 47"/>
                <a:gd name="T13" fmla="*/ 40 h 47"/>
                <a:gd name="T14" fmla="*/ 34 w 47"/>
                <a:gd name="T15" fmla="*/ 45 h 47"/>
                <a:gd name="T16" fmla="*/ 24 w 47"/>
                <a:gd name="T17" fmla="*/ 47 h 47"/>
                <a:gd name="T18" fmla="*/ 16 w 47"/>
                <a:gd name="T19" fmla="*/ 45 h 47"/>
                <a:gd name="T20" fmla="*/ 8 w 47"/>
                <a:gd name="T21" fmla="*/ 40 h 47"/>
                <a:gd name="T22" fmla="*/ 3 w 47"/>
                <a:gd name="T23" fmla="*/ 34 h 47"/>
                <a:gd name="T24" fmla="*/ 0 w 47"/>
                <a:gd name="T25" fmla="*/ 24 h 47"/>
                <a:gd name="T26" fmla="*/ 3 w 47"/>
                <a:gd name="T27" fmla="*/ 16 h 47"/>
                <a:gd name="T28" fmla="*/ 8 w 47"/>
                <a:gd name="T29" fmla="*/ 8 h 47"/>
                <a:gd name="T30" fmla="*/ 16 w 47"/>
                <a:gd name="T31" fmla="*/ 3 h 47"/>
                <a:gd name="T32" fmla="*/ 24 w 4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24" y="0"/>
                  </a:moveTo>
                  <a:lnTo>
                    <a:pt x="34" y="3"/>
                  </a:lnTo>
                  <a:lnTo>
                    <a:pt x="42" y="8"/>
                  </a:lnTo>
                  <a:lnTo>
                    <a:pt x="47" y="16"/>
                  </a:lnTo>
                  <a:lnTo>
                    <a:pt x="47" y="24"/>
                  </a:lnTo>
                  <a:lnTo>
                    <a:pt x="47" y="34"/>
                  </a:lnTo>
                  <a:lnTo>
                    <a:pt x="42" y="40"/>
                  </a:lnTo>
                  <a:lnTo>
                    <a:pt x="34" y="45"/>
                  </a:lnTo>
                  <a:lnTo>
                    <a:pt x="24" y="47"/>
                  </a:lnTo>
                  <a:lnTo>
                    <a:pt x="16" y="45"/>
                  </a:lnTo>
                  <a:lnTo>
                    <a:pt x="8" y="40"/>
                  </a:lnTo>
                  <a:lnTo>
                    <a:pt x="3" y="34"/>
                  </a:lnTo>
                  <a:lnTo>
                    <a:pt x="0" y="24"/>
                  </a:lnTo>
                  <a:lnTo>
                    <a:pt x="3" y="16"/>
                  </a:lnTo>
                  <a:lnTo>
                    <a:pt x="8" y="8"/>
                  </a:lnTo>
                  <a:lnTo>
                    <a:pt x="16" y="3"/>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2" name="Freeform 800"/>
            <p:cNvSpPr>
              <a:spLocks noEditPoints="1"/>
            </p:cNvSpPr>
            <p:nvPr/>
          </p:nvSpPr>
          <p:spPr bwMode="auto">
            <a:xfrm>
              <a:off x="13570543" y="3067057"/>
              <a:ext cx="369888" cy="831852"/>
            </a:xfrm>
            <a:custGeom>
              <a:avLst/>
              <a:gdLst>
                <a:gd name="T0" fmla="*/ 45 w 233"/>
                <a:gd name="T1" fmla="*/ 168 h 524"/>
                <a:gd name="T2" fmla="*/ 45 w 233"/>
                <a:gd name="T3" fmla="*/ 477 h 524"/>
                <a:gd name="T4" fmla="*/ 176 w 233"/>
                <a:gd name="T5" fmla="*/ 477 h 524"/>
                <a:gd name="T6" fmla="*/ 176 w 233"/>
                <a:gd name="T7" fmla="*/ 168 h 524"/>
                <a:gd name="T8" fmla="*/ 163 w 233"/>
                <a:gd name="T9" fmla="*/ 168 h 524"/>
                <a:gd name="T10" fmla="*/ 163 w 233"/>
                <a:gd name="T11" fmla="*/ 273 h 524"/>
                <a:gd name="T12" fmla="*/ 160 w 233"/>
                <a:gd name="T13" fmla="*/ 278 h 524"/>
                <a:gd name="T14" fmla="*/ 157 w 233"/>
                <a:gd name="T15" fmla="*/ 286 h 524"/>
                <a:gd name="T16" fmla="*/ 152 w 233"/>
                <a:gd name="T17" fmla="*/ 288 h 524"/>
                <a:gd name="T18" fmla="*/ 147 w 233"/>
                <a:gd name="T19" fmla="*/ 291 h 524"/>
                <a:gd name="T20" fmla="*/ 142 w 233"/>
                <a:gd name="T21" fmla="*/ 294 h 524"/>
                <a:gd name="T22" fmla="*/ 134 w 233"/>
                <a:gd name="T23" fmla="*/ 291 h 524"/>
                <a:gd name="T24" fmla="*/ 129 w 233"/>
                <a:gd name="T25" fmla="*/ 286 h 524"/>
                <a:gd name="T26" fmla="*/ 123 w 233"/>
                <a:gd name="T27" fmla="*/ 281 h 524"/>
                <a:gd name="T28" fmla="*/ 121 w 233"/>
                <a:gd name="T29" fmla="*/ 273 h 524"/>
                <a:gd name="T30" fmla="*/ 121 w 233"/>
                <a:gd name="T31" fmla="*/ 270 h 524"/>
                <a:gd name="T32" fmla="*/ 121 w 233"/>
                <a:gd name="T33" fmla="*/ 265 h 524"/>
                <a:gd name="T34" fmla="*/ 121 w 233"/>
                <a:gd name="T35" fmla="*/ 257 h 524"/>
                <a:gd name="T36" fmla="*/ 121 w 233"/>
                <a:gd name="T37" fmla="*/ 249 h 524"/>
                <a:gd name="T38" fmla="*/ 121 w 233"/>
                <a:gd name="T39" fmla="*/ 244 h 524"/>
                <a:gd name="T40" fmla="*/ 121 w 233"/>
                <a:gd name="T41" fmla="*/ 239 h 524"/>
                <a:gd name="T42" fmla="*/ 121 w 233"/>
                <a:gd name="T43" fmla="*/ 228 h 524"/>
                <a:gd name="T44" fmla="*/ 121 w 233"/>
                <a:gd name="T45" fmla="*/ 202 h 524"/>
                <a:gd name="T46" fmla="*/ 121 w 233"/>
                <a:gd name="T47" fmla="*/ 168 h 524"/>
                <a:gd name="T48" fmla="*/ 45 w 233"/>
                <a:gd name="T49" fmla="*/ 168 h 524"/>
                <a:gd name="T50" fmla="*/ 215 w 233"/>
                <a:gd name="T51" fmla="*/ 0 h 524"/>
                <a:gd name="T52" fmla="*/ 223 w 233"/>
                <a:gd name="T53" fmla="*/ 3 h 524"/>
                <a:gd name="T54" fmla="*/ 228 w 233"/>
                <a:gd name="T55" fmla="*/ 8 h 524"/>
                <a:gd name="T56" fmla="*/ 231 w 233"/>
                <a:gd name="T57" fmla="*/ 16 h 524"/>
                <a:gd name="T58" fmla="*/ 233 w 233"/>
                <a:gd name="T59" fmla="*/ 24 h 524"/>
                <a:gd name="T60" fmla="*/ 228 w 233"/>
                <a:gd name="T61" fmla="*/ 32 h 524"/>
                <a:gd name="T62" fmla="*/ 223 w 233"/>
                <a:gd name="T63" fmla="*/ 37 h 524"/>
                <a:gd name="T64" fmla="*/ 218 w 233"/>
                <a:gd name="T65" fmla="*/ 40 h 524"/>
                <a:gd name="T66" fmla="*/ 163 w 233"/>
                <a:gd name="T67" fmla="*/ 53 h 524"/>
                <a:gd name="T68" fmla="*/ 163 w 233"/>
                <a:gd name="T69" fmla="*/ 76 h 524"/>
                <a:gd name="T70" fmla="*/ 223 w 233"/>
                <a:gd name="T71" fmla="*/ 76 h 524"/>
                <a:gd name="T72" fmla="*/ 223 w 233"/>
                <a:gd name="T73" fmla="*/ 524 h 524"/>
                <a:gd name="T74" fmla="*/ 0 w 233"/>
                <a:gd name="T75" fmla="*/ 524 h 524"/>
                <a:gd name="T76" fmla="*/ 0 w 233"/>
                <a:gd name="T77" fmla="*/ 76 h 524"/>
                <a:gd name="T78" fmla="*/ 121 w 233"/>
                <a:gd name="T79" fmla="*/ 76 h 524"/>
                <a:gd name="T80" fmla="*/ 121 w 233"/>
                <a:gd name="T81" fmla="*/ 63 h 524"/>
                <a:gd name="T82" fmla="*/ 121 w 233"/>
                <a:gd name="T83" fmla="*/ 53 h 524"/>
                <a:gd name="T84" fmla="*/ 121 w 233"/>
                <a:gd name="T85" fmla="*/ 45 h 524"/>
                <a:gd name="T86" fmla="*/ 121 w 233"/>
                <a:gd name="T87" fmla="*/ 42 h 524"/>
                <a:gd name="T88" fmla="*/ 121 w 233"/>
                <a:gd name="T89" fmla="*/ 37 h 524"/>
                <a:gd name="T90" fmla="*/ 123 w 233"/>
                <a:gd name="T91" fmla="*/ 29 h 524"/>
                <a:gd name="T92" fmla="*/ 126 w 233"/>
                <a:gd name="T93" fmla="*/ 24 h 524"/>
                <a:gd name="T94" fmla="*/ 131 w 233"/>
                <a:gd name="T95" fmla="*/ 19 h 524"/>
                <a:gd name="T96" fmla="*/ 137 w 233"/>
                <a:gd name="T97" fmla="*/ 16 h 524"/>
                <a:gd name="T98" fmla="*/ 142 w 233"/>
                <a:gd name="T99" fmla="*/ 16 h 524"/>
                <a:gd name="T100" fmla="*/ 150 w 233"/>
                <a:gd name="T101" fmla="*/ 14 h 524"/>
                <a:gd name="T102" fmla="*/ 165 w 233"/>
                <a:gd name="T103" fmla="*/ 11 h 524"/>
                <a:gd name="T104" fmla="*/ 184 w 233"/>
                <a:gd name="T105" fmla="*/ 6 h 524"/>
                <a:gd name="T106" fmla="*/ 199 w 233"/>
                <a:gd name="T107" fmla="*/ 3 h 524"/>
                <a:gd name="T108" fmla="*/ 207 w 233"/>
                <a:gd name="T109" fmla="*/ 0 h 524"/>
                <a:gd name="T110" fmla="*/ 215 w 233"/>
                <a:gd name="T111"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3" h="524">
                  <a:moveTo>
                    <a:pt x="45" y="168"/>
                  </a:moveTo>
                  <a:lnTo>
                    <a:pt x="45" y="477"/>
                  </a:lnTo>
                  <a:lnTo>
                    <a:pt x="176" y="477"/>
                  </a:lnTo>
                  <a:lnTo>
                    <a:pt x="176" y="168"/>
                  </a:lnTo>
                  <a:lnTo>
                    <a:pt x="163" y="168"/>
                  </a:lnTo>
                  <a:lnTo>
                    <a:pt x="163" y="273"/>
                  </a:lnTo>
                  <a:lnTo>
                    <a:pt x="160" y="278"/>
                  </a:lnTo>
                  <a:lnTo>
                    <a:pt x="157" y="286"/>
                  </a:lnTo>
                  <a:lnTo>
                    <a:pt x="152" y="288"/>
                  </a:lnTo>
                  <a:lnTo>
                    <a:pt x="147" y="291"/>
                  </a:lnTo>
                  <a:lnTo>
                    <a:pt x="142" y="294"/>
                  </a:lnTo>
                  <a:lnTo>
                    <a:pt x="134" y="291"/>
                  </a:lnTo>
                  <a:lnTo>
                    <a:pt x="129" y="286"/>
                  </a:lnTo>
                  <a:lnTo>
                    <a:pt x="123" y="281"/>
                  </a:lnTo>
                  <a:lnTo>
                    <a:pt x="121" y="273"/>
                  </a:lnTo>
                  <a:lnTo>
                    <a:pt x="121" y="270"/>
                  </a:lnTo>
                  <a:lnTo>
                    <a:pt x="121" y="265"/>
                  </a:lnTo>
                  <a:lnTo>
                    <a:pt x="121" y="257"/>
                  </a:lnTo>
                  <a:lnTo>
                    <a:pt x="121" y="249"/>
                  </a:lnTo>
                  <a:lnTo>
                    <a:pt x="121" y="244"/>
                  </a:lnTo>
                  <a:lnTo>
                    <a:pt x="121" y="239"/>
                  </a:lnTo>
                  <a:lnTo>
                    <a:pt x="121" y="228"/>
                  </a:lnTo>
                  <a:lnTo>
                    <a:pt x="121" y="202"/>
                  </a:lnTo>
                  <a:lnTo>
                    <a:pt x="121" y="168"/>
                  </a:lnTo>
                  <a:lnTo>
                    <a:pt x="45" y="168"/>
                  </a:lnTo>
                  <a:close/>
                  <a:moveTo>
                    <a:pt x="215" y="0"/>
                  </a:moveTo>
                  <a:lnTo>
                    <a:pt x="223" y="3"/>
                  </a:lnTo>
                  <a:lnTo>
                    <a:pt x="228" y="8"/>
                  </a:lnTo>
                  <a:lnTo>
                    <a:pt x="231" y="16"/>
                  </a:lnTo>
                  <a:lnTo>
                    <a:pt x="233" y="24"/>
                  </a:lnTo>
                  <a:lnTo>
                    <a:pt x="228" y="32"/>
                  </a:lnTo>
                  <a:lnTo>
                    <a:pt x="223" y="37"/>
                  </a:lnTo>
                  <a:lnTo>
                    <a:pt x="218" y="40"/>
                  </a:lnTo>
                  <a:lnTo>
                    <a:pt x="163" y="53"/>
                  </a:lnTo>
                  <a:lnTo>
                    <a:pt x="163" y="76"/>
                  </a:lnTo>
                  <a:lnTo>
                    <a:pt x="223" y="76"/>
                  </a:lnTo>
                  <a:lnTo>
                    <a:pt x="223" y="524"/>
                  </a:lnTo>
                  <a:lnTo>
                    <a:pt x="0" y="524"/>
                  </a:lnTo>
                  <a:lnTo>
                    <a:pt x="0" y="76"/>
                  </a:lnTo>
                  <a:lnTo>
                    <a:pt x="121" y="76"/>
                  </a:lnTo>
                  <a:lnTo>
                    <a:pt x="121" y="63"/>
                  </a:lnTo>
                  <a:lnTo>
                    <a:pt x="121" y="53"/>
                  </a:lnTo>
                  <a:lnTo>
                    <a:pt x="121" y="45"/>
                  </a:lnTo>
                  <a:lnTo>
                    <a:pt x="121" y="42"/>
                  </a:lnTo>
                  <a:lnTo>
                    <a:pt x="121" y="37"/>
                  </a:lnTo>
                  <a:lnTo>
                    <a:pt x="123" y="29"/>
                  </a:lnTo>
                  <a:lnTo>
                    <a:pt x="126" y="24"/>
                  </a:lnTo>
                  <a:lnTo>
                    <a:pt x="131" y="19"/>
                  </a:lnTo>
                  <a:lnTo>
                    <a:pt x="137" y="16"/>
                  </a:lnTo>
                  <a:lnTo>
                    <a:pt x="142" y="16"/>
                  </a:lnTo>
                  <a:lnTo>
                    <a:pt x="150" y="14"/>
                  </a:lnTo>
                  <a:lnTo>
                    <a:pt x="165" y="11"/>
                  </a:lnTo>
                  <a:lnTo>
                    <a:pt x="184" y="6"/>
                  </a:lnTo>
                  <a:lnTo>
                    <a:pt x="199" y="3"/>
                  </a:lnTo>
                  <a:lnTo>
                    <a:pt x="207" y="0"/>
                  </a:lnTo>
                  <a:lnTo>
                    <a:pt x="21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3" name="Freeform 801"/>
            <p:cNvSpPr/>
            <p:nvPr/>
          </p:nvSpPr>
          <p:spPr bwMode="auto">
            <a:xfrm>
              <a:off x="16921762" y="1762129"/>
              <a:ext cx="406401" cy="246063"/>
            </a:xfrm>
            <a:custGeom>
              <a:avLst/>
              <a:gdLst>
                <a:gd name="T0" fmla="*/ 18 w 256"/>
                <a:gd name="T1" fmla="*/ 0 h 155"/>
                <a:gd name="T2" fmla="*/ 256 w 256"/>
                <a:gd name="T3" fmla="*/ 0 h 155"/>
                <a:gd name="T4" fmla="*/ 256 w 256"/>
                <a:gd name="T5" fmla="*/ 155 h 155"/>
                <a:gd name="T6" fmla="*/ 18 w 256"/>
                <a:gd name="T7" fmla="*/ 155 h 155"/>
                <a:gd name="T8" fmla="*/ 18 w 256"/>
                <a:gd name="T9" fmla="*/ 110 h 155"/>
                <a:gd name="T10" fmla="*/ 0 w 256"/>
                <a:gd name="T11" fmla="*/ 110 h 155"/>
                <a:gd name="T12" fmla="*/ 0 w 256"/>
                <a:gd name="T13" fmla="*/ 45 h 155"/>
                <a:gd name="T14" fmla="*/ 18 w 256"/>
                <a:gd name="T15" fmla="*/ 45 h 155"/>
                <a:gd name="T16" fmla="*/ 18 w 256"/>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155">
                  <a:moveTo>
                    <a:pt x="18" y="0"/>
                  </a:moveTo>
                  <a:lnTo>
                    <a:pt x="256" y="0"/>
                  </a:lnTo>
                  <a:lnTo>
                    <a:pt x="256" y="155"/>
                  </a:lnTo>
                  <a:lnTo>
                    <a:pt x="18" y="155"/>
                  </a:lnTo>
                  <a:lnTo>
                    <a:pt x="18" y="110"/>
                  </a:lnTo>
                  <a:lnTo>
                    <a:pt x="0" y="110"/>
                  </a:lnTo>
                  <a:lnTo>
                    <a:pt x="0" y="45"/>
                  </a:lnTo>
                  <a:lnTo>
                    <a:pt x="18" y="45"/>
                  </a:lnTo>
                  <a:lnTo>
                    <a:pt x="1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4" name="Rectangle 802"/>
            <p:cNvSpPr>
              <a:spLocks noChangeArrowheads="1"/>
            </p:cNvSpPr>
            <p:nvPr/>
          </p:nvSpPr>
          <p:spPr bwMode="auto">
            <a:xfrm>
              <a:off x="16597911" y="1654179"/>
              <a:ext cx="57150" cy="3333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5" name="Freeform 803"/>
            <p:cNvSpPr/>
            <p:nvPr/>
          </p:nvSpPr>
          <p:spPr bwMode="auto">
            <a:xfrm>
              <a:off x="16664587" y="1808167"/>
              <a:ext cx="131763" cy="133350"/>
            </a:xfrm>
            <a:custGeom>
              <a:avLst/>
              <a:gdLst>
                <a:gd name="T0" fmla="*/ 41 w 83"/>
                <a:gd name="T1" fmla="*/ 0 h 84"/>
                <a:gd name="T2" fmla="*/ 52 w 83"/>
                <a:gd name="T3" fmla="*/ 3 h 84"/>
                <a:gd name="T4" fmla="*/ 62 w 83"/>
                <a:gd name="T5" fmla="*/ 5 h 84"/>
                <a:gd name="T6" fmla="*/ 70 w 83"/>
                <a:gd name="T7" fmla="*/ 13 h 84"/>
                <a:gd name="T8" fmla="*/ 78 w 83"/>
                <a:gd name="T9" fmla="*/ 21 h 84"/>
                <a:gd name="T10" fmla="*/ 81 w 83"/>
                <a:gd name="T11" fmla="*/ 31 h 84"/>
                <a:gd name="T12" fmla="*/ 83 w 83"/>
                <a:gd name="T13" fmla="*/ 42 h 84"/>
                <a:gd name="T14" fmla="*/ 81 w 83"/>
                <a:gd name="T15" fmla="*/ 52 h 84"/>
                <a:gd name="T16" fmla="*/ 78 w 83"/>
                <a:gd name="T17" fmla="*/ 63 h 84"/>
                <a:gd name="T18" fmla="*/ 70 w 83"/>
                <a:gd name="T19" fmla="*/ 71 h 84"/>
                <a:gd name="T20" fmla="*/ 62 w 83"/>
                <a:gd name="T21" fmla="*/ 76 h 84"/>
                <a:gd name="T22" fmla="*/ 52 w 83"/>
                <a:gd name="T23" fmla="*/ 81 h 84"/>
                <a:gd name="T24" fmla="*/ 41 w 83"/>
                <a:gd name="T25" fmla="*/ 84 h 84"/>
                <a:gd name="T26" fmla="*/ 31 w 83"/>
                <a:gd name="T27" fmla="*/ 81 h 84"/>
                <a:gd name="T28" fmla="*/ 20 w 83"/>
                <a:gd name="T29" fmla="*/ 76 h 84"/>
                <a:gd name="T30" fmla="*/ 13 w 83"/>
                <a:gd name="T31" fmla="*/ 71 h 84"/>
                <a:gd name="T32" fmla="*/ 7 w 83"/>
                <a:gd name="T33" fmla="*/ 63 h 84"/>
                <a:gd name="T34" fmla="*/ 2 w 83"/>
                <a:gd name="T35" fmla="*/ 52 h 84"/>
                <a:gd name="T36" fmla="*/ 0 w 83"/>
                <a:gd name="T37" fmla="*/ 42 h 84"/>
                <a:gd name="T38" fmla="*/ 2 w 83"/>
                <a:gd name="T39" fmla="*/ 31 h 84"/>
                <a:gd name="T40" fmla="*/ 7 w 83"/>
                <a:gd name="T41" fmla="*/ 21 h 84"/>
                <a:gd name="T42" fmla="*/ 13 w 83"/>
                <a:gd name="T43" fmla="*/ 13 h 84"/>
                <a:gd name="T44" fmla="*/ 20 w 83"/>
                <a:gd name="T45" fmla="*/ 5 h 84"/>
                <a:gd name="T46" fmla="*/ 31 w 83"/>
                <a:gd name="T47" fmla="*/ 3 h 84"/>
                <a:gd name="T48" fmla="*/ 41 w 83"/>
                <a:gd name="T4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4">
                  <a:moveTo>
                    <a:pt x="41" y="0"/>
                  </a:moveTo>
                  <a:lnTo>
                    <a:pt x="52" y="3"/>
                  </a:lnTo>
                  <a:lnTo>
                    <a:pt x="62" y="5"/>
                  </a:lnTo>
                  <a:lnTo>
                    <a:pt x="70" y="13"/>
                  </a:lnTo>
                  <a:lnTo>
                    <a:pt x="78" y="21"/>
                  </a:lnTo>
                  <a:lnTo>
                    <a:pt x="81" y="31"/>
                  </a:lnTo>
                  <a:lnTo>
                    <a:pt x="83" y="42"/>
                  </a:lnTo>
                  <a:lnTo>
                    <a:pt x="81" y="52"/>
                  </a:lnTo>
                  <a:lnTo>
                    <a:pt x="78" y="63"/>
                  </a:lnTo>
                  <a:lnTo>
                    <a:pt x="70" y="71"/>
                  </a:lnTo>
                  <a:lnTo>
                    <a:pt x="62" y="76"/>
                  </a:lnTo>
                  <a:lnTo>
                    <a:pt x="52" y="81"/>
                  </a:lnTo>
                  <a:lnTo>
                    <a:pt x="41" y="84"/>
                  </a:lnTo>
                  <a:lnTo>
                    <a:pt x="31" y="81"/>
                  </a:lnTo>
                  <a:lnTo>
                    <a:pt x="20" y="76"/>
                  </a:lnTo>
                  <a:lnTo>
                    <a:pt x="13" y="71"/>
                  </a:lnTo>
                  <a:lnTo>
                    <a:pt x="7" y="63"/>
                  </a:lnTo>
                  <a:lnTo>
                    <a:pt x="2" y="52"/>
                  </a:lnTo>
                  <a:lnTo>
                    <a:pt x="0" y="42"/>
                  </a:lnTo>
                  <a:lnTo>
                    <a:pt x="2" y="31"/>
                  </a:lnTo>
                  <a:lnTo>
                    <a:pt x="7" y="21"/>
                  </a:lnTo>
                  <a:lnTo>
                    <a:pt x="13" y="13"/>
                  </a:lnTo>
                  <a:lnTo>
                    <a:pt x="20" y="5"/>
                  </a:lnTo>
                  <a:lnTo>
                    <a:pt x="31" y="3"/>
                  </a:lnTo>
                  <a:lnTo>
                    <a:pt x="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6" name="Freeform 804"/>
            <p:cNvSpPr>
              <a:spLocks noEditPoints="1"/>
            </p:cNvSpPr>
            <p:nvPr/>
          </p:nvSpPr>
          <p:spPr bwMode="auto">
            <a:xfrm>
              <a:off x="16555049" y="1708154"/>
              <a:ext cx="346076" cy="661989"/>
            </a:xfrm>
            <a:custGeom>
              <a:avLst/>
              <a:gdLst>
                <a:gd name="T0" fmla="*/ 110 w 218"/>
                <a:gd name="T1" fmla="*/ 24 h 417"/>
                <a:gd name="T2" fmla="*/ 79 w 218"/>
                <a:gd name="T3" fmla="*/ 29 h 417"/>
                <a:gd name="T4" fmla="*/ 53 w 218"/>
                <a:gd name="T5" fmla="*/ 47 h 417"/>
                <a:gd name="T6" fmla="*/ 34 w 218"/>
                <a:gd name="T7" fmla="*/ 74 h 417"/>
                <a:gd name="T8" fmla="*/ 29 w 218"/>
                <a:gd name="T9" fmla="*/ 105 h 417"/>
                <a:gd name="T10" fmla="*/ 34 w 218"/>
                <a:gd name="T11" fmla="*/ 136 h 417"/>
                <a:gd name="T12" fmla="*/ 53 w 218"/>
                <a:gd name="T13" fmla="*/ 163 h 417"/>
                <a:gd name="T14" fmla="*/ 79 w 218"/>
                <a:gd name="T15" fmla="*/ 181 h 417"/>
                <a:gd name="T16" fmla="*/ 110 w 218"/>
                <a:gd name="T17" fmla="*/ 186 h 417"/>
                <a:gd name="T18" fmla="*/ 110 w 218"/>
                <a:gd name="T19" fmla="*/ 186 h 417"/>
                <a:gd name="T20" fmla="*/ 142 w 218"/>
                <a:gd name="T21" fmla="*/ 181 h 417"/>
                <a:gd name="T22" fmla="*/ 168 w 218"/>
                <a:gd name="T23" fmla="*/ 163 h 417"/>
                <a:gd name="T24" fmla="*/ 186 w 218"/>
                <a:gd name="T25" fmla="*/ 136 h 417"/>
                <a:gd name="T26" fmla="*/ 192 w 218"/>
                <a:gd name="T27" fmla="*/ 105 h 417"/>
                <a:gd name="T28" fmla="*/ 186 w 218"/>
                <a:gd name="T29" fmla="*/ 74 h 417"/>
                <a:gd name="T30" fmla="*/ 168 w 218"/>
                <a:gd name="T31" fmla="*/ 47 h 417"/>
                <a:gd name="T32" fmla="*/ 142 w 218"/>
                <a:gd name="T33" fmla="*/ 29 h 417"/>
                <a:gd name="T34" fmla="*/ 110 w 218"/>
                <a:gd name="T35" fmla="*/ 24 h 417"/>
                <a:gd name="T36" fmla="*/ 110 w 218"/>
                <a:gd name="T37" fmla="*/ 24 h 417"/>
                <a:gd name="T38" fmla="*/ 0 w 218"/>
                <a:gd name="T39" fmla="*/ 0 h 417"/>
                <a:gd name="T40" fmla="*/ 218 w 218"/>
                <a:gd name="T41" fmla="*/ 0 h 417"/>
                <a:gd name="T42" fmla="*/ 218 w 218"/>
                <a:gd name="T43" fmla="*/ 417 h 417"/>
                <a:gd name="T44" fmla="*/ 0 w 218"/>
                <a:gd name="T45" fmla="*/ 417 h 417"/>
                <a:gd name="T46" fmla="*/ 0 w 218"/>
                <a:gd name="T4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417">
                  <a:moveTo>
                    <a:pt x="110" y="24"/>
                  </a:moveTo>
                  <a:lnTo>
                    <a:pt x="79" y="29"/>
                  </a:lnTo>
                  <a:lnTo>
                    <a:pt x="53" y="47"/>
                  </a:lnTo>
                  <a:lnTo>
                    <a:pt x="34" y="74"/>
                  </a:lnTo>
                  <a:lnTo>
                    <a:pt x="29" y="105"/>
                  </a:lnTo>
                  <a:lnTo>
                    <a:pt x="34" y="136"/>
                  </a:lnTo>
                  <a:lnTo>
                    <a:pt x="53" y="163"/>
                  </a:lnTo>
                  <a:lnTo>
                    <a:pt x="79" y="181"/>
                  </a:lnTo>
                  <a:lnTo>
                    <a:pt x="110" y="186"/>
                  </a:lnTo>
                  <a:lnTo>
                    <a:pt x="110" y="186"/>
                  </a:lnTo>
                  <a:lnTo>
                    <a:pt x="142" y="181"/>
                  </a:lnTo>
                  <a:lnTo>
                    <a:pt x="168" y="163"/>
                  </a:lnTo>
                  <a:lnTo>
                    <a:pt x="186" y="136"/>
                  </a:lnTo>
                  <a:lnTo>
                    <a:pt x="192" y="105"/>
                  </a:lnTo>
                  <a:lnTo>
                    <a:pt x="186" y="74"/>
                  </a:lnTo>
                  <a:lnTo>
                    <a:pt x="168" y="47"/>
                  </a:lnTo>
                  <a:lnTo>
                    <a:pt x="142" y="29"/>
                  </a:lnTo>
                  <a:lnTo>
                    <a:pt x="110" y="24"/>
                  </a:lnTo>
                  <a:lnTo>
                    <a:pt x="110" y="24"/>
                  </a:lnTo>
                  <a:close/>
                  <a:moveTo>
                    <a:pt x="0" y="0"/>
                  </a:moveTo>
                  <a:lnTo>
                    <a:pt x="218" y="0"/>
                  </a:lnTo>
                  <a:lnTo>
                    <a:pt x="218" y="417"/>
                  </a:lnTo>
                  <a:lnTo>
                    <a:pt x="0" y="417"/>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7" name="Freeform 805"/>
            <p:cNvSpPr/>
            <p:nvPr/>
          </p:nvSpPr>
          <p:spPr bwMode="auto">
            <a:xfrm>
              <a:off x="11227389" y="465139"/>
              <a:ext cx="252413" cy="84138"/>
            </a:xfrm>
            <a:custGeom>
              <a:avLst/>
              <a:gdLst>
                <a:gd name="T0" fmla="*/ 2 w 159"/>
                <a:gd name="T1" fmla="*/ 0 h 53"/>
                <a:gd name="T2" fmla="*/ 157 w 159"/>
                <a:gd name="T3" fmla="*/ 0 h 53"/>
                <a:gd name="T4" fmla="*/ 159 w 159"/>
                <a:gd name="T5" fmla="*/ 53 h 53"/>
                <a:gd name="T6" fmla="*/ 0 w 159"/>
                <a:gd name="T7" fmla="*/ 53 h 53"/>
                <a:gd name="T8" fmla="*/ 2 w 159"/>
                <a:gd name="T9" fmla="*/ 0 h 53"/>
              </a:gdLst>
              <a:ahLst/>
              <a:cxnLst>
                <a:cxn ang="0">
                  <a:pos x="T0" y="T1"/>
                </a:cxn>
                <a:cxn ang="0">
                  <a:pos x="T2" y="T3"/>
                </a:cxn>
                <a:cxn ang="0">
                  <a:pos x="T4" y="T5"/>
                </a:cxn>
                <a:cxn ang="0">
                  <a:pos x="T6" y="T7"/>
                </a:cxn>
                <a:cxn ang="0">
                  <a:pos x="T8" y="T9"/>
                </a:cxn>
              </a:cxnLst>
              <a:rect l="0" t="0" r="r" b="b"/>
              <a:pathLst>
                <a:path w="159" h="53">
                  <a:moveTo>
                    <a:pt x="2" y="0"/>
                  </a:moveTo>
                  <a:lnTo>
                    <a:pt x="157" y="0"/>
                  </a:lnTo>
                  <a:lnTo>
                    <a:pt x="159" y="53"/>
                  </a:lnTo>
                  <a:lnTo>
                    <a:pt x="0" y="53"/>
                  </a:lnTo>
                  <a:lnTo>
                    <a:pt x="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8" name="Freeform 806"/>
            <p:cNvSpPr>
              <a:spLocks noEditPoints="1"/>
            </p:cNvSpPr>
            <p:nvPr/>
          </p:nvSpPr>
          <p:spPr bwMode="auto">
            <a:xfrm>
              <a:off x="10998788" y="0"/>
              <a:ext cx="709614" cy="444501"/>
            </a:xfrm>
            <a:custGeom>
              <a:avLst/>
              <a:gdLst>
                <a:gd name="T0" fmla="*/ 41 w 447"/>
                <a:gd name="T1" fmla="*/ 34 h 280"/>
                <a:gd name="T2" fmla="*/ 41 w 447"/>
                <a:gd name="T3" fmla="*/ 246 h 280"/>
                <a:gd name="T4" fmla="*/ 408 w 447"/>
                <a:gd name="T5" fmla="*/ 246 h 280"/>
                <a:gd name="T6" fmla="*/ 408 w 447"/>
                <a:gd name="T7" fmla="*/ 34 h 280"/>
                <a:gd name="T8" fmla="*/ 41 w 447"/>
                <a:gd name="T9" fmla="*/ 34 h 280"/>
                <a:gd name="T10" fmla="*/ 0 w 447"/>
                <a:gd name="T11" fmla="*/ 0 h 280"/>
                <a:gd name="T12" fmla="*/ 447 w 447"/>
                <a:gd name="T13" fmla="*/ 0 h 280"/>
                <a:gd name="T14" fmla="*/ 447 w 447"/>
                <a:gd name="T15" fmla="*/ 280 h 280"/>
                <a:gd name="T16" fmla="*/ 0 w 447"/>
                <a:gd name="T17" fmla="*/ 280 h 280"/>
                <a:gd name="T18" fmla="*/ 0 w 447"/>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80">
                  <a:moveTo>
                    <a:pt x="41" y="34"/>
                  </a:moveTo>
                  <a:lnTo>
                    <a:pt x="41" y="246"/>
                  </a:lnTo>
                  <a:lnTo>
                    <a:pt x="408" y="246"/>
                  </a:lnTo>
                  <a:lnTo>
                    <a:pt x="408" y="34"/>
                  </a:lnTo>
                  <a:lnTo>
                    <a:pt x="41" y="34"/>
                  </a:lnTo>
                  <a:close/>
                  <a:moveTo>
                    <a:pt x="0" y="0"/>
                  </a:moveTo>
                  <a:lnTo>
                    <a:pt x="447" y="0"/>
                  </a:lnTo>
                  <a:lnTo>
                    <a:pt x="447" y="280"/>
                  </a:lnTo>
                  <a:lnTo>
                    <a:pt x="0" y="28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9" name="Rectangle 807"/>
            <p:cNvSpPr>
              <a:spLocks noChangeArrowheads="1"/>
            </p:cNvSpPr>
            <p:nvPr/>
          </p:nvSpPr>
          <p:spPr bwMode="auto">
            <a:xfrm>
              <a:off x="11181351" y="573089"/>
              <a:ext cx="349251" cy="3333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0" name="Freeform 809"/>
            <p:cNvSpPr>
              <a:spLocks noEditPoints="1"/>
            </p:cNvSpPr>
            <p:nvPr/>
          </p:nvSpPr>
          <p:spPr bwMode="auto">
            <a:xfrm>
              <a:off x="19215667" y="2098675"/>
              <a:ext cx="261938" cy="587375"/>
            </a:xfrm>
            <a:custGeom>
              <a:avLst/>
              <a:gdLst>
                <a:gd name="T0" fmla="*/ 34 w 165"/>
                <a:gd name="T1" fmla="*/ 11 h 370"/>
                <a:gd name="T2" fmla="*/ 34 w 165"/>
                <a:gd name="T3" fmla="*/ 157 h 370"/>
                <a:gd name="T4" fmla="*/ 81 w 165"/>
                <a:gd name="T5" fmla="*/ 110 h 370"/>
                <a:gd name="T6" fmla="*/ 84 w 165"/>
                <a:gd name="T7" fmla="*/ 108 h 370"/>
                <a:gd name="T8" fmla="*/ 129 w 165"/>
                <a:gd name="T9" fmla="*/ 157 h 370"/>
                <a:gd name="T10" fmla="*/ 129 w 165"/>
                <a:gd name="T11" fmla="*/ 11 h 370"/>
                <a:gd name="T12" fmla="*/ 34 w 165"/>
                <a:gd name="T13" fmla="*/ 11 h 370"/>
                <a:gd name="T14" fmla="*/ 26 w 165"/>
                <a:gd name="T15" fmla="*/ 0 h 370"/>
                <a:gd name="T16" fmla="*/ 139 w 165"/>
                <a:gd name="T17" fmla="*/ 0 h 370"/>
                <a:gd name="T18" fmla="*/ 139 w 165"/>
                <a:gd name="T19" fmla="*/ 34 h 370"/>
                <a:gd name="T20" fmla="*/ 147 w 165"/>
                <a:gd name="T21" fmla="*/ 40 h 370"/>
                <a:gd name="T22" fmla="*/ 155 w 165"/>
                <a:gd name="T23" fmla="*/ 47 h 370"/>
                <a:gd name="T24" fmla="*/ 160 w 165"/>
                <a:gd name="T25" fmla="*/ 61 h 370"/>
                <a:gd name="T26" fmla="*/ 163 w 165"/>
                <a:gd name="T27" fmla="*/ 68 h 370"/>
                <a:gd name="T28" fmla="*/ 163 w 165"/>
                <a:gd name="T29" fmla="*/ 79 h 370"/>
                <a:gd name="T30" fmla="*/ 165 w 165"/>
                <a:gd name="T31" fmla="*/ 89 h 370"/>
                <a:gd name="T32" fmla="*/ 165 w 165"/>
                <a:gd name="T33" fmla="*/ 97 h 370"/>
                <a:gd name="T34" fmla="*/ 165 w 165"/>
                <a:gd name="T35" fmla="*/ 131 h 370"/>
                <a:gd name="T36" fmla="*/ 165 w 165"/>
                <a:gd name="T37" fmla="*/ 178 h 370"/>
                <a:gd name="T38" fmla="*/ 165 w 165"/>
                <a:gd name="T39" fmla="*/ 228 h 370"/>
                <a:gd name="T40" fmla="*/ 165 w 165"/>
                <a:gd name="T41" fmla="*/ 281 h 370"/>
                <a:gd name="T42" fmla="*/ 165 w 165"/>
                <a:gd name="T43" fmla="*/ 325 h 370"/>
                <a:gd name="T44" fmla="*/ 165 w 165"/>
                <a:gd name="T45" fmla="*/ 362 h 370"/>
                <a:gd name="T46" fmla="*/ 165 w 165"/>
                <a:gd name="T47" fmla="*/ 367 h 370"/>
                <a:gd name="T48" fmla="*/ 165 w 165"/>
                <a:gd name="T49" fmla="*/ 370 h 370"/>
                <a:gd name="T50" fmla="*/ 163 w 165"/>
                <a:gd name="T51" fmla="*/ 367 h 370"/>
                <a:gd name="T52" fmla="*/ 163 w 165"/>
                <a:gd name="T53" fmla="*/ 362 h 370"/>
                <a:gd name="T54" fmla="*/ 150 w 165"/>
                <a:gd name="T55" fmla="*/ 343 h 370"/>
                <a:gd name="T56" fmla="*/ 134 w 165"/>
                <a:gd name="T57" fmla="*/ 330 h 370"/>
                <a:gd name="T58" fmla="*/ 110 w 165"/>
                <a:gd name="T59" fmla="*/ 322 h 370"/>
                <a:gd name="T60" fmla="*/ 81 w 165"/>
                <a:gd name="T61" fmla="*/ 322 h 370"/>
                <a:gd name="T62" fmla="*/ 81 w 165"/>
                <a:gd name="T63" fmla="*/ 322 h 370"/>
                <a:gd name="T64" fmla="*/ 55 w 165"/>
                <a:gd name="T65" fmla="*/ 322 h 370"/>
                <a:gd name="T66" fmla="*/ 32 w 165"/>
                <a:gd name="T67" fmla="*/ 330 h 370"/>
                <a:gd name="T68" fmla="*/ 13 w 165"/>
                <a:gd name="T69" fmla="*/ 343 h 370"/>
                <a:gd name="T70" fmla="*/ 3 w 165"/>
                <a:gd name="T71" fmla="*/ 362 h 370"/>
                <a:gd name="T72" fmla="*/ 0 w 165"/>
                <a:gd name="T73" fmla="*/ 367 h 370"/>
                <a:gd name="T74" fmla="*/ 0 w 165"/>
                <a:gd name="T75" fmla="*/ 370 h 370"/>
                <a:gd name="T76" fmla="*/ 0 w 165"/>
                <a:gd name="T77" fmla="*/ 367 h 370"/>
                <a:gd name="T78" fmla="*/ 0 w 165"/>
                <a:gd name="T79" fmla="*/ 362 h 370"/>
                <a:gd name="T80" fmla="*/ 0 w 165"/>
                <a:gd name="T81" fmla="*/ 325 h 370"/>
                <a:gd name="T82" fmla="*/ 0 w 165"/>
                <a:gd name="T83" fmla="*/ 281 h 370"/>
                <a:gd name="T84" fmla="*/ 0 w 165"/>
                <a:gd name="T85" fmla="*/ 228 h 370"/>
                <a:gd name="T86" fmla="*/ 0 w 165"/>
                <a:gd name="T87" fmla="*/ 178 h 370"/>
                <a:gd name="T88" fmla="*/ 0 w 165"/>
                <a:gd name="T89" fmla="*/ 131 h 370"/>
                <a:gd name="T90" fmla="*/ 0 w 165"/>
                <a:gd name="T91" fmla="*/ 97 h 370"/>
                <a:gd name="T92" fmla="*/ 0 w 165"/>
                <a:gd name="T93" fmla="*/ 89 h 370"/>
                <a:gd name="T94" fmla="*/ 0 w 165"/>
                <a:gd name="T95" fmla="*/ 79 h 370"/>
                <a:gd name="T96" fmla="*/ 0 w 165"/>
                <a:gd name="T97" fmla="*/ 68 h 370"/>
                <a:gd name="T98" fmla="*/ 3 w 165"/>
                <a:gd name="T99" fmla="*/ 61 h 370"/>
                <a:gd name="T100" fmla="*/ 8 w 165"/>
                <a:gd name="T101" fmla="*/ 47 h 370"/>
                <a:gd name="T102" fmla="*/ 16 w 165"/>
                <a:gd name="T103" fmla="*/ 40 h 370"/>
                <a:gd name="T104" fmla="*/ 26 w 165"/>
                <a:gd name="T105" fmla="*/ 34 h 370"/>
                <a:gd name="T106" fmla="*/ 26 w 165"/>
                <a:gd name="T107"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5" h="370">
                  <a:moveTo>
                    <a:pt x="34" y="11"/>
                  </a:moveTo>
                  <a:lnTo>
                    <a:pt x="34" y="157"/>
                  </a:lnTo>
                  <a:lnTo>
                    <a:pt x="81" y="110"/>
                  </a:lnTo>
                  <a:lnTo>
                    <a:pt x="84" y="108"/>
                  </a:lnTo>
                  <a:lnTo>
                    <a:pt x="129" y="157"/>
                  </a:lnTo>
                  <a:lnTo>
                    <a:pt x="129" y="11"/>
                  </a:lnTo>
                  <a:lnTo>
                    <a:pt x="34" y="11"/>
                  </a:lnTo>
                  <a:close/>
                  <a:moveTo>
                    <a:pt x="26" y="0"/>
                  </a:moveTo>
                  <a:lnTo>
                    <a:pt x="139" y="0"/>
                  </a:lnTo>
                  <a:lnTo>
                    <a:pt x="139" y="34"/>
                  </a:lnTo>
                  <a:lnTo>
                    <a:pt x="147" y="40"/>
                  </a:lnTo>
                  <a:lnTo>
                    <a:pt x="155" y="47"/>
                  </a:lnTo>
                  <a:lnTo>
                    <a:pt x="160" y="61"/>
                  </a:lnTo>
                  <a:lnTo>
                    <a:pt x="163" y="68"/>
                  </a:lnTo>
                  <a:lnTo>
                    <a:pt x="163" y="79"/>
                  </a:lnTo>
                  <a:lnTo>
                    <a:pt x="165" y="89"/>
                  </a:lnTo>
                  <a:lnTo>
                    <a:pt x="165" y="97"/>
                  </a:lnTo>
                  <a:lnTo>
                    <a:pt x="165" y="131"/>
                  </a:lnTo>
                  <a:lnTo>
                    <a:pt x="165" y="178"/>
                  </a:lnTo>
                  <a:lnTo>
                    <a:pt x="165" y="228"/>
                  </a:lnTo>
                  <a:lnTo>
                    <a:pt x="165" y="281"/>
                  </a:lnTo>
                  <a:lnTo>
                    <a:pt x="165" y="325"/>
                  </a:lnTo>
                  <a:lnTo>
                    <a:pt x="165" y="362"/>
                  </a:lnTo>
                  <a:lnTo>
                    <a:pt x="165" y="367"/>
                  </a:lnTo>
                  <a:lnTo>
                    <a:pt x="165" y="370"/>
                  </a:lnTo>
                  <a:lnTo>
                    <a:pt x="163" y="367"/>
                  </a:lnTo>
                  <a:lnTo>
                    <a:pt x="163" y="362"/>
                  </a:lnTo>
                  <a:lnTo>
                    <a:pt x="150" y="343"/>
                  </a:lnTo>
                  <a:lnTo>
                    <a:pt x="134" y="330"/>
                  </a:lnTo>
                  <a:lnTo>
                    <a:pt x="110" y="322"/>
                  </a:lnTo>
                  <a:lnTo>
                    <a:pt x="81" y="322"/>
                  </a:lnTo>
                  <a:lnTo>
                    <a:pt x="81" y="322"/>
                  </a:lnTo>
                  <a:lnTo>
                    <a:pt x="55" y="322"/>
                  </a:lnTo>
                  <a:lnTo>
                    <a:pt x="32" y="330"/>
                  </a:lnTo>
                  <a:lnTo>
                    <a:pt x="13" y="343"/>
                  </a:lnTo>
                  <a:lnTo>
                    <a:pt x="3" y="362"/>
                  </a:lnTo>
                  <a:lnTo>
                    <a:pt x="0" y="367"/>
                  </a:lnTo>
                  <a:lnTo>
                    <a:pt x="0" y="370"/>
                  </a:lnTo>
                  <a:lnTo>
                    <a:pt x="0" y="367"/>
                  </a:lnTo>
                  <a:lnTo>
                    <a:pt x="0" y="362"/>
                  </a:lnTo>
                  <a:lnTo>
                    <a:pt x="0" y="325"/>
                  </a:lnTo>
                  <a:lnTo>
                    <a:pt x="0" y="281"/>
                  </a:lnTo>
                  <a:lnTo>
                    <a:pt x="0" y="228"/>
                  </a:lnTo>
                  <a:lnTo>
                    <a:pt x="0" y="178"/>
                  </a:lnTo>
                  <a:lnTo>
                    <a:pt x="0" y="131"/>
                  </a:lnTo>
                  <a:lnTo>
                    <a:pt x="0" y="97"/>
                  </a:lnTo>
                  <a:lnTo>
                    <a:pt x="0" y="89"/>
                  </a:lnTo>
                  <a:lnTo>
                    <a:pt x="0" y="79"/>
                  </a:lnTo>
                  <a:lnTo>
                    <a:pt x="0" y="68"/>
                  </a:lnTo>
                  <a:lnTo>
                    <a:pt x="3" y="61"/>
                  </a:lnTo>
                  <a:lnTo>
                    <a:pt x="8" y="47"/>
                  </a:lnTo>
                  <a:lnTo>
                    <a:pt x="16" y="40"/>
                  </a:lnTo>
                  <a:lnTo>
                    <a:pt x="26" y="34"/>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1" name="Freeform 810"/>
            <p:cNvSpPr/>
            <p:nvPr/>
          </p:nvSpPr>
          <p:spPr bwMode="auto">
            <a:xfrm>
              <a:off x="19495067" y="2132013"/>
              <a:ext cx="261938" cy="554038"/>
            </a:xfrm>
            <a:custGeom>
              <a:avLst/>
              <a:gdLst>
                <a:gd name="T0" fmla="*/ 81 w 165"/>
                <a:gd name="T1" fmla="*/ 0 h 349"/>
                <a:gd name="T2" fmla="*/ 110 w 165"/>
                <a:gd name="T3" fmla="*/ 3 h 349"/>
                <a:gd name="T4" fmla="*/ 133 w 165"/>
                <a:gd name="T5" fmla="*/ 8 h 349"/>
                <a:gd name="T6" fmla="*/ 149 w 165"/>
                <a:gd name="T7" fmla="*/ 21 h 349"/>
                <a:gd name="T8" fmla="*/ 162 w 165"/>
                <a:gd name="T9" fmla="*/ 40 h 349"/>
                <a:gd name="T10" fmla="*/ 162 w 165"/>
                <a:gd name="T11" fmla="*/ 47 h 349"/>
                <a:gd name="T12" fmla="*/ 165 w 165"/>
                <a:gd name="T13" fmla="*/ 58 h 349"/>
                <a:gd name="T14" fmla="*/ 165 w 165"/>
                <a:gd name="T15" fmla="*/ 68 h 349"/>
                <a:gd name="T16" fmla="*/ 165 w 165"/>
                <a:gd name="T17" fmla="*/ 76 h 349"/>
                <a:gd name="T18" fmla="*/ 165 w 165"/>
                <a:gd name="T19" fmla="*/ 110 h 349"/>
                <a:gd name="T20" fmla="*/ 165 w 165"/>
                <a:gd name="T21" fmla="*/ 157 h 349"/>
                <a:gd name="T22" fmla="*/ 165 w 165"/>
                <a:gd name="T23" fmla="*/ 207 h 349"/>
                <a:gd name="T24" fmla="*/ 165 w 165"/>
                <a:gd name="T25" fmla="*/ 260 h 349"/>
                <a:gd name="T26" fmla="*/ 165 w 165"/>
                <a:gd name="T27" fmla="*/ 304 h 349"/>
                <a:gd name="T28" fmla="*/ 165 w 165"/>
                <a:gd name="T29" fmla="*/ 341 h 349"/>
                <a:gd name="T30" fmla="*/ 165 w 165"/>
                <a:gd name="T31" fmla="*/ 346 h 349"/>
                <a:gd name="T32" fmla="*/ 165 w 165"/>
                <a:gd name="T33" fmla="*/ 349 h 349"/>
                <a:gd name="T34" fmla="*/ 165 w 165"/>
                <a:gd name="T35" fmla="*/ 346 h 349"/>
                <a:gd name="T36" fmla="*/ 162 w 165"/>
                <a:gd name="T37" fmla="*/ 341 h 349"/>
                <a:gd name="T38" fmla="*/ 152 w 165"/>
                <a:gd name="T39" fmla="*/ 322 h 349"/>
                <a:gd name="T40" fmla="*/ 133 w 165"/>
                <a:gd name="T41" fmla="*/ 309 h 349"/>
                <a:gd name="T42" fmla="*/ 110 w 165"/>
                <a:gd name="T43" fmla="*/ 301 h 349"/>
                <a:gd name="T44" fmla="*/ 81 w 165"/>
                <a:gd name="T45" fmla="*/ 301 h 349"/>
                <a:gd name="T46" fmla="*/ 55 w 165"/>
                <a:gd name="T47" fmla="*/ 301 h 349"/>
                <a:gd name="T48" fmla="*/ 31 w 165"/>
                <a:gd name="T49" fmla="*/ 309 h 349"/>
                <a:gd name="T50" fmla="*/ 13 w 165"/>
                <a:gd name="T51" fmla="*/ 322 h 349"/>
                <a:gd name="T52" fmla="*/ 2 w 165"/>
                <a:gd name="T53" fmla="*/ 341 h 349"/>
                <a:gd name="T54" fmla="*/ 0 w 165"/>
                <a:gd name="T55" fmla="*/ 346 h 349"/>
                <a:gd name="T56" fmla="*/ 0 w 165"/>
                <a:gd name="T57" fmla="*/ 349 h 349"/>
                <a:gd name="T58" fmla="*/ 0 w 165"/>
                <a:gd name="T59" fmla="*/ 346 h 349"/>
                <a:gd name="T60" fmla="*/ 0 w 165"/>
                <a:gd name="T61" fmla="*/ 341 h 349"/>
                <a:gd name="T62" fmla="*/ 0 w 165"/>
                <a:gd name="T63" fmla="*/ 304 h 349"/>
                <a:gd name="T64" fmla="*/ 0 w 165"/>
                <a:gd name="T65" fmla="*/ 260 h 349"/>
                <a:gd name="T66" fmla="*/ 0 w 165"/>
                <a:gd name="T67" fmla="*/ 207 h 349"/>
                <a:gd name="T68" fmla="*/ 0 w 165"/>
                <a:gd name="T69" fmla="*/ 157 h 349"/>
                <a:gd name="T70" fmla="*/ 0 w 165"/>
                <a:gd name="T71" fmla="*/ 110 h 349"/>
                <a:gd name="T72" fmla="*/ 0 w 165"/>
                <a:gd name="T73" fmla="*/ 76 h 349"/>
                <a:gd name="T74" fmla="*/ 0 w 165"/>
                <a:gd name="T75" fmla="*/ 68 h 349"/>
                <a:gd name="T76" fmla="*/ 0 w 165"/>
                <a:gd name="T77" fmla="*/ 58 h 349"/>
                <a:gd name="T78" fmla="*/ 0 w 165"/>
                <a:gd name="T79" fmla="*/ 47 h 349"/>
                <a:gd name="T80" fmla="*/ 2 w 165"/>
                <a:gd name="T81" fmla="*/ 40 h 349"/>
                <a:gd name="T82" fmla="*/ 13 w 165"/>
                <a:gd name="T83" fmla="*/ 21 h 349"/>
                <a:gd name="T84" fmla="*/ 31 w 165"/>
                <a:gd name="T85" fmla="*/ 8 h 349"/>
                <a:gd name="T86" fmla="*/ 55 w 165"/>
                <a:gd name="T87" fmla="*/ 3 h 349"/>
                <a:gd name="T88" fmla="*/ 81 w 165"/>
                <a:gd name="T89"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5" h="349">
                  <a:moveTo>
                    <a:pt x="81" y="0"/>
                  </a:moveTo>
                  <a:lnTo>
                    <a:pt x="110" y="3"/>
                  </a:lnTo>
                  <a:lnTo>
                    <a:pt x="133" y="8"/>
                  </a:lnTo>
                  <a:lnTo>
                    <a:pt x="149" y="21"/>
                  </a:lnTo>
                  <a:lnTo>
                    <a:pt x="162" y="40"/>
                  </a:lnTo>
                  <a:lnTo>
                    <a:pt x="162" y="47"/>
                  </a:lnTo>
                  <a:lnTo>
                    <a:pt x="165" y="58"/>
                  </a:lnTo>
                  <a:lnTo>
                    <a:pt x="165" y="68"/>
                  </a:lnTo>
                  <a:lnTo>
                    <a:pt x="165" y="76"/>
                  </a:lnTo>
                  <a:lnTo>
                    <a:pt x="165" y="110"/>
                  </a:lnTo>
                  <a:lnTo>
                    <a:pt x="165" y="157"/>
                  </a:lnTo>
                  <a:lnTo>
                    <a:pt x="165" y="207"/>
                  </a:lnTo>
                  <a:lnTo>
                    <a:pt x="165" y="260"/>
                  </a:lnTo>
                  <a:lnTo>
                    <a:pt x="165" y="304"/>
                  </a:lnTo>
                  <a:lnTo>
                    <a:pt x="165" y="341"/>
                  </a:lnTo>
                  <a:lnTo>
                    <a:pt x="165" y="346"/>
                  </a:lnTo>
                  <a:lnTo>
                    <a:pt x="165" y="349"/>
                  </a:lnTo>
                  <a:lnTo>
                    <a:pt x="165" y="346"/>
                  </a:lnTo>
                  <a:lnTo>
                    <a:pt x="162" y="341"/>
                  </a:lnTo>
                  <a:lnTo>
                    <a:pt x="152" y="322"/>
                  </a:lnTo>
                  <a:lnTo>
                    <a:pt x="133" y="309"/>
                  </a:lnTo>
                  <a:lnTo>
                    <a:pt x="110" y="301"/>
                  </a:lnTo>
                  <a:lnTo>
                    <a:pt x="81" y="301"/>
                  </a:lnTo>
                  <a:lnTo>
                    <a:pt x="55" y="301"/>
                  </a:lnTo>
                  <a:lnTo>
                    <a:pt x="31" y="309"/>
                  </a:lnTo>
                  <a:lnTo>
                    <a:pt x="13" y="322"/>
                  </a:lnTo>
                  <a:lnTo>
                    <a:pt x="2" y="341"/>
                  </a:lnTo>
                  <a:lnTo>
                    <a:pt x="0" y="346"/>
                  </a:lnTo>
                  <a:lnTo>
                    <a:pt x="0" y="349"/>
                  </a:lnTo>
                  <a:lnTo>
                    <a:pt x="0" y="346"/>
                  </a:lnTo>
                  <a:lnTo>
                    <a:pt x="0" y="341"/>
                  </a:lnTo>
                  <a:lnTo>
                    <a:pt x="0" y="304"/>
                  </a:lnTo>
                  <a:lnTo>
                    <a:pt x="0" y="260"/>
                  </a:lnTo>
                  <a:lnTo>
                    <a:pt x="0" y="207"/>
                  </a:lnTo>
                  <a:lnTo>
                    <a:pt x="0" y="157"/>
                  </a:lnTo>
                  <a:lnTo>
                    <a:pt x="0" y="110"/>
                  </a:lnTo>
                  <a:lnTo>
                    <a:pt x="0" y="76"/>
                  </a:lnTo>
                  <a:lnTo>
                    <a:pt x="0" y="68"/>
                  </a:lnTo>
                  <a:lnTo>
                    <a:pt x="0" y="58"/>
                  </a:lnTo>
                  <a:lnTo>
                    <a:pt x="0" y="47"/>
                  </a:lnTo>
                  <a:lnTo>
                    <a:pt x="2" y="40"/>
                  </a:lnTo>
                  <a:lnTo>
                    <a:pt x="13" y="21"/>
                  </a:lnTo>
                  <a:lnTo>
                    <a:pt x="31" y="8"/>
                  </a:lnTo>
                  <a:lnTo>
                    <a:pt x="55" y="3"/>
                  </a:lnTo>
                  <a:lnTo>
                    <a:pt x="8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2" name="Freeform 811"/>
            <p:cNvSpPr/>
            <p:nvPr/>
          </p:nvSpPr>
          <p:spPr bwMode="auto">
            <a:xfrm>
              <a:off x="20176104" y="7764463"/>
              <a:ext cx="606425" cy="503238"/>
            </a:xfrm>
            <a:custGeom>
              <a:avLst/>
              <a:gdLst>
                <a:gd name="T0" fmla="*/ 312 w 382"/>
                <a:gd name="T1" fmla="*/ 0 h 317"/>
                <a:gd name="T2" fmla="*/ 382 w 382"/>
                <a:gd name="T3" fmla="*/ 71 h 317"/>
                <a:gd name="T4" fmla="*/ 204 w 382"/>
                <a:gd name="T5" fmla="*/ 246 h 317"/>
                <a:gd name="T6" fmla="*/ 136 w 382"/>
                <a:gd name="T7" fmla="*/ 317 h 317"/>
                <a:gd name="T8" fmla="*/ 66 w 382"/>
                <a:gd name="T9" fmla="*/ 246 h 317"/>
                <a:gd name="T10" fmla="*/ 0 w 382"/>
                <a:gd name="T11" fmla="*/ 181 h 317"/>
                <a:gd name="T12" fmla="*/ 68 w 382"/>
                <a:gd name="T13" fmla="*/ 110 h 317"/>
                <a:gd name="T14" fmla="*/ 136 w 382"/>
                <a:gd name="T15" fmla="*/ 178 h 317"/>
                <a:gd name="T16" fmla="*/ 312 w 382"/>
                <a:gd name="T1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 h="317">
                  <a:moveTo>
                    <a:pt x="312" y="0"/>
                  </a:moveTo>
                  <a:lnTo>
                    <a:pt x="382" y="71"/>
                  </a:lnTo>
                  <a:lnTo>
                    <a:pt x="204" y="246"/>
                  </a:lnTo>
                  <a:lnTo>
                    <a:pt x="136" y="317"/>
                  </a:lnTo>
                  <a:lnTo>
                    <a:pt x="66" y="246"/>
                  </a:lnTo>
                  <a:lnTo>
                    <a:pt x="0" y="181"/>
                  </a:lnTo>
                  <a:lnTo>
                    <a:pt x="68" y="110"/>
                  </a:lnTo>
                  <a:lnTo>
                    <a:pt x="136" y="178"/>
                  </a:lnTo>
                  <a:lnTo>
                    <a:pt x="31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3" name="Freeform 812"/>
            <p:cNvSpPr>
              <a:spLocks noEditPoints="1"/>
            </p:cNvSpPr>
            <p:nvPr/>
          </p:nvSpPr>
          <p:spPr bwMode="auto">
            <a:xfrm>
              <a:off x="20442804" y="0"/>
              <a:ext cx="581025" cy="582613"/>
            </a:xfrm>
            <a:custGeom>
              <a:avLst/>
              <a:gdLst>
                <a:gd name="T0" fmla="*/ 146 w 366"/>
                <a:gd name="T1" fmla="*/ 73 h 367"/>
                <a:gd name="T2" fmla="*/ 89 w 366"/>
                <a:gd name="T3" fmla="*/ 115 h 367"/>
                <a:gd name="T4" fmla="*/ 68 w 366"/>
                <a:gd name="T5" fmla="*/ 183 h 367"/>
                <a:gd name="T6" fmla="*/ 89 w 366"/>
                <a:gd name="T7" fmla="*/ 251 h 367"/>
                <a:gd name="T8" fmla="*/ 146 w 366"/>
                <a:gd name="T9" fmla="*/ 293 h 367"/>
                <a:gd name="T10" fmla="*/ 183 w 366"/>
                <a:gd name="T11" fmla="*/ 301 h 367"/>
                <a:gd name="T12" fmla="*/ 251 w 366"/>
                <a:gd name="T13" fmla="*/ 278 h 367"/>
                <a:gd name="T14" fmla="*/ 293 w 366"/>
                <a:gd name="T15" fmla="*/ 220 h 367"/>
                <a:gd name="T16" fmla="*/ 293 w 366"/>
                <a:gd name="T17" fmla="*/ 147 h 367"/>
                <a:gd name="T18" fmla="*/ 251 w 366"/>
                <a:gd name="T19" fmla="*/ 89 h 367"/>
                <a:gd name="T20" fmla="*/ 183 w 366"/>
                <a:gd name="T21" fmla="*/ 68 h 367"/>
                <a:gd name="T22" fmla="*/ 154 w 366"/>
                <a:gd name="T23" fmla="*/ 0 h 367"/>
                <a:gd name="T24" fmla="*/ 212 w 366"/>
                <a:gd name="T25" fmla="*/ 29 h 367"/>
                <a:gd name="T26" fmla="*/ 272 w 366"/>
                <a:gd name="T27" fmla="*/ 52 h 367"/>
                <a:gd name="T28" fmla="*/ 332 w 366"/>
                <a:gd name="T29" fmla="*/ 76 h 367"/>
                <a:gd name="T30" fmla="*/ 330 w 366"/>
                <a:gd name="T31" fmla="*/ 123 h 367"/>
                <a:gd name="T32" fmla="*/ 366 w 366"/>
                <a:gd name="T33" fmla="*/ 154 h 367"/>
                <a:gd name="T34" fmla="*/ 338 w 366"/>
                <a:gd name="T35" fmla="*/ 212 h 367"/>
                <a:gd name="T36" fmla="*/ 314 w 366"/>
                <a:gd name="T37" fmla="*/ 272 h 367"/>
                <a:gd name="T38" fmla="*/ 293 w 366"/>
                <a:gd name="T39" fmla="*/ 333 h 367"/>
                <a:gd name="T40" fmla="*/ 243 w 366"/>
                <a:gd name="T41" fmla="*/ 330 h 367"/>
                <a:gd name="T42" fmla="*/ 212 w 366"/>
                <a:gd name="T43" fmla="*/ 367 h 367"/>
                <a:gd name="T44" fmla="*/ 154 w 366"/>
                <a:gd name="T45" fmla="*/ 338 h 367"/>
                <a:gd name="T46" fmla="*/ 94 w 366"/>
                <a:gd name="T47" fmla="*/ 314 h 367"/>
                <a:gd name="T48" fmla="*/ 34 w 366"/>
                <a:gd name="T49" fmla="*/ 293 h 367"/>
                <a:gd name="T50" fmla="*/ 36 w 366"/>
                <a:gd name="T51" fmla="*/ 244 h 367"/>
                <a:gd name="T52" fmla="*/ 0 w 366"/>
                <a:gd name="T53" fmla="*/ 212 h 367"/>
                <a:gd name="T54" fmla="*/ 29 w 366"/>
                <a:gd name="T55" fmla="*/ 154 h 367"/>
                <a:gd name="T56" fmla="*/ 52 w 366"/>
                <a:gd name="T57" fmla="*/ 94 h 367"/>
                <a:gd name="T58" fmla="*/ 76 w 366"/>
                <a:gd name="T59" fmla="*/ 34 h 367"/>
                <a:gd name="T60" fmla="*/ 123 w 366"/>
                <a:gd name="T61" fmla="*/ 37 h 367"/>
                <a:gd name="T62" fmla="*/ 154 w 366"/>
                <a:gd name="T63"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367">
                  <a:moveTo>
                    <a:pt x="183" y="68"/>
                  </a:moveTo>
                  <a:lnTo>
                    <a:pt x="146" y="73"/>
                  </a:lnTo>
                  <a:lnTo>
                    <a:pt x="115" y="89"/>
                  </a:lnTo>
                  <a:lnTo>
                    <a:pt x="89" y="115"/>
                  </a:lnTo>
                  <a:lnTo>
                    <a:pt x="73" y="147"/>
                  </a:lnTo>
                  <a:lnTo>
                    <a:pt x="68" y="183"/>
                  </a:lnTo>
                  <a:lnTo>
                    <a:pt x="73" y="220"/>
                  </a:lnTo>
                  <a:lnTo>
                    <a:pt x="89" y="251"/>
                  </a:lnTo>
                  <a:lnTo>
                    <a:pt x="115" y="278"/>
                  </a:lnTo>
                  <a:lnTo>
                    <a:pt x="146" y="293"/>
                  </a:lnTo>
                  <a:lnTo>
                    <a:pt x="183" y="301"/>
                  </a:lnTo>
                  <a:lnTo>
                    <a:pt x="183" y="301"/>
                  </a:lnTo>
                  <a:lnTo>
                    <a:pt x="220" y="293"/>
                  </a:lnTo>
                  <a:lnTo>
                    <a:pt x="251" y="278"/>
                  </a:lnTo>
                  <a:lnTo>
                    <a:pt x="277" y="251"/>
                  </a:lnTo>
                  <a:lnTo>
                    <a:pt x="293" y="220"/>
                  </a:lnTo>
                  <a:lnTo>
                    <a:pt x="301" y="183"/>
                  </a:lnTo>
                  <a:lnTo>
                    <a:pt x="293" y="147"/>
                  </a:lnTo>
                  <a:lnTo>
                    <a:pt x="277" y="115"/>
                  </a:lnTo>
                  <a:lnTo>
                    <a:pt x="251" y="89"/>
                  </a:lnTo>
                  <a:lnTo>
                    <a:pt x="220" y="73"/>
                  </a:lnTo>
                  <a:lnTo>
                    <a:pt x="183" y="68"/>
                  </a:lnTo>
                  <a:lnTo>
                    <a:pt x="183" y="68"/>
                  </a:lnTo>
                  <a:close/>
                  <a:moveTo>
                    <a:pt x="154" y="0"/>
                  </a:moveTo>
                  <a:lnTo>
                    <a:pt x="212" y="0"/>
                  </a:lnTo>
                  <a:lnTo>
                    <a:pt x="212" y="29"/>
                  </a:lnTo>
                  <a:lnTo>
                    <a:pt x="243" y="37"/>
                  </a:lnTo>
                  <a:lnTo>
                    <a:pt x="272" y="52"/>
                  </a:lnTo>
                  <a:lnTo>
                    <a:pt x="293" y="34"/>
                  </a:lnTo>
                  <a:lnTo>
                    <a:pt x="332" y="76"/>
                  </a:lnTo>
                  <a:lnTo>
                    <a:pt x="314" y="94"/>
                  </a:lnTo>
                  <a:lnTo>
                    <a:pt x="330" y="123"/>
                  </a:lnTo>
                  <a:lnTo>
                    <a:pt x="338" y="154"/>
                  </a:lnTo>
                  <a:lnTo>
                    <a:pt x="366" y="154"/>
                  </a:lnTo>
                  <a:lnTo>
                    <a:pt x="366" y="212"/>
                  </a:lnTo>
                  <a:lnTo>
                    <a:pt x="338" y="212"/>
                  </a:lnTo>
                  <a:lnTo>
                    <a:pt x="330" y="244"/>
                  </a:lnTo>
                  <a:lnTo>
                    <a:pt x="314" y="272"/>
                  </a:lnTo>
                  <a:lnTo>
                    <a:pt x="332" y="293"/>
                  </a:lnTo>
                  <a:lnTo>
                    <a:pt x="293" y="333"/>
                  </a:lnTo>
                  <a:lnTo>
                    <a:pt x="272" y="314"/>
                  </a:lnTo>
                  <a:lnTo>
                    <a:pt x="243" y="330"/>
                  </a:lnTo>
                  <a:lnTo>
                    <a:pt x="212" y="338"/>
                  </a:lnTo>
                  <a:lnTo>
                    <a:pt x="212" y="367"/>
                  </a:lnTo>
                  <a:lnTo>
                    <a:pt x="154" y="367"/>
                  </a:lnTo>
                  <a:lnTo>
                    <a:pt x="154" y="338"/>
                  </a:lnTo>
                  <a:lnTo>
                    <a:pt x="123" y="330"/>
                  </a:lnTo>
                  <a:lnTo>
                    <a:pt x="94" y="314"/>
                  </a:lnTo>
                  <a:lnTo>
                    <a:pt x="76" y="333"/>
                  </a:lnTo>
                  <a:lnTo>
                    <a:pt x="34" y="293"/>
                  </a:lnTo>
                  <a:lnTo>
                    <a:pt x="52" y="272"/>
                  </a:lnTo>
                  <a:lnTo>
                    <a:pt x="36" y="244"/>
                  </a:lnTo>
                  <a:lnTo>
                    <a:pt x="29" y="212"/>
                  </a:lnTo>
                  <a:lnTo>
                    <a:pt x="0" y="212"/>
                  </a:lnTo>
                  <a:lnTo>
                    <a:pt x="0" y="154"/>
                  </a:lnTo>
                  <a:lnTo>
                    <a:pt x="29" y="154"/>
                  </a:lnTo>
                  <a:lnTo>
                    <a:pt x="36" y="123"/>
                  </a:lnTo>
                  <a:lnTo>
                    <a:pt x="52" y="94"/>
                  </a:lnTo>
                  <a:lnTo>
                    <a:pt x="34" y="76"/>
                  </a:lnTo>
                  <a:lnTo>
                    <a:pt x="76" y="34"/>
                  </a:lnTo>
                  <a:lnTo>
                    <a:pt x="94" y="52"/>
                  </a:lnTo>
                  <a:lnTo>
                    <a:pt x="123" y="37"/>
                  </a:lnTo>
                  <a:lnTo>
                    <a:pt x="154" y="29"/>
                  </a:lnTo>
                  <a:lnTo>
                    <a:pt x="15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4" name="Freeform 813"/>
            <p:cNvSpPr>
              <a:spLocks noEditPoints="1"/>
            </p:cNvSpPr>
            <p:nvPr/>
          </p:nvSpPr>
          <p:spPr bwMode="auto">
            <a:xfrm>
              <a:off x="20990492" y="74613"/>
              <a:ext cx="395288" cy="390525"/>
            </a:xfrm>
            <a:custGeom>
              <a:avLst/>
              <a:gdLst>
                <a:gd name="T0" fmla="*/ 126 w 249"/>
                <a:gd name="T1" fmla="*/ 50 h 246"/>
                <a:gd name="T2" fmla="*/ 110 w 249"/>
                <a:gd name="T3" fmla="*/ 53 h 246"/>
                <a:gd name="T4" fmla="*/ 97 w 249"/>
                <a:gd name="T5" fmla="*/ 55 h 246"/>
                <a:gd name="T6" fmla="*/ 74 w 249"/>
                <a:gd name="T7" fmla="*/ 73 h 246"/>
                <a:gd name="T8" fmla="*/ 58 w 249"/>
                <a:gd name="T9" fmla="*/ 94 h 246"/>
                <a:gd name="T10" fmla="*/ 53 w 249"/>
                <a:gd name="T11" fmla="*/ 123 h 246"/>
                <a:gd name="T12" fmla="*/ 58 w 249"/>
                <a:gd name="T13" fmla="*/ 152 h 246"/>
                <a:gd name="T14" fmla="*/ 74 w 249"/>
                <a:gd name="T15" fmla="*/ 173 h 246"/>
                <a:gd name="T16" fmla="*/ 97 w 249"/>
                <a:gd name="T17" fmla="*/ 189 h 246"/>
                <a:gd name="T18" fmla="*/ 126 w 249"/>
                <a:gd name="T19" fmla="*/ 194 h 246"/>
                <a:gd name="T20" fmla="*/ 126 w 249"/>
                <a:gd name="T21" fmla="*/ 194 h 246"/>
                <a:gd name="T22" fmla="*/ 139 w 249"/>
                <a:gd name="T23" fmla="*/ 194 h 246"/>
                <a:gd name="T24" fmla="*/ 152 w 249"/>
                <a:gd name="T25" fmla="*/ 189 h 246"/>
                <a:gd name="T26" fmla="*/ 176 w 249"/>
                <a:gd name="T27" fmla="*/ 173 h 246"/>
                <a:gd name="T28" fmla="*/ 192 w 249"/>
                <a:gd name="T29" fmla="*/ 149 h 246"/>
                <a:gd name="T30" fmla="*/ 197 w 249"/>
                <a:gd name="T31" fmla="*/ 123 h 246"/>
                <a:gd name="T32" fmla="*/ 192 w 249"/>
                <a:gd name="T33" fmla="*/ 94 h 246"/>
                <a:gd name="T34" fmla="*/ 176 w 249"/>
                <a:gd name="T35" fmla="*/ 71 h 246"/>
                <a:gd name="T36" fmla="*/ 152 w 249"/>
                <a:gd name="T37" fmla="*/ 55 h 246"/>
                <a:gd name="T38" fmla="*/ 126 w 249"/>
                <a:gd name="T39" fmla="*/ 50 h 246"/>
                <a:gd name="T40" fmla="*/ 126 w 249"/>
                <a:gd name="T41" fmla="*/ 50 h 246"/>
                <a:gd name="T42" fmla="*/ 150 w 249"/>
                <a:gd name="T43" fmla="*/ 0 h 246"/>
                <a:gd name="T44" fmla="*/ 192 w 249"/>
                <a:gd name="T45" fmla="*/ 16 h 246"/>
                <a:gd name="T46" fmla="*/ 186 w 249"/>
                <a:gd name="T47" fmla="*/ 34 h 246"/>
                <a:gd name="T48" fmla="*/ 199 w 249"/>
                <a:gd name="T49" fmla="*/ 45 h 246"/>
                <a:gd name="T50" fmla="*/ 212 w 249"/>
                <a:gd name="T51" fmla="*/ 60 h 246"/>
                <a:gd name="T52" fmla="*/ 231 w 249"/>
                <a:gd name="T53" fmla="*/ 53 h 246"/>
                <a:gd name="T54" fmla="*/ 249 w 249"/>
                <a:gd name="T55" fmla="*/ 94 h 246"/>
                <a:gd name="T56" fmla="*/ 231 w 249"/>
                <a:gd name="T57" fmla="*/ 102 h 246"/>
                <a:gd name="T58" fmla="*/ 233 w 249"/>
                <a:gd name="T59" fmla="*/ 121 h 246"/>
                <a:gd name="T60" fmla="*/ 231 w 249"/>
                <a:gd name="T61" fmla="*/ 142 h 246"/>
                <a:gd name="T62" fmla="*/ 249 w 249"/>
                <a:gd name="T63" fmla="*/ 147 h 246"/>
                <a:gd name="T64" fmla="*/ 231 w 249"/>
                <a:gd name="T65" fmla="*/ 191 h 246"/>
                <a:gd name="T66" fmla="*/ 215 w 249"/>
                <a:gd name="T67" fmla="*/ 183 h 246"/>
                <a:gd name="T68" fmla="*/ 202 w 249"/>
                <a:gd name="T69" fmla="*/ 199 h 246"/>
                <a:gd name="T70" fmla="*/ 186 w 249"/>
                <a:gd name="T71" fmla="*/ 210 h 246"/>
                <a:gd name="T72" fmla="*/ 194 w 249"/>
                <a:gd name="T73" fmla="*/ 228 h 246"/>
                <a:gd name="T74" fmla="*/ 152 w 249"/>
                <a:gd name="T75" fmla="*/ 246 h 246"/>
                <a:gd name="T76" fmla="*/ 144 w 249"/>
                <a:gd name="T77" fmla="*/ 228 h 246"/>
                <a:gd name="T78" fmla="*/ 126 w 249"/>
                <a:gd name="T79" fmla="*/ 231 h 246"/>
                <a:gd name="T80" fmla="*/ 108 w 249"/>
                <a:gd name="T81" fmla="*/ 228 h 246"/>
                <a:gd name="T82" fmla="*/ 100 w 249"/>
                <a:gd name="T83" fmla="*/ 246 h 246"/>
                <a:gd name="T84" fmla="*/ 58 w 249"/>
                <a:gd name="T85" fmla="*/ 228 h 246"/>
                <a:gd name="T86" fmla="*/ 63 w 249"/>
                <a:gd name="T87" fmla="*/ 212 h 246"/>
                <a:gd name="T88" fmla="*/ 50 w 249"/>
                <a:gd name="T89" fmla="*/ 199 h 246"/>
                <a:gd name="T90" fmla="*/ 37 w 249"/>
                <a:gd name="T91" fmla="*/ 186 h 246"/>
                <a:gd name="T92" fmla="*/ 19 w 249"/>
                <a:gd name="T93" fmla="*/ 191 h 246"/>
                <a:gd name="T94" fmla="*/ 3 w 249"/>
                <a:gd name="T95" fmla="*/ 149 h 246"/>
                <a:gd name="T96" fmla="*/ 19 w 249"/>
                <a:gd name="T97" fmla="*/ 142 h 246"/>
                <a:gd name="T98" fmla="*/ 16 w 249"/>
                <a:gd name="T99" fmla="*/ 123 h 246"/>
                <a:gd name="T100" fmla="*/ 19 w 249"/>
                <a:gd name="T101" fmla="*/ 105 h 246"/>
                <a:gd name="T102" fmla="*/ 0 w 249"/>
                <a:gd name="T103" fmla="*/ 97 h 246"/>
                <a:gd name="T104" fmla="*/ 19 w 249"/>
                <a:gd name="T105" fmla="*/ 55 h 246"/>
                <a:gd name="T106" fmla="*/ 37 w 249"/>
                <a:gd name="T107" fmla="*/ 63 h 246"/>
                <a:gd name="T108" fmla="*/ 48 w 249"/>
                <a:gd name="T109" fmla="*/ 47 h 246"/>
                <a:gd name="T110" fmla="*/ 63 w 249"/>
                <a:gd name="T111" fmla="*/ 34 h 246"/>
                <a:gd name="T112" fmla="*/ 55 w 249"/>
                <a:gd name="T113" fmla="*/ 18 h 246"/>
                <a:gd name="T114" fmla="*/ 97 w 249"/>
                <a:gd name="T115" fmla="*/ 0 h 246"/>
                <a:gd name="T116" fmla="*/ 105 w 249"/>
                <a:gd name="T117" fmla="*/ 16 h 246"/>
                <a:gd name="T118" fmla="*/ 126 w 249"/>
                <a:gd name="T119" fmla="*/ 16 h 246"/>
                <a:gd name="T120" fmla="*/ 142 w 249"/>
                <a:gd name="T121" fmla="*/ 16 h 246"/>
                <a:gd name="T122" fmla="*/ 150 w 249"/>
                <a:gd name="T1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9" h="246">
                  <a:moveTo>
                    <a:pt x="126" y="50"/>
                  </a:moveTo>
                  <a:lnTo>
                    <a:pt x="110" y="53"/>
                  </a:lnTo>
                  <a:lnTo>
                    <a:pt x="97" y="55"/>
                  </a:lnTo>
                  <a:lnTo>
                    <a:pt x="74" y="73"/>
                  </a:lnTo>
                  <a:lnTo>
                    <a:pt x="58" y="94"/>
                  </a:lnTo>
                  <a:lnTo>
                    <a:pt x="53" y="123"/>
                  </a:lnTo>
                  <a:lnTo>
                    <a:pt x="58" y="152"/>
                  </a:lnTo>
                  <a:lnTo>
                    <a:pt x="74" y="173"/>
                  </a:lnTo>
                  <a:lnTo>
                    <a:pt x="97" y="189"/>
                  </a:lnTo>
                  <a:lnTo>
                    <a:pt x="126" y="194"/>
                  </a:lnTo>
                  <a:lnTo>
                    <a:pt x="126" y="194"/>
                  </a:lnTo>
                  <a:lnTo>
                    <a:pt x="139" y="194"/>
                  </a:lnTo>
                  <a:lnTo>
                    <a:pt x="152" y="189"/>
                  </a:lnTo>
                  <a:lnTo>
                    <a:pt x="176" y="173"/>
                  </a:lnTo>
                  <a:lnTo>
                    <a:pt x="192" y="149"/>
                  </a:lnTo>
                  <a:lnTo>
                    <a:pt x="197" y="123"/>
                  </a:lnTo>
                  <a:lnTo>
                    <a:pt x="192" y="94"/>
                  </a:lnTo>
                  <a:lnTo>
                    <a:pt x="176" y="71"/>
                  </a:lnTo>
                  <a:lnTo>
                    <a:pt x="152" y="55"/>
                  </a:lnTo>
                  <a:lnTo>
                    <a:pt x="126" y="50"/>
                  </a:lnTo>
                  <a:lnTo>
                    <a:pt x="126" y="50"/>
                  </a:lnTo>
                  <a:close/>
                  <a:moveTo>
                    <a:pt x="150" y="0"/>
                  </a:moveTo>
                  <a:lnTo>
                    <a:pt x="192" y="16"/>
                  </a:lnTo>
                  <a:lnTo>
                    <a:pt x="186" y="34"/>
                  </a:lnTo>
                  <a:lnTo>
                    <a:pt x="199" y="45"/>
                  </a:lnTo>
                  <a:lnTo>
                    <a:pt x="212" y="60"/>
                  </a:lnTo>
                  <a:lnTo>
                    <a:pt x="231" y="53"/>
                  </a:lnTo>
                  <a:lnTo>
                    <a:pt x="249" y="94"/>
                  </a:lnTo>
                  <a:lnTo>
                    <a:pt x="231" y="102"/>
                  </a:lnTo>
                  <a:lnTo>
                    <a:pt x="233" y="121"/>
                  </a:lnTo>
                  <a:lnTo>
                    <a:pt x="231" y="142"/>
                  </a:lnTo>
                  <a:lnTo>
                    <a:pt x="249" y="147"/>
                  </a:lnTo>
                  <a:lnTo>
                    <a:pt x="231" y="191"/>
                  </a:lnTo>
                  <a:lnTo>
                    <a:pt x="215" y="183"/>
                  </a:lnTo>
                  <a:lnTo>
                    <a:pt x="202" y="199"/>
                  </a:lnTo>
                  <a:lnTo>
                    <a:pt x="186" y="210"/>
                  </a:lnTo>
                  <a:lnTo>
                    <a:pt x="194" y="228"/>
                  </a:lnTo>
                  <a:lnTo>
                    <a:pt x="152" y="246"/>
                  </a:lnTo>
                  <a:lnTo>
                    <a:pt x="144" y="228"/>
                  </a:lnTo>
                  <a:lnTo>
                    <a:pt x="126" y="231"/>
                  </a:lnTo>
                  <a:lnTo>
                    <a:pt x="108" y="228"/>
                  </a:lnTo>
                  <a:lnTo>
                    <a:pt x="100" y="246"/>
                  </a:lnTo>
                  <a:lnTo>
                    <a:pt x="58" y="228"/>
                  </a:lnTo>
                  <a:lnTo>
                    <a:pt x="63" y="212"/>
                  </a:lnTo>
                  <a:lnTo>
                    <a:pt x="50" y="199"/>
                  </a:lnTo>
                  <a:lnTo>
                    <a:pt x="37" y="186"/>
                  </a:lnTo>
                  <a:lnTo>
                    <a:pt x="19" y="191"/>
                  </a:lnTo>
                  <a:lnTo>
                    <a:pt x="3" y="149"/>
                  </a:lnTo>
                  <a:lnTo>
                    <a:pt x="19" y="142"/>
                  </a:lnTo>
                  <a:lnTo>
                    <a:pt x="16" y="123"/>
                  </a:lnTo>
                  <a:lnTo>
                    <a:pt x="19" y="105"/>
                  </a:lnTo>
                  <a:lnTo>
                    <a:pt x="0" y="97"/>
                  </a:lnTo>
                  <a:lnTo>
                    <a:pt x="19" y="55"/>
                  </a:lnTo>
                  <a:lnTo>
                    <a:pt x="37" y="63"/>
                  </a:lnTo>
                  <a:lnTo>
                    <a:pt x="48" y="47"/>
                  </a:lnTo>
                  <a:lnTo>
                    <a:pt x="63" y="34"/>
                  </a:lnTo>
                  <a:lnTo>
                    <a:pt x="55" y="18"/>
                  </a:lnTo>
                  <a:lnTo>
                    <a:pt x="97" y="0"/>
                  </a:lnTo>
                  <a:lnTo>
                    <a:pt x="105" y="16"/>
                  </a:lnTo>
                  <a:lnTo>
                    <a:pt x="126" y="16"/>
                  </a:lnTo>
                  <a:lnTo>
                    <a:pt x="142" y="16"/>
                  </a:lnTo>
                  <a:lnTo>
                    <a:pt x="15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5" name="Freeform 814"/>
            <p:cNvSpPr>
              <a:spLocks noEditPoints="1"/>
            </p:cNvSpPr>
            <p:nvPr/>
          </p:nvSpPr>
          <p:spPr bwMode="auto">
            <a:xfrm>
              <a:off x="17448779" y="2332038"/>
              <a:ext cx="665163" cy="665163"/>
            </a:xfrm>
            <a:custGeom>
              <a:avLst/>
              <a:gdLst>
                <a:gd name="T0" fmla="*/ 317 w 419"/>
                <a:gd name="T1" fmla="*/ 102 h 419"/>
                <a:gd name="T2" fmla="*/ 210 w 419"/>
                <a:gd name="T3" fmla="*/ 149 h 419"/>
                <a:gd name="T4" fmla="*/ 168 w 419"/>
                <a:gd name="T5" fmla="*/ 168 h 419"/>
                <a:gd name="T6" fmla="*/ 103 w 419"/>
                <a:gd name="T7" fmla="*/ 317 h 419"/>
                <a:gd name="T8" fmla="*/ 210 w 419"/>
                <a:gd name="T9" fmla="*/ 270 h 419"/>
                <a:gd name="T10" fmla="*/ 252 w 419"/>
                <a:gd name="T11" fmla="*/ 251 h 419"/>
                <a:gd name="T12" fmla="*/ 317 w 419"/>
                <a:gd name="T13" fmla="*/ 102 h 419"/>
                <a:gd name="T14" fmla="*/ 210 w 419"/>
                <a:gd name="T15" fmla="*/ 0 h 419"/>
                <a:gd name="T16" fmla="*/ 268 w 419"/>
                <a:gd name="T17" fmla="*/ 8 h 419"/>
                <a:gd name="T18" fmla="*/ 317 w 419"/>
                <a:gd name="T19" fmla="*/ 29 h 419"/>
                <a:gd name="T20" fmla="*/ 359 w 419"/>
                <a:gd name="T21" fmla="*/ 63 h 419"/>
                <a:gd name="T22" fmla="*/ 391 w 419"/>
                <a:gd name="T23" fmla="*/ 105 h 419"/>
                <a:gd name="T24" fmla="*/ 412 w 419"/>
                <a:gd name="T25" fmla="*/ 154 h 419"/>
                <a:gd name="T26" fmla="*/ 419 w 419"/>
                <a:gd name="T27" fmla="*/ 209 h 419"/>
                <a:gd name="T28" fmla="*/ 412 w 419"/>
                <a:gd name="T29" fmla="*/ 267 h 419"/>
                <a:gd name="T30" fmla="*/ 391 w 419"/>
                <a:gd name="T31" fmla="*/ 317 h 419"/>
                <a:gd name="T32" fmla="*/ 359 w 419"/>
                <a:gd name="T33" fmla="*/ 359 h 419"/>
                <a:gd name="T34" fmla="*/ 317 w 419"/>
                <a:gd name="T35" fmla="*/ 390 h 419"/>
                <a:gd name="T36" fmla="*/ 268 w 419"/>
                <a:gd name="T37" fmla="*/ 411 h 419"/>
                <a:gd name="T38" fmla="*/ 210 w 419"/>
                <a:gd name="T39" fmla="*/ 419 h 419"/>
                <a:gd name="T40" fmla="*/ 155 w 419"/>
                <a:gd name="T41" fmla="*/ 411 h 419"/>
                <a:gd name="T42" fmla="*/ 105 w 419"/>
                <a:gd name="T43" fmla="*/ 390 h 419"/>
                <a:gd name="T44" fmla="*/ 63 w 419"/>
                <a:gd name="T45" fmla="*/ 359 h 419"/>
                <a:gd name="T46" fmla="*/ 29 w 419"/>
                <a:gd name="T47" fmla="*/ 317 h 419"/>
                <a:gd name="T48" fmla="*/ 8 w 419"/>
                <a:gd name="T49" fmla="*/ 267 h 419"/>
                <a:gd name="T50" fmla="*/ 0 w 419"/>
                <a:gd name="T51" fmla="*/ 209 h 419"/>
                <a:gd name="T52" fmla="*/ 8 w 419"/>
                <a:gd name="T53" fmla="*/ 154 h 419"/>
                <a:gd name="T54" fmla="*/ 29 w 419"/>
                <a:gd name="T55" fmla="*/ 105 h 419"/>
                <a:gd name="T56" fmla="*/ 63 w 419"/>
                <a:gd name="T57" fmla="*/ 63 h 419"/>
                <a:gd name="T58" fmla="*/ 105 w 419"/>
                <a:gd name="T59" fmla="*/ 29 h 419"/>
                <a:gd name="T60" fmla="*/ 155 w 419"/>
                <a:gd name="T61" fmla="*/ 8 h 419"/>
                <a:gd name="T62" fmla="*/ 210 w 419"/>
                <a:gd name="T63"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9" h="419">
                  <a:moveTo>
                    <a:pt x="317" y="102"/>
                  </a:moveTo>
                  <a:lnTo>
                    <a:pt x="210" y="149"/>
                  </a:lnTo>
                  <a:lnTo>
                    <a:pt x="168" y="168"/>
                  </a:lnTo>
                  <a:lnTo>
                    <a:pt x="103" y="317"/>
                  </a:lnTo>
                  <a:lnTo>
                    <a:pt x="210" y="270"/>
                  </a:lnTo>
                  <a:lnTo>
                    <a:pt x="252" y="251"/>
                  </a:lnTo>
                  <a:lnTo>
                    <a:pt x="317" y="102"/>
                  </a:lnTo>
                  <a:close/>
                  <a:moveTo>
                    <a:pt x="210" y="0"/>
                  </a:moveTo>
                  <a:lnTo>
                    <a:pt x="268" y="8"/>
                  </a:lnTo>
                  <a:lnTo>
                    <a:pt x="317" y="29"/>
                  </a:lnTo>
                  <a:lnTo>
                    <a:pt x="359" y="63"/>
                  </a:lnTo>
                  <a:lnTo>
                    <a:pt x="391" y="105"/>
                  </a:lnTo>
                  <a:lnTo>
                    <a:pt x="412" y="154"/>
                  </a:lnTo>
                  <a:lnTo>
                    <a:pt x="419" y="209"/>
                  </a:lnTo>
                  <a:lnTo>
                    <a:pt x="412" y="267"/>
                  </a:lnTo>
                  <a:lnTo>
                    <a:pt x="391" y="317"/>
                  </a:lnTo>
                  <a:lnTo>
                    <a:pt x="359" y="359"/>
                  </a:lnTo>
                  <a:lnTo>
                    <a:pt x="317" y="390"/>
                  </a:lnTo>
                  <a:lnTo>
                    <a:pt x="268" y="411"/>
                  </a:lnTo>
                  <a:lnTo>
                    <a:pt x="210" y="419"/>
                  </a:lnTo>
                  <a:lnTo>
                    <a:pt x="155" y="411"/>
                  </a:lnTo>
                  <a:lnTo>
                    <a:pt x="105" y="390"/>
                  </a:lnTo>
                  <a:lnTo>
                    <a:pt x="63" y="359"/>
                  </a:lnTo>
                  <a:lnTo>
                    <a:pt x="29" y="317"/>
                  </a:lnTo>
                  <a:lnTo>
                    <a:pt x="8" y="267"/>
                  </a:lnTo>
                  <a:lnTo>
                    <a:pt x="0" y="209"/>
                  </a:lnTo>
                  <a:lnTo>
                    <a:pt x="8" y="154"/>
                  </a:lnTo>
                  <a:lnTo>
                    <a:pt x="29" y="105"/>
                  </a:lnTo>
                  <a:lnTo>
                    <a:pt x="63" y="63"/>
                  </a:lnTo>
                  <a:lnTo>
                    <a:pt x="105" y="29"/>
                  </a:lnTo>
                  <a:lnTo>
                    <a:pt x="155" y="8"/>
                  </a:lnTo>
                  <a:lnTo>
                    <a:pt x="2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6" name="Freeform 815"/>
            <p:cNvSpPr/>
            <p:nvPr/>
          </p:nvSpPr>
          <p:spPr bwMode="auto">
            <a:xfrm>
              <a:off x="17744054" y="2622550"/>
              <a:ext cx="74613" cy="79375"/>
            </a:xfrm>
            <a:custGeom>
              <a:avLst/>
              <a:gdLst>
                <a:gd name="T0" fmla="*/ 24 w 47"/>
                <a:gd name="T1" fmla="*/ 0 h 50"/>
                <a:gd name="T2" fmla="*/ 34 w 47"/>
                <a:gd name="T3" fmla="*/ 3 h 50"/>
                <a:gd name="T4" fmla="*/ 42 w 47"/>
                <a:gd name="T5" fmla="*/ 8 h 50"/>
                <a:gd name="T6" fmla="*/ 47 w 47"/>
                <a:gd name="T7" fmla="*/ 16 h 50"/>
                <a:gd name="T8" fmla="*/ 47 w 47"/>
                <a:gd name="T9" fmla="*/ 24 h 50"/>
                <a:gd name="T10" fmla="*/ 47 w 47"/>
                <a:gd name="T11" fmla="*/ 34 h 50"/>
                <a:gd name="T12" fmla="*/ 42 w 47"/>
                <a:gd name="T13" fmla="*/ 42 h 50"/>
                <a:gd name="T14" fmla="*/ 34 w 47"/>
                <a:gd name="T15" fmla="*/ 47 h 50"/>
                <a:gd name="T16" fmla="*/ 24 w 47"/>
                <a:gd name="T17" fmla="*/ 50 h 50"/>
                <a:gd name="T18" fmla="*/ 16 w 47"/>
                <a:gd name="T19" fmla="*/ 47 h 50"/>
                <a:gd name="T20" fmla="*/ 8 w 47"/>
                <a:gd name="T21" fmla="*/ 42 h 50"/>
                <a:gd name="T22" fmla="*/ 3 w 47"/>
                <a:gd name="T23" fmla="*/ 34 h 50"/>
                <a:gd name="T24" fmla="*/ 0 w 47"/>
                <a:gd name="T25" fmla="*/ 24 h 50"/>
                <a:gd name="T26" fmla="*/ 3 w 47"/>
                <a:gd name="T27" fmla="*/ 16 h 50"/>
                <a:gd name="T28" fmla="*/ 8 w 47"/>
                <a:gd name="T29" fmla="*/ 8 h 50"/>
                <a:gd name="T30" fmla="*/ 16 w 47"/>
                <a:gd name="T31" fmla="*/ 3 h 50"/>
                <a:gd name="T32" fmla="*/ 24 w 47"/>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50">
                  <a:moveTo>
                    <a:pt x="24" y="0"/>
                  </a:moveTo>
                  <a:lnTo>
                    <a:pt x="34" y="3"/>
                  </a:lnTo>
                  <a:lnTo>
                    <a:pt x="42" y="8"/>
                  </a:lnTo>
                  <a:lnTo>
                    <a:pt x="47" y="16"/>
                  </a:lnTo>
                  <a:lnTo>
                    <a:pt x="47" y="24"/>
                  </a:lnTo>
                  <a:lnTo>
                    <a:pt x="47" y="34"/>
                  </a:lnTo>
                  <a:lnTo>
                    <a:pt x="42" y="42"/>
                  </a:lnTo>
                  <a:lnTo>
                    <a:pt x="34" y="47"/>
                  </a:lnTo>
                  <a:lnTo>
                    <a:pt x="24" y="50"/>
                  </a:lnTo>
                  <a:lnTo>
                    <a:pt x="16" y="47"/>
                  </a:lnTo>
                  <a:lnTo>
                    <a:pt x="8" y="42"/>
                  </a:lnTo>
                  <a:lnTo>
                    <a:pt x="3" y="34"/>
                  </a:lnTo>
                  <a:lnTo>
                    <a:pt x="0" y="24"/>
                  </a:lnTo>
                  <a:lnTo>
                    <a:pt x="3" y="16"/>
                  </a:lnTo>
                  <a:lnTo>
                    <a:pt x="8" y="8"/>
                  </a:lnTo>
                  <a:lnTo>
                    <a:pt x="16" y="3"/>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7" name="Freeform 816"/>
            <p:cNvSpPr>
              <a:spLocks noEditPoints="1"/>
            </p:cNvSpPr>
            <p:nvPr/>
          </p:nvSpPr>
          <p:spPr bwMode="auto">
            <a:xfrm>
              <a:off x="20238017" y="860425"/>
              <a:ext cx="387350" cy="747713"/>
            </a:xfrm>
            <a:custGeom>
              <a:avLst/>
              <a:gdLst>
                <a:gd name="T0" fmla="*/ 121 w 244"/>
                <a:gd name="T1" fmla="*/ 369 h 471"/>
                <a:gd name="T2" fmla="*/ 113 w 244"/>
                <a:gd name="T3" fmla="*/ 369 h 471"/>
                <a:gd name="T4" fmla="*/ 105 w 244"/>
                <a:gd name="T5" fmla="*/ 374 h 471"/>
                <a:gd name="T6" fmla="*/ 97 w 244"/>
                <a:gd name="T7" fmla="*/ 382 h 471"/>
                <a:gd name="T8" fmla="*/ 95 w 244"/>
                <a:gd name="T9" fmla="*/ 390 h 471"/>
                <a:gd name="T10" fmla="*/ 92 w 244"/>
                <a:gd name="T11" fmla="*/ 398 h 471"/>
                <a:gd name="T12" fmla="*/ 95 w 244"/>
                <a:gd name="T13" fmla="*/ 409 h 471"/>
                <a:gd name="T14" fmla="*/ 97 w 244"/>
                <a:gd name="T15" fmla="*/ 416 h 471"/>
                <a:gd name="T16" fmla="*/ 105 w 244"/>
                <a:gd name="T17" fmla="*/ 422 h 471"/>
                <a:gd name="T18" fmla="*/ 113 w 244"/>
                <a:gd name="T19" fmla="*/ 427 h 471"/>
                <a:gd name="T20" fmla="*/ 121 w 244"/>
                <a:gd name="T21" fmla="*/ 429 h 471"/>
                <a:gd name="T22" fmla="*/ 131 w 244"/>
                <a:gd name="T23" fmla="*/ 427 h 471"/>
                <a:gd name="T24" fmla="*/ 139 w 244"/>
                <a:gd name="T25" fmla="*/ 422 h 471"/>
                <a:gd name="T26" fmla="*/ 144 w 244"/>
                <a:gd name="T27" fmla="*/ 416 h 471"/>
                <a:gd name="T28" fmla="*/ 150 w 244"/>
                <a:gd name="T29" fmla="*/ 409 h 471"/>
                <a:gd name="T30" fmla="*/ 152 w 244"/>
                <a:gd name="T31" fmla="*/ 398 h 471"/>
                <a:gd name="T32" fmla="*/ 150 w 244"/>
                <a:gd name="T33" fmla="*/ 390 h 471"/>
                <a:gd name="T34" fmla="*/ 144 w 244"/>
                <a:gd name="T35" fmla="*/ 382 h 471"/>
                <a:gd name="T36" fmla="*/ 139 w 244"/>
                <a:gd name="T37" fmla="*/ 374 h 471"/>
                <a:gd name="T38" fmla="*/ 131 w 244"/>
                <a:gd name="T39" fmla="*/ 369 h 471"/>
                <a:gd name="T40" fmla="*/ 121 w 244"/>
                <a:gd name="T41" fmla="*/ 369 h 471"/>
                <a:gd name="T42" fmla="*/ 121 w 244"/>
                <a:gd name="T43" fmla="*/ 264 h 471"/>
                <a:gd name="T44" fmla="*/ 113 w 244"/>
                <a:gd name="T45" fmla="*/ 267 h 471"/>
                <a:gd name="T46" fmla="*/ 105 w 244"/>
                <a:gd name="T47" fmla="*/ 270 h 471"/>
                <a:gd name="T48" fmla="*/ 97 w 244"/>
                <a:gd name="T49" fmla="*/ 278 h 471"/>
                <a:gd name="T50" fmla="*/ 95 w 244"/>
                <a:gd name="T51" fmla="*/ 285 h 471"/>
                <a:gd name="T52" fmla="*/ 92 w 244"/>
                <a:gd name="T53" fmla="*/ 293 h 471"/>
                <a:gd name="T54" fmla="*/ 95 w 244"/>
                <a:gd name="T55" fmla="*/ 304 h 471"/>
                <a:gd name="T56" fmla="*/ 97 w 244"/>
                <a:gd name="T57" fmla="*/ 312 h 471"/>
                <a:gd name="T58" fmla="*/ 105 w 244"/>
                <a:gd name="T59" fmla="*/ 317 h 471"/>
                <a:gd name="T60" fmla="*/ 113 w 244"/>
                <a:gd name="T61" fmla="*/ 322 h 471"/>
                <a:gd name="T62" fmla="*/ 121 w 244"/>
                <a:gd name="T63" fmla="*/ 325 h 471"/>
                <a:gd name="T64" fmla="*/ 131 w 244"/>
                <a:gd name="T65" fmla="*/ 322 h 471"/>
                <a:gd name="T66" fmla="*/ 139 w 244"/>
                <a:gd name="T67" fmla="*/ 317 h 471"/>
                <a:gd name="T68" fmla="*/ 144 w 244"/>
                <a:gd name="T69" fmla="*/ 312 h 471"/>
                <a:gd name="T70" fmla="*/ 150 w 244"/>
                <a:gd name="T71" fmla="*/ 304 h 471"/>
                <a:gd name="T72" fmla="*/ 152 w 244"/>
                <a:gd name="T73" fmla="*/ 293 h 471"/>
                <a:gd name="T74" fmla="*/ 150 w 244"/>
                <a:gd name="T75" fmla="*/ 285 h 471"/>
                <a:gd name="T76" fmla="*/ 144 w 244"/>
                <a:gd name="T77" fmla="*/ 278 h 471"/>
                <a:gd name="T78" fmla="*/ 139 w 244"/>
                <a:gd name="T79" fmla="*/ 270 h 471"/>
                <a:gd name="T80" fmla="*/ 131 w 244"/>
                <a:gd name="T81" fmla="*/ 267 h 471"/>
                <a:gd name="T82" fmla="*/ 121 w 244"/>
                <a:gd name="T83" fmla="*/ 264 h 471"/>
                <a:gd name="T84" fmla="*/ 24 w 244"/>
                <a:gd name="T85" fmla="*/ 139 h 471"/>
                <a:gd name="T86" fmla="*/ 24 w 244"/>
                <a:gd name="T87" fmla="*/ 228 h 471"/>
                <a:gd name="T88" fmla="*/ 218 w 244"/>
                <a:gd name="T89" fmla="*/ 228 h 471"/>
                <a:gd name="T90" fmla="*/ 218 w 244"/>
                <a:gd name="T91" fmla="*/ 139 h 471"/>
                <a:gd name="T92" fmla="*/ 24 w 244"/>
                <a:gd name="T93" fmla="*/ 139 h 471"/>
                <a:gd name="T94" fmla="*/ 24 w 244"/>
                <a:gd name="T95" fmla="*/ 26 h 471"/>
                <a:gd name="T96" fmla="*/ 24 w 244"/>
                <a:gd name="T97" fmla="*/ 118 h 471"/>
                <a:gd name="T98" fmla="*/ 218 w 244"/>
                <a:gd name="T99" fmla="*/ 118 h 471"/>
                <a:gd name="T100" fmla="*/ 218 w 244"/>
                <a:gd name="T101" fmla="*/ 26 h 471"/>
                <a:gd name="T102" fmla="*/ 24 w 244"/>
                <a:gd name="T103" fmla="*/ 26 h 471"/>
                <a:gd name="T104" fmla="*/ 0 w 244"/>
                <a:gd name="T105" fmla="*/ 0 h 471"/>
                <a:gd name="T106" fmla="*/ 244 w 244"/>
                <a:gd name="T107" fmla="*/ 0 h 471"/>
                <a:gd name="T108" fmla="*/ 244 w 244"/>
                <a:gd name="T109" fmla="*/ 471 h 471"/>
                <a:gd name="T110" fmla="*/ 0 w 244"/>
                <a:gd name="T111" fmla="*/ 471 h 471"/>
                <a:gd name="T112" fmla="*/ 0 w 244"/>
                <a:gd name="T113"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471">
                  <a:moveTo>
                    <a:pt x="121" y="369"/>
                  </a:moveTo>
                  <a:lnTo>
                    <a:pt x="113" y="369"/>
                  </a:lnTo>
                  <a:lnTo>
                    <a:pt x="105" y="374"/>
                  </a:lnTo>
                  <a:lnTo>
                    <a:pt x="97" y="382"/>
                  </a:lnTo>
                  <a:lnTo>
                    <a:pt x="95" y="390"/>
                  </a:lnTo>
                  <a:lnTo>
                    <a:pt x="92" y="398"/>
                  </a:lnTo>
                  <a:lnTo>
                    <a:pt x="95" y="409"/>
                  </a:lnTo>
                  <a:lnTo>
                    <a:pt x="97" y="416"/>
                  </a:lnTo>
                  <a:lnTo>
                    <a:pt x="105" y="422"/>
                  </a:lnTo>
                  <a:lnTo>
                    <a:pt x="113" y="427"/>
                  </a:lnTo>
                  <a:lnTo>
                    <a:pt x="121" y="429"/>
                  </a:lnTo>
                  <a:lnTo>
                    <a:pt x="131" y="427"/>
                  </a:lnTo>
                  <a:lnTo>
                    <a:pt x="139" y="422"/>
                  </a:lnTo>
                  <a:lnTo>
                    <a:pt x="144" y="416"/>
                  </a:lnTo>
                  <a:lnTo>
                    <a:pt x="150" y="409"/>
                  </a:lnTo>
                  <a:lnTo>
                    <a:pt x="152" y="398"/>
                  </a:lnTo>
                  <a:lnTo>
                    <a:pt x="150" y="390"/>
                  </a:lnTo>
                  <a:lnTo>
                    <a:pt x="144" y="382"/>
                  </a:lnTo>
                  <a:lnTo>
                    <a:pt x="139" y="374"/>
                  </a:lnTo>
                  <a:lnTo>
                    <a:pt x="131" y="369"/>
                  </a:lnTo>
                  <a:lnTo>
                    <a:pt x="121" y="369"/>
                  </a:lnTo>
                  <a:close/>
                  <a:moveTo>
                    <a:pt x="121" y="264"/>
                  </a:moveTo>
                  <a:lnTo>
                    <a:pt x="113" y="267"/>
                  </a:lnTo>
                  <a:lnTo>
                    <a:pt x="105" y="270"/>
                  </a:lnTo>
                  <a:lnTo>
                    <a:pt x="97" y="278"/>
                  </a:lnTo>
                  <a:lnTo>
                    <a:pt x="95" y="285"/>
                  </a:lnTo>
                  <a:lnTo>
                    <a:pt x="92" y="293"/>
                  </a:lnTo>
                  <a:lnTo>
                    <a:pt x="95" y="304"/>
                  </a:lnTo>
                  <a:lnTo>
                    <a:pt x="97" y="312"/>
                  </a:lnTo>
                  <a:lnTo>
                    <a:pt x="105" y="317"/>
                  </a:lnTo>
                  <a:lnTo>
                    <a:pt x="113" y="322"/>
                  </a:lnTo>
                  <a:lnTo>
                    <a:pt x="121" y="325"/>
                  </a:lnTo>
                  <a:lnTo>
                    <a:pt x="131" y="322"/>
                  </a:lnTo>
                  <a:lnTo>
                    <a:pt x="139" y="317"/>
                  </a:lnTo>
                  <a:lnTo>
                    <a:pt x="144" y="312"/>
                  </a:lnTo>
                  <a:lnTo>
                    <a:pt x="150" y="304"/>
                  </a:lnTo>
                  <a:lnTo>
                    <a:pt x="152" y="293"/>
                  </a:lnTo>
                  <a:lnTo>
                    <a:pt x="150" y="285"/>
                  </a:lnTo>
                  <a:lnTo>
                    <a:pt x="144" y="278"/>
                  </a:lnTo>
                  <a:lnTo>
                    <a:pt x="139" y="270"/>
                  </a:lnTo>
                  <a:lnTo>
                    <a:pt x="131" y="267"/>
                  </a:lnTo>
                  <a:lnTo>
                    <a:pt x="121" y="264"/>
                  </a:lnTo>
                  <a:close/>
                  <a:moveTo>
                    <a:pt x="24" y="139"/>
                  </a:moveTo>
                  <a:lnTo>
                    <a:pt x="24" y="228"/>
                  </a:lnTo>
                  <a:lnTo>
                    <a:pt x="218" y="228"/>
                  </a:lnTo>
                  <a:lnTo>
                    <a:pt x="218" y="139"/>
                  </a:lnTo>
                  <a:lnTo>
                    <a:pt x="24" y="139"/>
                  </a:lnTo>
                  <a:close/>
                  <a:moveTo>
                    <a:pt x="24" y="26"/>
                  </a:moveTo>
                  <a:lnTo>
                    <a:pt x="24" y="118"/>
                  </a:lnTo>
                  <a:lnTo>
                    <a:pt x="218" y="118"/>
                  </a:lnTo>
                  <a:lnTo>
                    <a:pt x="218" y="26"/>
                  </a:lnTo>
                  <a:lnTo>
                    <a:pt x="24" y="26"/>
                  </a:lnTo>
                  <a:close/>
                  <a:moveTo>
                    <a:pt x="0" y="0"/>
                  </a:moveTo>
                  <a:lnTo>
                    <a:pt x="244" y="0"/>
                  </a:lnTo>
                  <a:lnTo>
                    <a:pt x="244" y="471"/>
                  </a:lnTo>
                  <a:lnTo>
                    <a:pt x="0" y="47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8" name="Freeform 817"/>
            <p:cNvSpPr/>
            <p:nvPr/>
          </p:nvSpPr>
          <p:spPr bwMode="auto">
            <a:xfrm>
              <a:off x="20653942" y="860425"/>
              <a:ext cx="158750" cy="747713"/>
            </a:xfrm>
            <a:custGeom>
              <a:avLst/>
              <a:gdLst>
                <a:gd name="T0" fmla="*/ 0 w 100"/>
                <a:gd name="T1" fmla="*/ 0 h 471"/>
                <a:gd name="T2" fmla="*/ 100 w 100"/>
                <a:gd name="T3" fmla="*/ 79 h 471"/>
                <a:gd name="T4" fmla="*/ 100 w 100"/>
                <a:gd name="T5" fmla="*/ 445 h 471"/>
                <a:gd name="T6" fmla="*/ 0 w 100"/>
                <a:gd name="T7" fmla="*/ 471 h 471"/>
                <a:gd name="T8" fmla="*/ 0 w 100"/>
                <a:gd name="T9" fmla="*/ 0 h 471"/>
              </a:gdLst>
              <a:ahLst/>
              <a:cxnLst>
                <a:cxn ang="0">
                  <a:pos x="T0" y="T1"/>
                </a:cxn>
                <a:cxn ang="0">
                  <a:pos x="T2" y="T3"/>
                </a:cxn>
                <a:cxn ang="0">
                  <a:pos x="T4" y="T5"/>
                </a:cxn>
                <a:cxn ang="0">
                  <a:pos x="T6" y="T7"/>
                </a:cxn>
                <a:cxn ang="0">
                  <a:pos x="T8" y="T9"/>
                </a:cxn>
              </a:cxnLst>
              <a:rect l="0" t="0" r="r" b="b"/>
              <a:pathLst>
                <a:path w="100" h="471">
                  <a:moveTo>
                    <a:pt x="0" y="0"/>
                  </a:moveTo>
                  <a:lnTo>
                    <a:pt x="100" y="79"/>
                  </a:lnTo>
                  <a:lnTo>
                    <a:pt x="100" y="445"/>
                  </a:lnTo>
                  <a:lnTo>
                    <a:pt x="0" y="47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9" name="Rectangle 818"/>
            <p:cNvSpPr>
              <a:spLocks noChangeArrowheads="1"/>
            </p:cNvSpPr>
            <p:nvPr/>
          </p:nvSpPr>
          <p:spPr bwMode="auto">
            <a:xfrm>
              <a:off x="20296754" y="922338"/>
              <a:ext cx="266700" cy="1047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0" name="Rectangle 819"/>
            <p:cNvSpPr>
              <a:spLocks noChangeArrowheads="1"/>
            </p:cNvSpPr>
            <p:nvPr/>
          </p:nvSpPr>
          <p:spPr bwMode="auto">
            <a:xfrm>
              <a:off x="20296754" y="1096963"/>
              <a:ext cx="266700" cy="1047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1" name="Rectangle 820"/>
            <p:cNvSpPr>
              <a:spLocks noChangeArrowheads="1"/>
            </p:cNvSpPr>
            <p:nvPr/>
          </p:nvSpPr>
          <p:spPr bwMode="auto">
            <a:xfrm>
              <a:off x="12735492" y="2452688"/>
              <a:ext cx="82550" cy="5397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2" name="Rectangle 821"/>
            <p:cNvSpPr>
              <a:spLocks noChangeArrowheads="1"/>
            </p:cNvSpPr>
            <p:nvPr/>
          </p:nvSpPr>
          <p:spPr bwMode="auto">
            <a:xfrm>
              <a:off x="12619604" y="2747963"/>
              <a:ext cx="77788" cy="2444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3" name="Rectangle 822"/>
            <p:cNvSpPr>
              <a:spLocks noChangeArrowheads="1"/>
            </p:cNvSpPr>
            <p:nvPr/>
          </p:nvSpPr>
          <p:spPr bwMode="auto">
            <a:xfrm>
              <a:off x="12498954" y="2532063"/>
              <a:ext cx="82550" cy="4603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4" name="Rectangle 823"/>
            <p:cNvSpPr>
              <a:spLocks noChangeArrowheads="1"/>
            </p:cNvSpPr>
            <p:nvPr/>
          </p:nvSpPr>
          <p:spPr bwMode="auto">
            <a:xfrm>
              <a:off x="12381479" y="2676525"/>
              <a:ext cx="79375" cy="3159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5" name="Rectangle 824"/>
            <p:cNvSpPr>
              <a:spLocks noChangeArrowheads="1"/>
            </p:cNvSpPr>
            <p:nvPr/>
          </p:nvSpPr>
          <p:spPr bwMode="auto">
            <a:xfrm>
              <a:off x="12262417" y="2627313"/>
              <a:ext cx="82550" cy="36512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6" name="Rectangle 825"/>
            <p:cNvSpPr>
              <a:spLocks noChangeArrowheads="1"/>
            </p:cNvSpPr>
            <p:nvPr/>
          </p:nvSpPr>
          <p:spPr bwMode="auto">
            <a:xfrm>
              <a:off x="12735492" y="2386013"/>
              <a:ext cx="82550" cy="412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7" name="Rectangle 826"/>
            <p:cNvSpPr>
              <a:spLocks noChangeArrowheads="1"/>
            </p:cNvSpPr>
            <p:nvPr/>
          </p:nvSpPr>
          <p:spPr bwMode="auto">
            <a:xfrm>
              <a:off x="12498954" y="2473325"/>
              <a:ext cx="82550" cy="381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8" name="Rectangle 827"/>
            <p:cNvSpPr>
              <a:spLocks noChangeArrowheads="1"/>
            </p:cNvSpPr>
            <p:nvPr/>
          </p:nvSpPr>
          <p:spPr bwMode="auto">
            <a:xfrm>
              <a:off x="12381479" y="2619375"/>
              <a:ext cx="79375" cy="365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9" name="Rectangle 828"/>
            <p:cNvSpPr>
              <a:spLocks noChangeArrowheads="1"/>
            </p:cNvSpPr>
            <p:nvPr/>
          </p:nvSpPr>
          <p:spPr bwMode="auto">
            <a:xfrm>
              <a:off x="12262417" y="2565400"/>
              <a:ext cx="82550" cy="412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0" name="Rectangle 829"/>
            <p:cNvSpPr>
              <a:spLocks noChangeArrowheads="1"/>
            </p:cNvSpPr>
            <p:nvPr/>
          </p:nvSpPr>
          <p:spPr bwMode="auto">
            <a:xfrm>
              <a:off x="12619604" y="2689225"/>
              <a:ext cx="77788" cy="381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1" name="Freeform 830"/>
            <p:cNvSpPr>
              <a:spLocks noEditPoints="1"/>
            </p:cNvSpPr>
            <p:nvPr/>
          </p:nvSpPr>
          <p:spPr bwMode="auto">
            <a:xfrm>
              <a:off x="15645379" y="1662113"/>
              <a:ext cx="698500" cy="703263"/>
            </a:xfrm>
            <a:custGeom>
              <a:avLst/>
              <a:gdLst>
                <a:gd name="T0" fmla="*/ 165 w 440"/>
                <a:gd name="T1" fmla="*/ 137 h 443"/>
                <a:gd name="T2" fmla="*/ 165 w 440"/>
                <a:gd name="T3" fmla="*/ 168 h 443"/>
                <a:gd name="T4" fmla="*/ 204 w 440"/>
                <a:gd name="T5" fmla="*/ 168 h 443"/>
                <a:gd name="T6" fmla="*/ 204 w 440"/>
                <a:gd name="T7" fmla="*/ 372 h 443"/>
                <a:gd name="T8" fmla="*/ 165 w 440"/>
                <a:gd name="T9" fmla="*/ 372 h 443"/>
                <a:gd name="T10" fmla="*/ 165 w 440"/>
                <a:gd name="T11" fmla="*/ 406 h 443"/>
                <a:gd name="T12" fmla="*/ 280 w 440"/>
                <a:gd name="T13" fmla="*/ 406 h 443"/>
                <a:gd name="T14" fmla="*/ 280 w 440"/>
                <a:gd name="T15" fmla="*/ 372 h 443"/>
                <a:gd name="T16" fmla="*/ 241 w 440"/>
                <a:gd name="T17" fmla="*/ 372 h 443"/>
                <a:gd name="T18" fmla="*/ 241 w 440"/>
                <a:gd name="T19" fmla="*/ 168 h 443"/>
                <a:gd name="T20" fmla="*/ 280 w 440"/>
                <a:gd name="T21" fmla="*/ 168 h 443"/>
                <a:gd name="T22" fmla="*/ 280 w 440"/>
                <a:gd name="T23" fmla="*/ 137 h 443"/>
                <a:gd name="T24" fmla="*/ 165 w 440"/>
                <a:gd name="T25" fmla="*/ 137 h 443"/>
                <a:gd name="T26" fmla="*/ 223 w 440"/>
                <a:gd name="T27" fmla="*/ 37 h 443"/>
                <a:gd name="T28" fmla="*/ 212 w 440"/>
                <a:gd name="T29" fmla="*/ 40 h 443"/>
                <a:gd name="T30" fmla="*/ 202 w 440"/>
                <a:gd name="T31" fmla="*/ 45 h 443"/>
                <a:gd name="T32" fmla="*/ 196 w 440"/>
                <a:gd name="T33" fmla="*/ 50 h 443"/>
                <a:gd name="T34" fmla="*/ 191 w 440"/>
                <a:gd name="T35" fmla="*/ 61 h 443"/>
                <a:gd name="T36" fmla="*/ 189 w 440"/>
                <a:gd name="T37" fmla="*/ 71 h 443"/>
                <a:gd name="T38" fmla="*/ 191 w 440"/>
                <a:gd name="T39" fmla="*/ 82 h 443"/>
                <a:gd name="T40" fmla="*/ 196 w 440"/>
                <a:gd name="T41" fmla="*/ 92 h 443"/>
                <a:gd name="T42" fmla="*/ 202 w 440"/>
                <a:gd name="T43" fmla="*/ 100 h 443"/>
                <a:gd name="T44" fmla="*/ 212 w 440"/>
                <a:gd name="T45" fmla="*/ 105 h 443"/>
                <a:gd name="T46" fmla="*/ 223 w 440"/>
                <a:gd name="T47" fmla="*/ 105 h 443"/>
                <a:gd name="T48" fmla="*/ 223 w 440"/>
                <a:gd name="T49" fmla="*/ 105 h 443"/>
                <a:gd name="T50" fmla="*/ 233 w 440"/>
                <a:gd name="T51" fmla="*/ 105 h 443"/>
                <a:gd name="T52" fmla="*/ 244 w 440"/>
                <a:gd name="T53" fmla="*/ 100 h 443"/>
                <a:gd name="T54" fmla="*/ 251 w 440"/>
                <a:gd name="T55" fmla="*/ 92 h 443"/>
                <a:gd name="T56" fmla="*/ 257 w 440"/>
                <a:gd name="T57" fmla="*/ 82 h 443"/>
                <a:gd name="T58" fmla="*/ 257 w 440"/>
                <a:gd name="T59" fmla="*/ 71 h 443"/>
                <a:gd name="T60" fmla="*/ 257 w 440"/>
                <a:gd name="T61" fmla="*/ 61 h 443"/>
                <a:gd name="T62" fmla="*/ 251 w 440"/>
                <a:gd name="T63" fmla="*/ 50 h 443"/>
                <a:gd name="T64" fmla="*/ 244 w 440"/>
                <a:gd name="T65" fmla="*/ 45 h 443"/>
                <a:gd name="T66" fmla="*/ 233 w 440"/>
                <a:gd name="T67" fmla="*/ 40 h 443"/>
                <a:gd name="T68" fmla="*/ 223 w 440"/>
                <a:gd name="T69" fmla="*/ 37 h 443"/>
                <a:gd name="T70" fmla="*/ 223 w 440"/>
                <a:gd name="T71" fmla="*/ 37 h 443"/>
                <a:gd name="T72" fmla="*/ 0 w 440"/>
                <a:gd name="T73" fmla="*/ 0 h 443"/>
                <a:gd name="T74" fmla="*/ 440 w 440"/>
                <a:gd name="T75" fmla="*/ 0 h 443"/>
                <a:gd name="T76" fmla="*/ 440 w 440"/>
                <a:gd name="T77" fmla="*/ 443 h 443"/>
                <a:gd name="T78" fmla="*/ 0 w 440"/>
                <a:gd name="T79" fmla="*/ 443 h 443"/>
                <a:gd name="T80" fmla="*/ 0 w 440"/>
                <a:gd name="T8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443">
                  <a:moveTo>
                    <a:pt x="165" y="137"/>
                  </a:moveTo>
                  <a:lnTo>
                    <a:pt x="165" y="168"/>
                  </a:lnTo>
                  <a:lnTo>
                    <a:pt x="204" y="168"/>
                  </a:lnTo>
                  <a:lnTo>
                    <a:pt x="204" y="372"/>
                  </a:lnTo>
                  <a:lnTo>
                    <a:pt x="165" y="372"/>
                  </a:lnTo>
                  <a:lnTo>
                    <a:pt x="165" y="406"/>
                  </a:lnTo>
                  <a:lnTo>
                    <a:pt x="280" y="406"/>
                  </a:lnTo>
                  <a:lnTo>
                    <a:pt x="280" y="372"/>
                  </a:lnTo>
                  <a:lnTo>
                    <a:pt x="241" y="372"/>
                  </a:lnTo>
                  <a:lnTo>
                    <a:pt x="241" y="168"/>
                  </a:lnTo>
                  <a:lnTo>
                    <a:pt x="280" y="168"/>
                  </a:lnTo>
                  <a:lnTo>
                    <a:pt x="280" y="137"/>
                  </a:lnTo>
                  <a:lnTo>
                    <a:pt x="165" y="137"/>
                  </a:lnTo>
                  <a:close/>
                  <a:moveTo>
                    <a:pt x="223" y="37"/>
                  </a:moveTo>
                  <a:lnTo>
                    <a:pt x="212" y="40"/>
                  </a:lnTo>
                  <a:lnTo>
                    <a:pt x="202" y="45"/>
                  </a:lnTo>
                  <a:lnTo>
                    <a:pt x="196" y="50"/>
                  </a:lnTo>
                  <a:lnTo>
                    <a:pt x="191" y="61"/>
                  </a:lnTo>
                  <a:lnTo>
                    <a:pt x="189" y="71"/>
                  </a:lnTo>
                  <a:lnTo>
                    <a:pt x="191" y="82"/>
                  </a:lnTo>
                  <a:lnTo>
                    <a:pt x="196" y="92"/>
                  </a:lnTo>
                  <a:lnTo>
                    <a:pt x="202" y="100"/>
                  </a:lnTo>
                  <a:lnTo>
                    <a:pt x="212" y="105"/>
                  </a:lnTo>
                  <a:lnTo>
                    <a:pt x="223" y="105"/>
                  </a:lnTo>
                  <a:lnTo>
                    <a:pt x="223" y="105"/>
                  </a:lnTo>
                  <a:lnTo>
                    <a:pt x="233" y="105"/>
                  </a:lnTo>
                  <a:lnTo>
                    <a:pt x="244" y="100"/>
                  </a:lnTo>
                  <a:lnTo>
                    <a:pt x="251" y="92"/>
                  </a:lnTo>
                  <a:lnTo>
                    <a:pt x="257" y="82"/>
                  </a:lnTo>
                  <a:lnTo>
                    <a:pt x="257" y="71"/>
                  </a:lnTo>
                  <a:lnTo>
                    <a:pt x="257" y="61"/>
                  </a:lnTo>
                  <a:lnTo>
                    <a:pt x="251" y="50"/>
                  </a:lnTo>
                  <a:lnTo>
                    <a:pt x="244" y="45"/>
                  </a:lnTo>
                  <a:lnTo>
                    <a:pt x="233" y="40"/>
                  </a:lnTo>
                  <a:lnTo>
                    <a:pt x="223" y="37"/>
                  </a:lnTo>
                  <a:lnTo>
                    <a:pt x="223" y="37"/>
                  </a:lnTo>
                  <a:close/>
                  <a:moveTo>
                    <a:pt x="0" y="0"/>
                  </a:moveTo>
                  <a:lnTo>
                    <a:pt x="440" y="0"/>
                  </a:lnTo>
                  <a:lnTo>
                    <a:pt x="440" y="443"/>
                  </a:lnTo>
                  <a:lnTo>
                    <a:pt x="0" y="44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2" name="Freeform 831"/>
            <p:cNvSpPr/>
            <p:nvPr/>
          </p:nvSpPr>
          <p:spPr bwMode="auto">
            <a:xfrm>
              <a:off x="14245204" y="2327275"/>
              <a:ext cx="215900" cy="212725"/>
            </a:xfrm>
            <a:custGeom>
              <a:avLst/>
              <a:gdLst>
                <a:gd name="T0" fmla="*/ 68 w 136"/>
                <a:gd name="T1" fmla="*/ 0 h 134"/>
                <a:gd name="T2" fmla="*/ 94 w 136"/>
                <a:gd name="T3" fmla="*/ 6 h 134"/>
                <a:gd name="T4" fmla="*/ 115 w 136"/>
                <a:gd name="T5" fmla="*/ 19 h 134"/>
                <a:gd name="T6" fmla="*/ 130 w 136"/>
                <a:gd name="T7" fmla="*/ 42 h 134"/>
                <a:gd name="T8" fmla="*/ 136 w 136"/>
                <a:gd name="T9" fmla="*/ 68 h 134"/>
                <a:gd name="T10" fmla="*/ 130 w 136"/>
                <a:gd name="T11" fmla="*/ 95 h 134"/>
                <a:gd name="T12" fmla="*/ 115 w 136"/>
                <a:gd name="T13" fmla="*/ 116 h 134"/>
                <a:gd name="T14" fmla="*/ 94 w 136"/>
                <a:gd name="T15" fmla="*/ 129 h 134"/>
                <a:gd name="T16" fmla="*/ 68 w 136"/>
                <a:gd name="T17" fmla="*/ 134 h 134"/>
                <a:gd name="T18" fmla="*/ 41 w 136"/>
                <a:gd name="T19" fmla="*/ 129 h 134"/>
                <a:gd name="T20" fmla="*/ 21 w 136"/>
                <a:gd name="T21" fmla="*/ 116 h 134"/>
                <a:gd name="T22" fmla="*/ 5 w 136"/>
                <a:gd name="T23" fmla="*/ 95 h 134"/>
                <a:gd name="T24" fmla="*/ 0 w 136"/>
                <a:gd name="T25" fmla="*/ 68 h 134"/>
                <a:gd name="T26" fmla="*/ 5 w 136"/>
                <a:gd name="T27" fmla="*/ 42 h 134"/>
                <a:gd name="T28" fmla="*/ 21 w 136"/>
                <a:gd name="T29" fmla="*/ 19 h 134"/>
                <a:gd name="T30" fmla="*/ 41 w 136"/>
                <a:gd name="T31" fmla="*/ 6 h 134"/>
                <a:gd name="T32" fmla="*/ 68 w 136"/>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34">
                  <a:moveTo>
                    <a:pt x="68" y="0"/>
                  </a:moveTo>
                  <a:lnTo>
                    <a:pt x="94" y="6"/>
                  </a:lnTo>
                  <a:lnTo>
                    <a:pt x="115" y="19"/>
                  </a:lnTo>
                  <a:lnTo>
                    <a:pt x="130" y="42"/>
                  </a:lnTo>
                  <a:lnTo>
                    <a:pt x="136" y="68"/>
                  </a:lnTo>
                  <a:lnTo>
                    <a:pt x="130" y="95"/>
                  </a:lnTo>
                  <a:lnTo>
                    <a:pt x="115" y="116"/>
                  </a:lnTo>
                  <a:lnTo>
                    <a:pt x="94" y="129"/>
                  </a:lnTo>
                  <a:lnTo>
                    <a:pt x="68" y="134"/>
                  </a:lnTo>
                  <a:lnTo>
                    <a:pt x="41" y="129"/>
                  </a:lnTo>
                  <a:lnTo>
                    <a:pt x="21" y="116"/>
                  </a:lnTo>
                  <a:lnTo>
                    <a:pt x="5" y="95"/>
                  </a:lnTo>
                  <a:lnTo>
                    <a:pt x="0" y="68"/>
                  </a:lnTo>
                  <a:lnTo>
                    <a:pt x="5" y="42"/>
                  </a:lnTo>
                  <a:lnTo>
                    <a:pt x="21" y="19"/>
                  </a:lnTo>
                  <a:lnTo>
                    <a:pt x="41" y="6"/>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3" name="Freeform 832"/>
            <p:cNvSpPr>
              <a:spLocks noEditPoints="1"/>
            </p:cNvSpPr>
            <p:nvPr/>
          </p:nvSpPr>
          <p:spPr bwMode="auto">
            <a:xfrm>
              <a:off x="14148367" y="2228850"/>
              <a:ext cx="407988" cy="593725"/>
            </a:xfrm>
            <a:custGeom>
              <a:avLst/>
              <a:gdLst>
                <a:gd name="T0" fmla="*/ 129 w 257"/>
                <a:gd name="T1" fmla="*/ 272 h 374"/>
                <a:gd name="T2" fmla="*/ 118 w 257"/>
                <a:gd name="T3" fmla="*/ 274 h 374"/>
                <a:gd name="T4" fmla="*/ 108 w 257"/>
                <a:gd name="T5" fmla="*/ 280 h 374"/>
                <a:gd name="T6" fmla="*/ 102 w 257"/>
                <a:gd name="T7" fmla="*/ 285 h 374"/>
                <a:gd name="T8" fmla="*/ 97 w 257"/>
                <a:gd name="T9" fmla="*/ 295 h 374"/>
                <a:gd name="T10" fmla="*/ 95 w 257"/>
                <a:gd name="T11" fmla="*/ 306 h 374"/>
                <a:gd name="T12" fmla="*/ 97 w 257"/>
                <a:gd name="T13" fmla="*/ 316 h 374"/>
                <a:gd name="T14" fmla="*/ 102 w 257"/>
                <a:gd name="T15" fmla="*/ 327 h 374"/>
                <a:gd name="T16" fmla="*/ 108 w 257"/>
                <a:gd name="T17" fmla="*/ 335 h 374"/>
                <a:gd name="T18" fmla="*/ 118 w 257"/>
                <a:gd name="T19" fmla="*/ 337 h 374"/>
                <a:gd name="T20" fmla="*/ 129 w 257"/>
                <a:gd name="T21" fmla="*/ 340 h 374"/>
                <a:gd name="T22" fmla="*/ 139 w 257"/>
                <a:gd name="T23" fmla="*/ 337 h 374"/>
                <a:gd name="T24" fmla="*/ 150 w 257"/>
                <a:gd name="T25" fmla="*/ 335 h 374"/>
                <a:gd name="T26" fmla="*/ 155 w 257"/>
                <a:gd name="T27" fmla="*/ 327 h 374"/>
                <a:gd name="T28" fmla="*/ 160 w 257"/>
                <a:gd name="T29" fmla="*/ 316 h 374"/>
                <a:gd name="T30" fmla="*/ 163 w 257"/>
                <a:gd name="T31" fmla="*/ 306 h 374"/>
                <a:gd name="T32" fmla="*/ 160 w 257"/>
                <a:gd name="T33" fmla="*/ 295 h 374"/>
                <a:gd name="T34" fmla="*/ 155 w 257"/>
                <a:gd name="T35" fmla="*/ 285 h 374"/>
                <a:gd name="T36" fmla="*/ 150 w 257"/>
                <a:gd name="T37" fmla="*/ 280 h 374"/>
                <a:gd name="T38" fmla="*/ 139 w 257"/>
                <a:gd name="T39" fmla="*/ 274 h 374"/>
                <a:gd name="T40" fmla="*/ 129 w 257"/>
                <a:gd name="T41" fmla="*/ 272 h 374"/>
                <a:gd name="T42" fmla="*/ 129 w 257"/>
                <a:gd name="T43" fmla="*/ 31 h 374"/>
                <a:gd name="T44" fmla="*/ 89 w 257"/>
                <a:gd name="T45" fmla="*/ 39 h 374"/>
                <a:gd name="T46" fmla="*/ 58 w 257"/>
                <a:gd name="T47" fmla="*/ 60 h 374"/>
                <a:gd name="T48" fmla="*/ 37 w 257"/>
                <a:gd name="T49" fmla="*/ 91 h 374"/>
                <a:gd name="T50" fmla="*/ 29 w 257"/>
                <a:gd name="T51" fmla="*/ 130 h 374"/>
                <a:gd name="T52" fmla="*/ 37 w 257"/>
                <a:gd name="T53" fmla="*/ 167 h 374"/>
                <a:gd name="T54" fmla="*/ 58 w 257"/>
                <a:gd name="T55" fmla="*/ 201 h 374"/>
                <a:gd name="T56" fmla="*/ 89 w 257"/>
                <a:gd name="T57" fmla="*/ 222 h 374"/>
                <a:gd name="T58" fmla="*/ 129 w 257"/>
                <a:gd name="T59" fmla="*/ 230 h 374"/>
                <a:gd name="T60" fmla="*/ 168 w 257"/>
                <a:gd name="T61" fmla="*/ 222 h 374"/>
                <a:gd name="T62" fmla="*/ 199 w 257"/>
                <a:gd name="T63" fmla="*/ 201 h 374"/>
                <a:gd name="T64" fmla="*/ 220 w 257"/>
                <a:gd name="T65" fmla="*/ 167 h 374"/>
                <a:gd name="T66" fmla="*/ 228 w 257"/>
                <a:gd name="T67" fmla="*/ 130 h 374"/>
                <a:gd name="T68" fmla="*/ 220 w 257"/>
                <a:gd name="T69" fmla="*/ 91 h 374"/>
                <a:gd name="T70" fmla="*/ 199 w 257"/>
                <a:gd name="T71" fmla="*/ 60 h 374"/>
                <a:gd name="T72" fmla="*/ 168 w 257"/>
                <a:gd name="T73" fmla="*/ 39 h 374"/>
                <a:gd name="T74" fmla="*/ 129 w 257"/>
                <a:gd name="T75" fmla="*/ 31 h 374"/>
                <a:gd name="T76" fmla="*/ 0 w 257"/>
                <a:gd name="T77" fmla="*/ 0 h 374"/>
                <a:gd name="T78" fmla="*/ 257 w 257"/>
                <a:gd name="T79" fmla="*/ 0 h 374"/>
                <a:gd name="T80" fmla="*/ 257 w 257"/>
                <a:gd name="T81" fmla="*/ 374 h 374"/>
                <a:gd name="T82" fmla="*/ 0 w 257"/>
                <a:gd name="T83" fmla="*/ 374 h 374"/>
                <a:gd name="T84" fmla="*/ 0 w 257"/>
                <a:gd name="T8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7" h="374">
                  <a:moveTo>
                    <a:pt x="129" y="272"/>
                  </a:moveTo>
                  <a:lnTo>
                    <a:pt x="118" y="274"/>
                  </a:lnTo>
                  <a:lnTo>
                    <a:pt x="108" y="280"/>
                  </a:lnTo>
                  <a:lnTo>
                    <a:pt x="102" y="285"/>
                  </a:lnTo>
                  <a:lnTo>
                    <a:pt x="97" y="295"/>
                  </a:lnTo>
                  <a:lnTo>
                    <a:pt x="95" y="306"/>
                  </a:lnTo>
                  <a:lnTo>
                    <a:pt x="97" y="316"/>
                  </a:lnTo>
                  <a:lnTo>
                    <a:pt x="102" y="327"/>
                  </a:lnTo>
                  <a:lnTo>
                    <a:pt x="108" y="335"/>
                  </a:lnTo>
                  <a:lnTo>
                    <a:pt x="118" y="337"/>
                  </a:lnTo>
                  <a:lnTo>
                    <a:pt x="129" y="340"/>
                  </a:lnTo>
                  <a:lnTo>
                    <a:pt x="139" y="337"/>
                  </a:lnTo>
                  <a:lnTo>
                    <a:pt x="150" y="335"/>
                  </a:lnTo>
                  <a:lnTo>
                    <a:pt x="155" y="327"/>
                  </a:lnTo>
                  <a:lnTo>
                    <a:pt x="160" y="316"/>
                  </a:lnTo>
                  <a:lnTo>
                    <a:pt x="163" y="306"/>
                  </a:lnTo>
                  <a:lnTo>
                    <a:pt x="160" y="295"/>
                  </a:lnTo>
                  <a:lnTo>
                    <a:pt x="155" y="285"/>
                  </a:lnTo>
                  <a:lnTo>
                    <a:pt x="150" y="280"/>
                  </a:lnTo>
                  <a:lnTo>
                    <a:pt x="139" y="274"/>
                  </a:lnTo>
                  <a:lnTo>
                    <a:pt x="129" y="272"/>
                  </a:lnTo>
                  <a:close/>
                  <a:moveTo>
                    <a:pt x="129" y="31"/>
                  </a:moveTo>
                  <a:lnTo>
                    <a:pt x="89" y="39"/>
                  </a:lnTo>
                  <a:lnTo>
                    <a:pt x="58" y="60"/>
                  </a:lnTo>
                  <a:lnTo>
                    <a:pt x="37" y="91"/>
                  </a:lnTo>
                  <a:lnTo>
                    <a:pt x="29" y="130"/>
                  </a:lnTo>
                  <a:lnTo>
                    <a:pt x="37" y="167"/>
                  </a:lnTo>
                  <a:lnTo>
                    <a:pt x="58" y="201"/>
                  </a:lnTo>
                  <a:lnTo>
                    <a:pt x="89" y="222"/>
                  </a:lnTo>
                  <a:lnTo>
                    <a:pt x="129" y="230"/>
                  </a:lnTo>
                  <a:lnTo>
                    <a:pt x="168" y="222"/>
                  </a:lnTo>
                  <a:lnTo>
                    <a:pt x="199" y="201"/>
                  </a:lnTo>
                  <a:lnTo>
                    <a:pt x="220" y="167"/>
                  </a:lnTo>
                  <a:lnTo>
                    <a:pt x="228" y="130"/>
                  </a:lnTo>
                  <a:lnTo>
                    <a:pt x="220" y="91"/>
                  </a:lnTo>
                  <a:lnTo>
                    <a:pt x="199" y="60"/>
                  </a:lnTo>
                  <a:lnTo>
                    <a:pt x="168" y="39"/>
                  </a:lnTo>
                  <a:lnTo>
                    <a:pt x="129" y="31"/>
                  </a:lnTo>
                  <a:close/>
                  <a:moveTo>
                    <a:pt x="0" y="0"/>
                  </a:moveTo>
                  <a:lnTo>
                    <a:pt x="257" y="0"/>
                  </a:lnTo>
                  <a:lnTo>
                    <a:pt x="257" y="374"/>
                  </a:lnTo>
                  <a:lnTo>
                    <a:pt x="0" y="37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4" name="Freeform 833"/>
            <p:cNvSpPr/>
            <p:nvPr/>
          </p:nvSpPr>
          <p:spPr bwMode="auto">
            <a:xfrm>
              <a:off x="13729267" y="2162175"/>
              <a:ext cx="82550" cy="41275"/>
            </a:xfrm>
            <a:custGeom>
              <a:avLst/>
              <a:gdLst>
                <a:gd name="T0" fmla="*/ 23 w 52"/>
                <a:gd name="T1" fmla="*/ 0 h 26"/>
                <a:gd name="T2" fmla="*/ 31 w 52"/>
                <a:gd name="T3" fmla="*/ 0 h 26"/>
                <a:gd name="T4" fmla="*/ 39 w 52"/>
                <a:gd name="T5" fmla="*/ 0 h 26"/>
                <a:gd name="T6" fmla="*/ 47 w 52"/>
                <a:gd name="T7" fmla="*/ 5 h 26"/>
                <a:gd name="T8" fmla="*/ 52 w 52"/>
                <a:gd name="T9" fmla="*/ 13 h 26"/>
                <a:gd name="T10" fmla="*/ 52 w 52"/>
                <a:gd name="T11" fmla="*/ 21 h 26"/>
                <a:gd name="T12" fmla="*/ 52 w 52"/>
                <a:gd name="T13" fmla="*/ 26 h 26"/>
                <a:gd name="T14" fmla="*/ 2 w 52"/>
                <a:gd name="T15" fmla="*/ 26 h 26"/>
                <a:gd name="T16" fmla="*/ 0 w 52"/>
                <a:gd name="T17" fmla="*/ 21 h 26"/>
                <a:gd name="T18" fmla="*/ 2 w 52"/>
                <a:gd name="T19" fmla="*/ 13 h 26"/>
                <a:gd name="T20" fmla="*/ 8 w 52"/>
                <a:gd name="T21" fmla="*/ 5 h 26"/>
                <a:gd name="T22" fmla="*/ 13 w 52"/>
                <a:gd name="T23" fmla="*/ 0 h 26"/>
                <a:gd name="T24" fmla="*/ 23 w 52"/>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6">
                  <a:moveTo>
                    <a:pt x="23" y="0"/>
                  </a:moveTo>
                  <a:lnTo>
                    <a:pt x="31" y="0"/>
                  </a:lnTo>
                  <a:lnTo>
                    <a:pt x="39" y="0"/>
                  </a:lnTo>
                  <a:lnTo>
                    <a:pt x="47" y="5"/>
                  </a:lnTo>
                  <a:lnTo>
                    <a:pt x="52" y="13"/>
                  </a:lnTo>
                  <a:lnTo>
                    <a:pt x="52" y="21"/>
                  </a:lnTo>
                  <a:lnTo>
                    <a:pt x="52" y="26"/>
                  </a:lnTo>
                  <a:lnTo>
                    <a:pt x="2" y="26"/>
                  </a:lnTo>
                  <a:lnTo>
                    <a:pt x="0" y="21"/>
                  </a:lnTo>
                  <a:lnTo>
                    <a:pt x="2" y="13"/>
                  </a:lnTo>
                  <a:lnTo>
                    <a:pt x="8" y="5"/>
                  </a:lnTo>
                  <a:lnTo>
                    <a:pt x="13" y="0"/>
                  </a:lnTo>
                  <a:lnTo>
                    <a:pt x="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5" name="Freeform 834"/>
            <p:cNvSpPr>
              <a:spLocks noEditPoints="1"/>
            </p:cNvSpPr>
            <p:nvPr/>
          </p:nvSpPr>
          <p:spPr bwMode="auto">
            <a:xfrm>
              <a:off x="13683229" y="2228850"/>
              <a:ext cx="407988" cy="593725"/>
            </a:xfrm>
            <a:custGeom>
              <a:avLst/>
              <a:gdLst>
                <a:gd name="T0" fmla="*/ 128 w 257"/>
                <a:gd name="T1" fmla="*/ 272 h 374"/>
                <a:gd name="T2" fmla="*/ 118 w 257"/>
                <a:gd name="T3" fmla="*/ 274 h 374"/>
                <a:gd name="T4" fmla="*/ 107 w 257"/>
                <a:gd name="T5" fmla="*/ 280 h 374"/>
                <a:gd name="T6" fmla="*/ 102 w 257"/>
                <a:gd name="T7" fmla="*/ 285 h 374"/>
                <a:gd name="T8" fmla="*/ 97 w 257"/>
                <a:gd name="T9" fmla="*/ 295 h 374"/>
                <a:gd name="T10" fmla="*/ 94 w 257"/>
                <a:gd name="T11" fmla="*/ 306 h 374"/>
                <a:gd name="T12" fmla="*/ 97 w 257"/>
                <a:gd name="T13" fmla="*/ 316 h 374"/>
                <a:gd name="T14" fmla="*/ 102 w 257"/>
                <a:gd name="T15" fmla="*/ 327 h 374"/>
                <a:gd name="T16" fmla="*/ 107 w 257"/>
                <a:gd name="T17" fmla="*/ 335 h 374"/>
                <a:gd name="T18" fmla="*/ 118 w 257"/>
                <a:gd name="T19" fmla="*/ 337 h 374"/>
                <a:gd name="T20" fmla="*/ 128 w 257"/>
                <a:gd name="T21" fmla="*/ 340 h 374"/>
                <a:gd name="T22" fmla="*/ 128 w 257"/>
                <a:gd name="T23" fmla="*/ 340 h 374"/>
                <a:gd name="T24" fmla="*/ 139 w 257"/>
                <a:gd name="T25" fmla="*/ 337 h 374"/>
                <a:gd name="T26" fmla="*/ 149 w 257"/>
                <a:gd name="T27" fmla="*/ 335 h 374"/>
                <a:gd name="T28" fmla="*/ 155 w 257"/>
                <a:gd name="T29" fmla="*/ 327 h 374"/>
                <a:gd name="T30" fmla="*/ 160 w 257"/>
                <a:gd name="T31" fmla="*/ 316 h 374"/>
                <a:gd name="T32" fmla="*/ 162 w 257"/>
                <a:gd name="T33" fmla="*/ 306 h 374"/>
                <a:gd name="T34" fmla="*/ 160 w 257"/>
                <a:gd name="T35" fmla="*/ 295 h 374"/>
                <a:gd name="T36" fmla="*/ 155 w 257"/>
                <a:gd name="T37" fmla="*/ 285 h 374"/>
                <a:gd name="T38" fmla="*/ 149 w 257"/>
                <a:gd name="T39" fmla="*/ 280 h 374"/>
                <a:gd name="T40" fmla="*/ 139 w 257"/>
                <a:gd name="T41" fmla="*/ 274 h 374"/>
                <a:gd name="T42" fmla="*/ 128 w 257"/>
                <a:gd name="T43" fmla="*/ 272 h 374"/>
                <a:gd name="T44" fmla="*/ 128 w 257"/>
                <a:gd name="T45" fmla="*/ 272 h 374"/>
                <a:gd name="T46" fmla="*/ 128 w 257"/>
                <a:gd name="T47" fmla="*/ 31 h 374"/>
                <a:gd name="T48" fmla="*/ 89 w 257"/>
                <a:gd name="T49" fmla="*/ 39 h 374"/>
                <a:gd name="T50" fmla="*/ 58 w 257"/>
                <a:gd name="T51" fmla="*/ 60 h 374"/>
                <a:gd name="T52" fmla="*/ 37 w 257"/>
                <a:gd name="T53" fmla="*/ 91 h 374"/>
                <a:gd name="T54" fmla="*/ 29 w 257"/>
                <a:gd name="T55" fmla="*/ 130 h 374"/>
                <a:gd name="T56" fmla="*/ 37 w 257"/>
                <a:gd name="T57" fmla="*/ 167 h 374"/>
                <a:gd name="T58" fmla="*/ 58 w 257"/>
                <a:gd name="T59" fmla="*/ 201 h 374"/>
                <a:gd name="T60" fmla="*/ 89 w 257"/>
                <a:gd name="T61" fmla="*/ 222 h 374"/>
                <a:gd name="T62" fmla="*/ 128 w 257"/>
                <a:gd name="T63" fmla="*/ 230 h 374"/>
                <a:gd name="T64" fmla="*/ 128 w 257"/>
                <a:gd name="T65" fmla="*/ 230 h 374"/>
                <a:gd name="T66" fmla="*/ 168 w 257"/>
                <a:gd name="T67" fmla="*/ 222 h 374"/>
                <a:gd name="T68" fmla="*/ 199 w 257"/>
                <a:gd name="T69" fmla="*/ 201 h 374"/>
                <a:gd name="T70" fmla="*/ 220 w 257"/>
                <a:gd name="T71" fmla="*/ 167 h 374"/>
                <a:gd name="T72" fmla="*/ 228 w 257"/>
                <a:gd name="T73" fmla="*/ 130 h 374"/>
                <a:gd name="T74" fmla="*/ 220 w 257"/>
                <a:gd name="T75" fmla="*/ 91 h 374"/>
                <a:gd name="T76" fmla="*/ 199 w 257"/>
                <a:gd name="T77" fmla="*/ 60 h 374"/>
                <a:gd name="T78" fmla="*/ 168 w 257"/>
                <a:gd name="T79" fmla="*/ 39 h 374"/>
                <a:gd name="T80" fmla="*/ 128 w 257"/>
                <a:gd name="T81" fmla="*/ 31 h 374"/>
                <a:gd name="T82" fmla="*/ 128 w 257"/>
                <a:gd name="T83" fmla="*/ 31 h 374"/>
                <a:gd name="T84" fmla="*/ 0 w 257"/>
                <a:gd name="T85" fmla="*/ 0 h 374"/>
                <a:gd name="T86" fmla="*/ 257 w 257"/>
                <a:gd name="T87" fmla="*/ 0 h 374"/>
                <a:gd name="T88" fmla="*/ 257 w 257"/>
                <a:gd name="T89" fmla="*/ 374 h 374"/>
                <a:gd name="T90" fmla="*/ 0 w 257"/>
                <a:gd name="T91" fmla="*/ 374 h 374"/>
                <a:gd name="T92" fmla="*/ 0 w 257"/>
                <a:gd name="T9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7" h="374">
                  <a:moveTo>
                    <a:pt x="128" y="272"/>
                  </a:moveTo>
                  <a:lnTo>
                    <a:pt x="118" y="274"/>
                  </a:lnTo>
                  <a:lnTo>
                    <a:pt x="107" y="280"/>
                  </a:lnTo>
                  <a:lnTo>
                    <a:pt x="102" y="285"/>
                  </a:lnTo>
                  <a:lnTo>
                    <a:pt x="97" y="295"/>
                  </a:lnTo>
                  <a:lnTo>
                    <a:pt x="94" y="306"/>
                  </a:lnTo>
                  <a:lnTo>
                    <a:pt x="97" y="316"/>
                  </a:lnTo>
                  <a:lnTo>
                    <a:pt x="102" y="327"/>
                  </a:lnTo>
                  <a:lnTo>
                    <a:pt x="107" y="335"/>
                  </a:lnTo>
                  <a:lnTo>
                    <a:pt x="118" y="337"/>
                  </a:lnTo>
                  <a:lnTo>
                    <a:pt x="128" y="340"/>
                  </a:lnTo>
                  <a:lnTo>
                    <a:pt x="128" y="340"/>
                  </a:lnTo>
                  <a:lnTo>
                    <a:pt x="139" y="337"/>
                  </a:lnTo>
                  <a:lnTo>
                    <a:pt x="149" y="335"/>
                  </a:lnTo>
                  <a:lnTo>
                    <a:pt x="155" y="327"/>
                  </a:lnTo>
                  <a:lnTo>
                    <a:pt x="160" y="316"/>
                  </a:lnTo>
                  <a:lnTo>
                    <a:pt x="162" y="306"/>
                  </a:lnTo>
                  <a:lnTo>
                    <a:pt x="160" y="295"/>
                  </a:lnTo>
                  <a:lnTo>
                    <a:pt x="155" y="285"/>
                  </a:lnTo>
                  <a:lnTo>
                    <a:pt x="149" y="280"/>
                  </a:lnTo>
                  <a:lnTo>
                    <a:pt x="139" y="274"/>
                  </a:lnTo>
                  <a:lnTo>
                    <a:pt x="128" y="272"/>
                  </a:lnTo>
                  <a:lnTo>
                    <a:pt x="128" y="272"/>
                  </a:lnTo>
                  <a:close/>
                  <a:moveTo>
                    <a:pt x="128" y="31"/>
                  </a:moveTo>
                  <a:lnTo>
                    <a:pt x="89" y="39"/>
                  </a:lnTo>
                  <a:lnTo>
                    <a:pt x="58" y="60"/>
                  </a:lnTo>
                  <a:lnTo>
                    <a:pt x="37" y="91"/>
                  </a:lnTo>
                  <a:lnTo>
                    <a:pt x="29" y="130"/>
                  </a:lnTo>
                  <a:lnTo>
                    <a:pt x="37" y="167"/>
                  </a:lnTo>
                  <a:lnTo>
                    <a:pt x="58" y="201"/>
                  </a:lnTo>
                  <a:lnTo>
                    <a:pt x="89" y="222"/>
                  </a:lnTo>
                  <a:lnTo>
                    <a:pt x="128" y="230"/>
                  </a:lnTo>
                  <a:lnTo>
                    <a:pt x="128" y="230"/>
                  </a:lnTo>
                  <a:lnTo>
                    <a:pt x="168" y="222"/>
                  </a:lnTo>
                  <a:lnTo>
                    <a:pt x="199" y="201"/>
                  </a:lnTo>
                  <a:lnTo>
                    <a:pt x="220" y="167"/>
                  </a:lnTo>
                  <a:lnTo>
                    <a:pt x="228" y="130"/>
                  </a:lnTo>
                  <a:lnTo>
                    <a:pt x="220" y="91"/>
                  </a:lnTo>
                  <a:lnTo>
                    <a:pt x="199" y="60"/>
                  </a:lnTo>
                  <a:lnTo>
                    <a:pt x="168" y="39"/>
                  </a:lnTo>
                  <a:lnTo>
                    <a:pt x="128" y="31"/>
                  </a:lnTo>
                  <a:lnTo>
                    <a:pt x="128" y="31"/>
                  </a:lnTo>
                  <a:close/>
                  <a:moveTo>
                    <a:pt x="0" y="0"/>
                  </a:moveTo>
                  <a:lnTo>
                    <a:pt x="257" y="0"/>
                  </a:lnTo>
                  <a:lnTo>
                    <a:pt x="257" y="374"/>
                  </a:lnTo>
                  <a:lnTo>
                    <a:pt x="0" y="37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6" name="Freeform 835"/>
            <p:cNvSpPr/>
            <p:nvPr/>
          </p:nvSpPr>
          <p:spPr bwMode="auto">
            <a:xfrm>
              <a:off x="13778479" y="2327275"/>
              <a:ext cx="215900" cy="212725"/>
            </a:xfrm>
            <a:custGeom>
              <a:avLst/>
              <a:gdLst>
                <a:gd name="T0" fmla="*/ 68 w 136"/>
                <a:gd name="T1" fmla="*/ 0 h 134"/>
                <a:gd name="T2" fmla="*/ 95 w 136"/>
                <a:gd name="T3" fmla="*/ 6 h 134"/>
                <a:gd name="T4" fmla="*/ 116 w 136"/>
                <a:gd name="T5" fmla="*/ 19 h 134"/>
                <a:gd name="T6" fmla="*/ 131 w 136"/>
                <a:gd name="T7" fmla="*/ 42 h 134"/>
                <a:gd name="T8" fmla="*/ 136 w 136"/>
                <a:gd name="T9" fmla="*/ 68 h 134"/>
                <a:gd name="T10" fmla="*/ 131 w 136"/>
                <a:gd name="T11" fmla="*/ 95 h 134"/>
                <a:gd name="T12" fmla="*/ 116 w 136"/>
                <a:gd name="T13" fmla="*/ 116 h 134"/>
                <a:gd name="T14" fmla="*/ 95 w 136"/>
                <a:gd name="T15" fmla="*/ 129 h 134"/>
                <a:gd name="T16" fmla="*/ 68 w 136"/>
                <a:gd name="T17" fmla="*/ 134 h 134"/>
                <a:gd name="T18" fmla="*/ 42 w 136"/>
                <a:gd name="T19" fmla="*/ 129 h 134"/>
                <a:gd name="T20" fmla="*/ 21 w 136"/>
                <a:gd name="T21" fmla="*/ 116 h 134"/>
                <a:gd name="T22" fmla="*/ 6 w 136"/>
                <a:gd name="T23" fmla="*/ 95 h 134"/>
                <a:gd name="T24" fmla="*/ 0 w 136"/>
                <a:gd name="T25" fmla="*/ 68 h 134"/>
                <a:gd name="T26" fmla="*/ 6 w 136"/>
                <a:gd name="T27" fmla="*/ 42 h 134"/>
                <a:gd name="T28" fmla="*/ 21 w 136"/>
                <a:gd name="T29" fmla="*/ 19 h 134"/>
                <a:gd name="T30" fmla="*/ 42 w 136"/>
                <a:gd name="T31" fmla="*/ 6 h 134"/>
                <a:gd name="T32" fmla="*/ 68 w 136"/>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34">
                  <a:moveTo>
                    <a:pt x="68" y="0"/>
                  </a:moveTo>
                  <a:lnTo>
                    <a:pt x="95" y="6"/>
                  </a:lnTo>
                  <a:lnTo>
                    <a:pt x="116" y="19"/>
                  </a:lnTo>
                  <a:lnTo>
                    <a:pt x="131" y="42"/>
                  </a:lnTo>
                  <a:lnTo>
                    <a:pt x="136" y="68"/>
                  </a:lnTo>
                  <a:lnTo>
                    <a:pt x="131" y="95"/>
                  </a:lnTo>
                  <a:lnTo>
                    <a:pt x="116" y="116"/>
                  </a:lnTo>
                  <a:lnTo>
                    <a:pt x="95" y="129"/>
                  </a:lnTo>
                  <a:lnTo>
                    <a:pt x="68" y="134"/>
                  </a:lnTo>
                  <a:lnTo>
                    <a:pt x="42" y="129"/>
                  </a:lnTo>
                  <a:lnTo>
                    <a:pt x="21" y="116"/>
                  </a:lnTo>
                  <a:lnTo>
                    <a:pt x="6" y="95"/>
                  </a:lnTo>
                  <a:lnTo>
                    <a:pt x="0" y="68"/>
                  </a:lnTo>
                  <a:lnTo>
                    <a:pt x="6" y="42"/>
                  </a:lnTo>
                  <a:lnTo>
                    <a:pt x="21" y="19"/>
                  </a:lnTo>
                  <a:lnTo>
                    <a:pt x="42" y="6"/>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7" name="Freeform 836"/>
            <p:cNvSpPr>
              <a:spLocks noEditPoints="1"/>
            </p:cNvSpPr>
            <p:nvPr/>
          </p:nvSpPr>
          <p:spPr bwMode="auto">
            <a:xfrm>
              <a:off x="11879829" y="1550988"/>
              <a:ext cx="735013" cy="688975"/>
            </a:xfrm>
            <a:custGeom>
              <a:avLst/>
              <a:gdLst>
                <a:gd name="T0" fmla="*/ 395 w 463"/>
                <a:gd name="T1" fmla="*/ 209 h 434"/>
                <a:gd name="T2" fmla="*/ 382 w 463"/>
                <a:gd name="T3" fmla="*/ 217 h 434"/>
                <a:gd name="T4" fmla="*/ 377 w 463"/>
                <a:gd name="T5" fmla="*/ 233 h 434"/>
                <a:gd name="T6" fmla="*/ 382 w 463"/>
                <a:gd name="T7" fmla="*/ 248 h 434"/>
                <a:gd name="T8" fmla="*/ 395 w 463"/>
                <a:gd name="T9" fmla="*/ 259 h 434"/>
                <a:gd name="T10" fmla="*/ 411 w 463"/>
                <a:gd name="T11" fmla="*/ 259 h 434"/>
                <a:gd name="T12" fmla="*/ 424 w 463"/>
                <a:gd name="T13" fmla="*/ 248 h 434"/>
                <a:gd name="T14" fmla="*/ 429 w 463"/>
                <a:gd name="T15" fmla="*/ 233 h 434"/>
                <a:gd name="T16" fmla="*/ 424 w 463"/>
                <a:gd name="T17" fmla="*/ 217 h 434"/>
                <a:gd name="T18" fmla="*/ 411 w 463"/>
                <a:gd name="T19" fmla="*/ 209 h 434"/>
                <a:gd name="T20" fmla="*/ 403 w 463"/>
                <a:gd name="T21" fmla="*/ 118 h 434"/>
                <a:gd name="T22" fmla="*/ 387 w 463"/>
                <a:gd name="T23" fmla="*/ 123 h 434"/>
                <a:gd name="T24" fmla="*/ 377 w 463"/>
                <a:gd name="T25" fmla="*/ 136 h 434"/>
                <a:gd name="T26" fmla="*/ 377 w 463"/>
                <a:gd name="T27" fmla="*/ 154 h 434"/>
                <a:gd name="T28" fmla="*/ 387 w 463"/>
                <a:gd name="T29" fmla="*/ 167 h 434"/>
                <a:gd name="T30" fmla="*/ 403 w 463"/>
                <a:gd name="T31" fmla="*/ 173 h 434"/>
                <a:gd name="T32" fmla="*/ 419 w 463"/>
                <a:gd name="T33" fmla="*/ 167 h 434"/>
                <a:gd name="T34" fmla="*/ 429 w 463"/>
                <a:gd name="T35" fmla="*/ 154 h 434"/>
                <a:gd name="T36" fmla="*/ 429 w 463"/>
                <a:gd name="T37" fmla="*/ 136 h 434"/>
                <a:gd name="T38" fmla="*/ 419 w 463"/>
                <a:gd name="T39" fmla="*/ 123 h 434"/>
                <a:gd name="T40" fmla="*/ 403 w 463"/>
                <a:gd name="T41" fmla="*/ 118 h 434"/>
                <a:gd name="T42" fmla="*/ 52 w 463"/>
                <a:gd name="T43" fmla="*/ 358 h 434"/>
                <a:gd name="T44" fmla="*/ 332 w 463"/>
                <a:gd name="T45" fmla="*/ 110 h 434"/>
                <a:gd name="T46" fmla="*/ 18 w 463"/>
                <a:gd name="T47" fmla="*/ 0 h 434"/>
                <a:gd name="T48" fmla="*/ 180 w 463"/>
                <a:gd name="T49" fmla="*/ 0 h 434"/>
                <a:gd name="T50" fmla="*/ 199 w 463"/>
                <a:gd name="T51" fmla="*/ 23 h 434"/>
                <a:gd name="T52" fmla="*/ 141 w 463"/>
                <a:gd name="T53" fmla="*/ 68 h 434"/>
                <a:gd name="T54" fmla="*/ 463 w 463"/>
                <a:gd name="T55" fmla="*/ 68 h 434"/>
                <a:gd name="T56" fmla="*/ 432 w 463"/>
                <a:gd name="T57" fmla="*/ 398 h 434"/>
                <a:gd name="T58" fmla="*/ 377 w 463"/>
                <a:gd name="T59" fmla="*/ 434 h 434"/>
                <a:gd name="T60" fmla="*/ 99 w 463"/>
                <a:gd name="T61" fmla="*/ 398 h 434"/>
                <a:gd name="T62" fmla="*/ 42 w 463"/>
                <a:gd name="T63" fmla="*/ 434 h 434"/>
                <a:gd name="T64" fmla="*/ 8 w 463"/>
                <a:gd name="T65" fmla="*/ 398 h 434"/>
                <a:gd name="T66" fmla="*/ 60 w 463"/>
                <a:gd name="T67" fmla="*/ 68 h 434"/>
                <a:gd name="T68" fmla="*/ 0 w 463"/>
                <a:gd name="T69" fmla="*/ 2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3" h="434">
                  <a:moveTo>
                    <a:pt x="403" y="207"/>
                  </a:moveTo>
                  <a:lnTo>
                    <a:pt x="395" y="209"/>
                  </a:lnTo>
                  <a:lnTo>
                    <a:pt x="387" y="212"/>
                  </a:lnTo>
                  <a:lnTo>
                    <a:pt x="382" y="217"/>
                  </a:lnTo>
                  <a:lnTo>
                    <a:pt x="377" y="225"/>
                  </a:lnTo>
                  <a:lnTo>
                    <a:pt x="377" y="233"/>
                  </a:lnTo>
                  <a:lnTo>
                    <a:pt x="377" y="243"/>
                  </a:lnTo>
                  <a:lnTo>
                    <a:pt x="382" y="248"/>
                  </a:lnTo>
                  <a:lnTo>
                    <a:pt x="387" y="256"/>
                  </a:lnTo>
                  <a:lnTo>
                    <a:pt x="395" y="259"/>
                  </a:lnTo>
                  <a:lnTo>
                    <a:pt x="403" y="262"/>
                  </a:lnTo>
                  <a:lnTo>
                    <a:pt x="411" y="259"/>
                  </a:lnTo>
                  <a:lnTo>
                    <a:pt x="419" y="256"/>
                  </a:lnTo>
                  <a:lnTo>
                    <a:pt x="424" y="248"/>
                  </a:lnTo>
                  <a:lnTo>
                    <a:pt x="429" y="243"/>
                  </a:lnTo>
                  <a:lnTo>
                    <a:pt x="429" y="233"/>
                  </a:lnTo>
                  <a:lnTo>
                    <a:pt x="429" y="225"/>
                  </a:lnTo>
                  <a:lnTo>
                    <a:pt x="424" y="217"/>
                  </a:lnTo>
                  <a:lnTo>
                    <a:pt x="419" y="212"/>
                  </a:lnTo>
                  <a:lnTo>
                    <a:pt x="411" y="209"/>
                  </a:lnTo>
                  <a:lnTo>
                    <a:pt x="403" y="207"/>
                  </a:lnTo>
                  <a:close/>
                  <a:moveTo>
                    <a:pt x="403" y="118"/>
                  </a:moveTo>
                  <a:lnTo>
                    <a:pt x="395" y="120"/>
                  </a:lnTo>
                  <a:lnTo>
                    <a:pt x="387" y="123"/>
                  </a:lnTo>
                  <a:lnTo>
                    <a:pt x="382" y="131"/>
                  </a:lnTo>
                  <a:lnTo>
                    <a:pt x="377" y="136"/>
                  </a:lnTo>
                  <a:lnTo>
                    <a:pt x="377" y="146"/>
                  </a:lnTo>
                  <a:lnTo>
                    <a:pt x="377" y="154"/>
                  </a:lnTo>
                  <a:lnTo>
                    <a:pt x="382" y="162"/>
                  </a:lnTo>
                  <a:lnTo>
                    <a:pt x="387" y="167"/>
                  </a:lnTo>
                  <a:lnTo>
                    <a:pt x="395" y="170"/>
                  </a:lnTo>
                  <a:lnTo>
                    <a:pt x="403" y="173"/>
                  </a:lnTo>
                  <a:lnTo>
                    <a:pt x="411" y="170"/>
                  </a:lnTo>
                  <a:lnTo>
                    <a:pt x="419" y="167"/>
                  </a:lnTo>
                  <a:lnTo>
                    <a:pt x="424" y="162"/>
                  </a:lnTo>
                  <a:lnTo>
                    <a:pt x="429" y="154"/>
                  </a:lnTo>
                  <a:lnTo>
                    <a:pt x="429" y="146"/>
                  </a:lnTo>
                  <a:lnTo>
                    <a:pt x="429" y="136"/>
                  </a:lnTo>
                  <a:lnTo>
                    <a:pt x="424" y="131"/>
                  </a:lnTo>
                  <a:lnTo>
                    <a:pt x="419" y="123"/>
                  </a:lnTo>
                  <a:lnTo>
                    <a:pt x="411" y="120"/>
                  </a:lnTo>
                  <a:lnTo>
                    <a:pt x="403" y="118"/>
                  </a:lnTo>
                  <a:close/>
                  <a:moveTo>
                    <a:pt x="52" y="110"/>
                  </a:moveTo>
                  <a:lnTo>
                    <a:pt x="52" y="358"/>
                  </a:lnTo>
                  <a:lnTo>
                    <a:pt x="332" y="358"/>
                  </a:lnTo>
                  <a:lnTo>
                    <a:pt x="332" y="110"/>
                  </a:lnTo>
                  <a:lnTo>
                    <a:pt x="52" y="110"/>
                  </a:lnTo>
                  <a:close/>
                  <a:moveTo>
                    <a:pt x="18" y="0"/>
                  </a:moveTo>
                  <a:lnTo>
                    <a:pt x="99" y="63"/>
                  </a:lnTo>
                  <a:lnTo>
                    <a:pt x="180" y="0"/>
                  </a:lnTo>
                  <a:lnTo>
                    <a:pt x="191" y="15"/>
                  </a:lnTo>
                  <a:lnTo>
                    <a:pt x="199" y="23"/>
                  </a:lnTo>
                  <a:lnTo>
                    <a:pt x="191" y="28"/>
                  </a:lnTo>
                  <a:lnTo>
                    <a:pt x="141" y="68"/>
                  </a:lnTo>
                  <a:lnTo>
                    <a:pt x="138" y="68"/>
                  </a:lnTo>
                  <a:lnTo>
                    <a:pt x="463" y="68"/>
                  </a:lnTo>
                  <a:lnTo>
                    <a:pt x="463" y="398"/>
                  </a:lnTo>
                  <a:lnTo>
                    <a:pt x="432" y="398"/>
                  </a:lnTo>
                  <a:lnTo>
                    <a:pt x="432" y="434"/>
                  </a:lnTo>
                  <a:lnTo>
                    <a:pt x="377" y="434"/>
                  </a:lnTo>
                  <a:lnTo>
                    <a:pt x="377" y="398"/>
                  </a:lnTo>
                  <a:lnTo>
                    <a:pt x="99" y="398"/>
                  </a:lnTo>
                  <a:lnTo>
                    <a:pt x="99" y="434"/>
                  </a:lnTo>
                  <a:lnTo>
                    <a:pt x="42" y="434"/>
                  </a:lnTo>
                  <a:lnTo>
                    <a:pt x="42" y="398"/>
                  </a:lnTo>
                  <a:lnTo>
                    <a:pt x="8" y="398"/>
                  </a:lnTo>
                  <a:lnTo>
                    <a:pt x="8" y="68"/>
                  </a:lnTo>
                  <a:lnTo>
                    <a:pt x="60" y="68"/>
                  </a:lnTo>
                  <a:lnTo>
                    <a:pt x="57" y="68"/>
                  </a:lnTo>
                  <a:lnTo>
                    <a:pt x="0" y="23"/>
                  </a:lnTo>
                  <a:lnTo>
                    <a:pt x="1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8" name="Freeform 837"/>
            <p:cNvSpPr/>
            <p:nvPr/>
          </p:nvSpPr>
          <p:spPr bwMode="auto">
            <a:xfrm>
              <a:off x="22885967" y="0"/>
              <a:ext cx="79375" cy="74613"/>
            </a:xfrm>
            <a:custGeom>
              <a:avLst/>
              <a:gdLst>
                <a:gd name="T0" fmla="*/ 13 w 50"/>
                <a:gd name="T1" fmla="*/ 0 h 47"/>
                <a:gd name="T2" fmla="*/ 50 w 50"/>
                <a:gd name="T3" fmla="*/ 21 h 47"/>
                <a:gd name="T4" fmla="*/ 37 w 50"/>
                <a:gd name="T5" fmla="*/ 47 h 47"/>
                <a:gd name="T6" fmla="*/ 24 w 50"/>
                <a:gd name="T7" fmla="*/ 39 h 47"/>
                <a:gd name="T8" fmla="*/ 11 w 50"/>
                <a:gd name="T9" fmla="*/ 31 h 47"/>
                <a:gd name="T10" fmla="*/ 0 w 50"/>
                <a:gd name="T11" fmla="*/ 26 h 47"/>
                <a:gd name="T12" fmla="*/ 13 w 5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0" h="47">
                  <a:moveTo>
                    <a:pt x="13" y="0"/>
                  </a:moveTo>
                  <a:lnTo>
                    <a:pt x="50" y="21"/>
                  </a:lnTo>
                  <a:lnTo>
                    <a:pt x="37" y="47"/>
                  </a:lnTo>
                  <a:lnTo>
                    <a:pt x="24" y="39"/>
                  </a:lnTo>
                  <a:lnTo>
                    <a:pt x="11" y="31"/>
                  </a:lnTo>
                  <a:lnTo>
                    <a:pt x="0" y="26"/>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9" name="Freeform 838"/>
            <p:cNvSpPr/>
            <p:nvPr/>
          </p:nvSpPr>
          <p:spPr bwMode="auto">
            <a:xfrm>
              <a:off x="22350979" y="436563"/>
              <a:ext cx="377825" cy="298450"/>
            </a:xfrm>
            <a:custGeom>
              <a:avLst/>
              <a:gdLst>
                <a:gd name="T0" fmla="*/ 206 w 238"/>
                <a:gd name="T1" fmla="*/ 0 h 188"/>
                <a:gd name="T2" fmla="*/ 217 w 238"/>
                <a:gd name="T3" fmla="*/ 3 h 188"/>
                <a:gd name="T4" fmla="*/ 225 w 238"/>
                <a:gd name="T5" fmla="*/ 10 h 188"/>
                <a:gd name="T6" fmla="*/ 233 w 238"/>
                <a:gd name="T7" fmla="*/ 18 h 188"/>
                <a:gd name="T8" fmla="*/ 238 w 238"/>
                <a:gd name="T9" fmla="*/ 29 h 188"/>
                <a:gd name="T10" fmla="*/ 180 w 238"/>
                <a:gd name="T11" fmla="*/ 136 h 188"/>
                <a:gd name="T12" fmla="*/ 165 w 238"/>
                <a:gd name="T13" fmla="*/ 157 h 188"/>
                <a:gd name="T14" fmla="*/ 146 w 238"/>
                <a:gd name="T15" fmla="*/ 173 h 188"/>
                <a:gd name="T16" fmla="*/ 123 w 238"/>
                <a:gd name="T17" fmla="*/ 183 h 188"/>
                <a:gd name="T18" fmla="*/ 110 w 238"/>
                <a:gd name="T19" fmla="*/ 186 h 188"/>
                <a:gd name="T20" fmla="*/ 94 w 238"/>
                <a:gd name="T21" fmla="*/ 188 h 188"/>
                <a:gd name="T22" fmla="*/ 70 w 238"/>
                <a:gd name="T23" fmla="*/ 186 h 188"/>
                <a:gd name="T24" fmla="*/ 49 w 238"/>
                <a:gd name="T25" fmla="*/ 175 h 188"/>
                <a:gd name="T26" fmla="*/ 26 w 238"/>
                <a:gd name="T27" fmla="*/ 157 h 188"/>
                <a:gd name="T28" fmla="*/ 7 w 238"/>
                <a:gd name="T29" fmla="*/ 133 h 188"/>
                <a:gd name="T30" fmla="*/ 0 w 238"/>
                <a:gd name="T31" fmla="*/ 105 h 188"/>
                <a:gd name="T32" fmla="*/ 0 w 238"/>
                <a:gd name="T33" fmla="*/ 73 h 188"/>
                <a:gd name="T34" fmla="*/ 10 w 238"/>
                <a:gd name="T35" fmla="*/ 44 h 188"/>
                <a:gd name="T36" fmla="*/ 44 w 238"/>
                <a:gd name="T37" fmla="*/ 65 h 188"/>
                <a:gd name="T38" fmla="*/ 39 w 238"/>
                <a:gd name="T39" fmla="*/ 86 h 188"/>
                <a:gd name="T40" fmla="*/ 42 w 238"/>
                <a:gd name="T41" fmla="*/ 107 h 188"/>
                <a:gd name="T42" fmla="*/ 52 w 238"/>
                <a:gd name="T43" fmla="*/ 126 h 188"/>
                <a:gd name="T44" fmla="*/ 68 w 238"/>
                <a:gd name="T45" fmla="*/ 141 h 188"/>
                <a:gd name="T46" fmla="*/ 89 w 238"/>
                <a:gd name="T47" fmla="*/ 147 h 188"/>
                <a:gd name="T48" fmla="*/ 112 w 238"/>
                <a:gd name="T49" fmla="*/ 144 h 188"/>
                <a:gd name="T50" fmla="*/ 131 w 238"/>
                <a:gd name="T51" fmla="*/ 133 h 188"/>
                <a:gd name="T52" fmla="*/ 144 w 238"/>
                <a:gd name="T53" fmla="*/ 118 h 188"/>
                <a:gd name="T54" fmla="*/ 206 w 238"/>
                <a:gd name="T5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 h="188">
                  <a:moveTo>
                    <a:pt x="206" y="0"/>
                  </a:moveTo>
                  <a:lnTo>
                    <a:pt x="217" y="3"/>
                  </a:lnTo>
                  <a:lnTo>
                    <a:pt x="225" y="10"/>
                  </a:lnTo>
                  <a:lnTo>
                    <a:pt x="233" y="18"/>
                  </a:lnTo>
                  <a:lnTo>
                    <a:pt x="238" y="29"/>
                  </a:lnTo>
                  <a:lnTo>
                    <a:pt x="180" y="136"/>
                  </a:lnTo>
                  <a:lnTo>
                    <a:pt x="165" y="157"/>
                  </a:lnTo>
                  <a:lnTo>
                    <a:pt x="146" y="173"/>
                  </a:lnTo>
                  <a:lnTo>
                    <a:pt x="123" y="183"/>
                  </a:lnTo>
                  <a:lnTo>
                    <a:pt x="110" y="186"/>
                  </a:lnTo>
                  <a:lnTo>
                    <a:pt x="94" y="188"/>
                  </a:lnTo>
                  <a:lnTo>
                    <a:pt x="70" y="186"/>
                  </a:lnTo>
                  <a:lnTo>
                    <a:pt x="49" y="175"/>
                  </a:lnTo>
                  <a:lnTo>
                    <a:pt x="26" y="157"/>
                  </a:lnTo>
                  <a:lnTo>
                    <a:pt x="7" y="133"/>
                  </a:lnTo>
                  <a:lnTo>
                    <a:pt x="0" y="105"/>
                  </a:lnTo>
                  <a:lnTo>
                    <a:pt x="0" y="73"/>
                  </a:lnTo>
                  <a:lnTo>
                    <a:pt x="10" y="44"/>
                  </a:lnTo>
                  <a:lnTo>
                    <a:pt x="44" y="65"/>
                  </a:lnTo>
                  <a:lnTo>
                    <a:pt x="39" y="86"/>
                  </a:lnTo>
                  <a:lnTo>
                    <a:pt x="42" y="107"/>
                  </a:lnTo>
                  <a:lnTo>
                    <a:pt x="52" y="126"/>
                  </a:lnTo>
                  <a:lnTo>
                    <a:pt x="68" y="141"/>
                  </a:lnTo>
                  <a:lnTo>
                    <a:pt x="89" y="147"/>
                  </a:lnTo>
                  <a:lnTo>
                    <a:pt x="112" y="144"/>
                  </a:lnTo>
                  <a:lnTo>
                    <a:pt x="131" y="133"/>
                  </a:lnTo>
                  <a:lnTo>
                    <a:pt x="144" y="118"/>
                  </a:lnTo>
                  <a:lnTo>
                    <a:pt x="20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0" name="Freeform 839"/>
            <p:cNvSpPr/>
            <p:nvPr/>
          </p:nvSpPr>
          <p:spPr bwMode="auto">
            <a:xfrm>
              <a:off x="22404954" y="33338"/>
              <a:ext cx="660400" cy="590550"/>
            </a:xfrm>
            <a:custGeom>
              <a:avLst/>
              <a:gdLst>
                <a:gd name="T0" fmla="*/ 254 w 416"/>
                <a:gd name="T1" fmla="*/ 3 h 372"/>
                <a:gd name="T2" fmla="*/ 306 w 416"/>
                <a:gd name="T3" fmla="*/ 24 h 372"/>
                <a:gd name="T4" fmla="*/ 332 w 416"/>
                <a:gd name="T5" fmla="*/ 39 h 372"/>
                <a:gd name="T6" fmla="*/ 395 w 416"/>
                <a:gd name="T7" fmla="*/ 115 h 372"/>
                <a:gd name="T8" fmla="*/ 416 w 416"/>
                <a:gd name="T9" fmla="*/ 209 h 372"/>
                <a:gd name="T10" fmla="*/ 392 w 416"/>
                <a:gd name="T11" fmla="*/ 306 h 372"/>
                <a:gd name="T12" fmla="*/ 343 w 416"/>
                <a:gd name="T13" fmla="*/ 367 h 372"/>
                <a:gd name="T14" fmla="*/ 332 w 416"/>
                <a:gd name="T15" fmla="*/ 372 h 372"/>
                <a:gd name="T16" fmla="*/ 330 w 416"/>
                <a:gd name="T17" fmla="*/ 369 h 372"/>
                <a:gd name="T18" fmla="*/ 327 w 416"/>
                <a:gd name="T19" fmla="*/ 359 h 372"/>
                <a:gd name="T20" fmla="*/ 314 w 416"/>
                <a:gd name="T21" fmla="*/ 317 h 372"/>
                <a:gd name="T22" fmla="*/ 282 w 416"/>
                <a:gd name="T23" fmla="*/ 296 h 372"/>
                <a:gd name="T24" fmla="*/ 254 w 416"/>
                <a:gd name="T25" fmla="*/ 296 h 372"/>
                <a:gd name="T26" fmla="*/ 233 w 416"/>
                <a:gd name="T27" fmla="*/ 306 h 372"/>
                <a:gd name="T28" fmla="*/ 225 w 416"/>
                <a:gd name="T29" fmla="*/ 312 h 372"/>
                <a:gd name="T30" fmla="*/ 220 w 416"/>
                <a:gd name="T31" fmla="*/ 312 h 372"/>
                <a:gd name="T32" fmla="*/ 222 w 416"/>
                <a:gd name="T33" fmla="*/ 301 h 372"/>
                <a:gd name="T34" fmla="*/ 217 w 416"/>
                <a:gd name="T35" fmla="*/ 278 h 372"/>
                <a:gd name="T36" fmla="*/ 207 w 416"/>
                <a:gd name="T37" fmla="*/ 259 h 372"/>
                <a:gd name="T38" fmla="*/ 188 w 416"/>
                <a:gd name="T39" fmla="*/ 246 h 372"/>
                <a:gd name="T40" fmla="*/ 170 w 416"/>
                <a:gd name="T41" fmla="*/ 238 h 372"/>
                <a:gd name="T42" fmla="*/ 146 w 416"/>
                <a:gd name="T43" fmla="*/ 241 h 372"/>
                <a:gd name="T44" fmla="*/ 125 w 416"/>
                <a:gd name="T45" fmla="*/ 249 h 372"/>
                <a:gd name="T46" fmla="*/ 117 w 416"/>
                <a:gd name="T47" fmla="*/ 254 h 372"/>
                <a:gd name="T48" fmla="*/ 112 w 416"/>
                <a:gd name="T49" fmla="*/ 254 h 372"/>
                <a:gd name="T50" fmla="*/ 112 w 416"/>
                <a:gd name="T51" fmla="*/ 243 h 372"/>
                <a:gd name="T52" fmla="*/ 99 w 416"/>
                <a:gd name="T53" fmla="*/ 204 h 372"/>
                <a:gd name="T54" fmla="*/ 68 w 416"/>
                <a:gd name="T55" fmla="*/ 183 h 372"/>
                <a:gd name="T56" fmla="*/ 42 w 416"/>
                <a:gd name="T57" fmla="*/ 183 h 372"/>
                <a:gd name="T58" fmla="*/ 18 w 416"/>
                <a:gd name="T59" fmla="*/ 194 h 372"/>
                <a:gd name="T60" fmla="*/ 8 w 416"/>
                <a:gd name="T61" fmla="*/ 204 h 372"/>
                <a:gd name="T62" fmla="*/ 2 w 416"/>
                <a:gd name="T63" fmla="*/ 207 h 372"/>
                <a:gd name="T64" fmla="*/ 0 w 416"/>
                <a:gd name="T65" fmla="*/ 202 h 372"/>
                <a:gd name="T66" fmla="*/ 10 w 416"/>
                <a:gd name="T67" fmla="*/ 149 h 372"/>
                <a:gd name="T68" fmla="*/ 52 w 416"/>
                <a:gd name="T69" fmla="*/ 71 h 372"/>
                <a:gd name="T70" fmla="*/ 123 w 416"/>
                <a:gd name="T71" fmla="*/ 18 h 372"/>
                <a:gd name="T72" fmla="*/ 209 w 41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372">
                  <a:moveTo>
                    <a:pt x="209" y="0"/>
                  </a:moveTo>
                  <a:lnTo>
                    <a:pt x="254" y="3"/>
                  </a:lnTo>
                  <a:lnTo>
                    <a:pt x="298" y="18"/>
                  </a:lnTo>
                  <a:lnTo>
                    <a:pt x="306" y="24"/>
                  </a:lnTo>
                  <a:lnTo>
                    <a:pt x="319" y="31"/>
                  </a:lnTo>
                  <a:lnTo>
                    <a:pt x="332" y="39"/>
                  </a:lnTo>
                  <a:lnTo>
                    <a:pt x="369" y="73"/>
                  </a:lnTo>
                  <a:lnTo>
                    <a:pt x="395" y="115"/>
                  </a:lnTo>
                  <a:lnTo>
                    <a:pt x="411" y="160"/>
                  </a:lnTo>
                  <a:lnTo>
                    <a:pt x="416" y="209"/>
                  </a:lnTo>
                  <a:lnTo>
                    <a:pt x="411" y="257"/>
                  </a:lnTo>
                  <a:lnTo>
                    <a:pt x="392" y="306"/>
                  </a:lnTo>
                  <a:lnTo>
                    <a:pt x="371" y="340"/>
                  </a:lnTo>
                  <a:lnTo>
                    <a:pt x="343" y="367"/>
                  </a:lnTo>
                  <a:lnTo>
                    <a:pt x="337" y="372"/>
                  </a:lnTo>
                  <a:lnTo>
                    <a:pt x="332" y="372"/>
                  </a:lnTo>
                  <a:lnTo>
                    <a:pt x="330" y="372"/>
                  </a:lnTo>
                  <a:lnTo>
                    <a:pt x="330" y="369"/>
                  </a:lnTo>
                  <a:lnTo>
                    <a:pt x="327" y="364"/>
                  </a:lnTo>
                  <a:lnTo>
                    <a:pt x="327" y="359"/>
                  </a:lnTo>
                  <a:lnTo>
                    <a:pt x="324" y="335"/>
                  </a:lnTo>
                  <a:lnTo>
                    <a:pt x="314" y="317"/>
                  </a:lnTo>
                  <a:lnTo>
                    <a:pt x="296" y="301"/>
                  </a:lnTo>
                  <a:lnTo>
                    <a:pt x="282" y="296"/>
                  </a:lnTo>
                  <a:lnTo>
                    <a:pt x="267" y="296"/>
                  </a:lnTo>
                  <a:lnTo>
                    <a:pt x="254" y="296"/>
                  </a:lnTo>
                  <a:lnTo>
                    <a:pt x="243" y="301"/>
                  </a:lnTo>
                  <a:lnTo>
                    <a:pt x="233" y="306"/>
                  </a:lnTo>
                  <a:lnTo>
                    <a:pt x="227" y="309"/>
                  </a:lnTo>
                  <a:lnTo>
                    <a:pt x="225" y="312"/>
                  </a:lnTo>
                  <a:lnTo>
                    <a:pt x="222" y="314"/>
                  </a:lnTo>
                  <a:lnTo>
                    <a:pt x="220" y="312"/>
                  </a:lnTo>
                  <a:lnTo>
                    <a:pt x="220" y="309"/>
                  </a:lnTo>
                  <a:lnTo>
                    <a:pt x="222" y="301"/>
                  </a:lnTo>
                  <a:lnTo>
                    <a:pt x="220" y="288"/>
                  </a:lnTo>
                  <a:lnTo>
                    <a:pt x="217" y="278"/>
                  </a:lnTo>
                  <a:lnTo>
                    <a:pt x="212" y="267"/>
                  </a:lnTo>
                  <a:lnTo>
                    <a:pt x="207" y="259"/>
                  </a:lnTo>
                  <a:lnTo>
                    <a:pt x="199" y="251"/>
                  </a:lnTo>
                  <a:lnTo>
                    <a:pt x="188" y="246"/>
                  </a:lnTo>
                  <a:lnTo>
                    <a:pt x="178" y="241"/>
                  </a:lnTo>
                  <a:lnTo>
                    <a:pt x="170" y="238"/>
                  </a:lnTo>
                  <a:lnTo>
                    <a:pt x="159" y="238"/>
                  </a:lnTo>
                  <a:lnTo>
                    <a:pt x="146" y="241"/>
                  </a:lnTo>
                  <a:lnTo>
                    <a:pt x="136" y="243"/>
                  </a:lnTo>
                  <a:lnTo>
                    <a:pt x="125" y="249"/>
                  </a:lnTo>
                  <a:lnTo>
                    <a:pt x="120" y="254"/>
                  </a:lnTo>
                  <a:lnTo>
                    <a:pt x="117" y="254"/>
                  </a:lnTo>
                  <a:lnTo>
                    <a:pt x="115" y="257"/>
                  </a:lnTo>
                  <a:lnTo>
                    <a:pt x="112" y="254"/>
                  </a:lnTo>
                  <a:lnTo>
                    <a:pt x="112" y="251"/>
                  </a:lnTo>
                  <a:lnTo>
                    <a:pt x="112" y="243"/>
                  </a:lnTo>
                  <a:lnTo>
                    <a:pt x="110" y="223"/>
                  </a:lnTo>
                  <a:lnTo>
                    <a:pt x="99" y="204"/>
                  </a:lnTo>
                  <a:lnTo>
                    <a:pt x="83" y="188"/>
                  </a:lnTo>
                  <a:lnTo>
                    <a:pt x="68" y="183"/>
                  </a:lnTo>
                  <a:lnTo>
                    <a:pt x="55" y="183"/>
                  </a:lnTo>
                  <a:lnTo>
                    <a:pt x="42" y="183"/>
                  </a:lnTo>
                  <a:lnTo>
                    <a:pt x="28" y="188"/>
                  </a:lnTo>
                  <a:lnTo>
                    <a:pt x="18" y="194"/>
                  </a:lnTo>
                  <a:lnTo>
                    <a:pt x="13" y="199"/>
                  </a:lnTo>
                  <a:lnTo>
                    <a:pt x="8" y="204"/>
                  </a:lnTo>
                  <a:lnTo>
                    <a:pt x="5" y="207"/>
                  </a:lnTo>
                  <a:lnTo>
                    <a:pt x="2" y="207"/>
                  </a:lnTo>
                  <a:lnTo>
                    <a:pt x="2" y="204"/>
                  </a:lnTo>
                  <a:lnTo>
                    <a:pt x="0" y="202"/>
                  </a:lnTo>
                  <a:lnTo>
                    <a:pt x="2" y="186"/>
                  </a:lnTo>
                  <a:lnTo>
                    <a:pt x="10" y="149"/>
                  </a:lnTo>
                  <a:lnTo>
                    <a:pt x="26" y="110"/>
                  </a:lnTo>
                  <a:lnTo>
                    <a:pt x="52" y="71"/>
                  </a:lnTo>
                  <a:lnTo>
                    <a:pt x="83" y="39"/>
                  </a:lnTo>
                  <a:lnTo>
                    <a:pt x="123" y="18"/>
                  </a:lnTo>
                  <a:lnTo>
                    <a:pt x="165" y="3"/>
                  </a:lnTo>
                  <a:lnTo>
                    <a:pt x="20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1" name="Freeform 840"/>
            <p:cNvSpPr/>
            <p:nvPr/>
          </p:nvSpPr>
          <p:spPr bwMode="auto">
            <a:xfrm>
              <a:off x="17237642" y="4132263"/>
              <a:ext cx="660400" cy="157163"/>
            </a:xfrm>
            <a:custGeom>
              <a:avLst/>
              <a:gdLst>
                <a:gd name="T0" fmla="*/ 377 w 416"/>
                <a:gd name="T1" fmla="*/ 0 h 99"/>
                <a:gd name="T2" fmla="*/ 416 w 416"/>
                <a:gd name="T3" fmla="*/ 0 h 99"/>
                <a:gd name="T4" fmla="*/ 416 w 416"/>
                <a:gd name="T5" fmla="*/ 99 h 99"/>
                <a:gd name="T6" fmla="*/ 0 w 416"/>
                <a:gd name="T7" fmla="*/ 99 h 99"/>
                <a:gd name="T8" fmla="*/ 0 w 416"/>
                <a:gd name="T9" fmla="*/ 2 h 99"/>
                <a:gd name="T10" fmla="*/ 37 w 416"/>
                <a:gd name="T11" fmla="*/ 2 h 99"/>
                <a:gd name="T12" fmla="*/ 37 w 416"/>
                <a:gd name="T13" fmla="*/ 63 h 99"/>
                <a:gd name="T14" fmla="*/ 377 w 416"/>
                <a:gd name="T15" fmla="*/ 63 h 99"/>
                <a:gd name="T16" fmla="*/ 377 w 416"/>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99">
                  <a:moveTo>
                    <a:pt x="377" y="0"/>
                  </a:moveTo>
                  <a:lnTo>
                    <a:pt x="416" y="0"/>
                  </a:lnTo>
                  <a:lnTo>
                    <a:pt x="416" y="99"/>
                  </a:lnTo>
                  <a:lnTo>
                    <a:pt x="0" y="99"/>
                  </a:lnTo>
                  <a:lnTo>
                    <a:pt x="0" y="2"/>
                  </a:lnTo>
                  <a:lnTo>
                    <a:pt x="37" y="2"/>
                  </a:lnTo>
                  <a:lnTo>
                    <a:pt x="37" y="63"/>
                  </a:lnTo>
                  <a:lnTo>
                    <a:pt x="377" y="63"/>
                  </a:lnTo>
                  <a:lnTo>
                    <a:pt x="37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2" name="Freeform 841"/>
            <p:cNvSpPr/>
            <p:nvPr/>
          </p:nvSpPr>
          <p:spPr bwMode="auto">
            <a:xfrm>
              <a:off x="17328129" y="3662363"/>
              <a:ext cx="487363" cy="523875"/>
            </a:xfrm>
            <a:custGeom>
              <a:avLst/>
              <a:gdLst>
                <a:gd name="T0" fmla="*/ 155 w 307"/>
                <a:gd name="T1" fmla="*/ 0 h 330"/>
                <a:gd name="T2" fmla="*/ 307 w 307"/>
                <a:gd name="T3" fmla="*/ 191 h 330"/>
                <a:gd name="T4" fmla="*/ 254 w 307"/>
                <a:gd name="T5" fmla="*/ 191 h 330"/>
                <a:gd name="T6" fmla="*/ 254 w 307"/>
                <a:gd name="T7" fmla="*/ 330 h 330"/>
                <a:gd name="T8" fmla="*/ 53 w 307"/>
                <a:gd name="T9" fmla="*/ 330 h 330"/>
                <a:gd name="T10" fmla="*/ 53 w 307"/>
                <a:gd name="T11" fmla="*/ 191 h 330"/>
                <a:gd name="T12" fmla="*/ 0 w 307"/>
                <a:gd name="T13" fmla="*/ 191 h 330"/>
                <a:gd name="T14" fmla="*/ 155 w 307"/>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30">
                  <a:moveTo>
                    <a:pt x="155" y="0"/>
                  </a:moveTo>
                  <a:lnTo>
                    <a:pt x="307" y="191"/>
                  </a:lnTo>
                  <a:lnTo>
                    <a:pt x="254" y="191"/>
                  </a:lnTo>
                  <a:lnTo>
                    <a:pt x="254" y="330"/>
                  </a:lnTo>
                  <a:lnTo>
                    <a:pt x="53" y="330"/>
                  </a:lnTo>
                  <a:lnTo>
                    <a:pt x="53" y="191"/>
                  </a:lnTo>
                  <a:lnTo>
                    <a:pt x="0" y="191"/>
                  </a:lnTo>
                  <a:lnTo>
                    <a:pt x="15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3" name="Freeform 842"/>
            <p:cNvSpPr>
              <a:spLocks noEditPoints="1"/>
            </p:cNvSpPr>
            <p:nvPr/>
          </p:nvSpPr>
          <p:spPr bwMode="auto">
            <a:xfrm>
              <a:off x="19826854" y="3013075"/>
              <a:ext cx="731838" cy="731838"/>
            </a:xfrm>
            <a:custGeom>
              <a:avLst/>
              <a:gdLst>
                <a:gd name="T0" fmla="*/ 246 w 461"/>
                <a:gd name="T1" fmla="*/ 74 h 461"/>
                <a:gd name="T2" fmla="*/ 246 w 461"/>
                <a:gd name="T3" fmla="*/ 147 h 461"/>
                <a:gd name="T4" fmla="*/ 173 w 461"/>
                <a:gd name="T5" fmla="*/ 147 h 461"/>
                <a:gd name="T6" fmla="*/ 173 w 461"/>
                <a:gd name="T7" fmla="*/ 215 h 461"/>
                <a:gd name="T8" fmla="*/ 246 w 461"/>
                <a:gd name="T9" fmla="*/ 215 h 461"/>
                <a:gd name="T10" fmla="*/ 246 w 461"/>
                <a:gd name="T11" fmla="*/ 288 h 461"/>
                <a:gd name="T12" fmla="*/ 314 w 461"/>
                <a:gd name="T13" fmla="*/ 288 h 461"/>
                <a:gd name="T14" fmla="*/ 314 w 461"/>
                <a:gd name="T15" fmla="*/ 215 h 461"/>
                <a:gd name="T16" fmla="*/ 388 w 461"/>
                <a:gd name="T17" fmla="*/ 215 h 461"/>
                <a:gd name="T18" fmla="*/ 388 w 461"/>
                <a:gd name="T19" fmla="*/ 147 h 461"/>
                <a:gd name="T20" fmla="*/ 314 w 461"/>
                <a:gd name="T21" fmla="*/ 147 h 461"/>
                <a:gd name="T22" fmla="*/ 314 w 461"/>
                <a:gd name="T23" fmla="*/ 74 h 461"/>
                <a:gd name="T24" fmla="*/ 246 w 461"/>
                <a:gd name="T25" fmla="*/ 74 h 461"/>
                <a:gd name="T26" fmla="*/ 280 w 461"/>
                <a:gd name="T27" fmla="*/ 0 h 461"/>
                <a:gd name="T28" fmla="*/ 325 w 461"/>
                <a:gd name="T29" fmla="*/ 8 h 461"/>
                <a:gd name="T30" fmla="*/ 369 w 461"/>
                <a:gd name="T31" fmla="*/ 24 h 461"/>
                <a:gd name="T32" fmla="*/ 409 w 461"/>
                <a:gd name="T33" fmla="*/ 53 h 461"/>
                <a:gd name="T34" fmla="*/ 437 w 461"/>
                <a:gd name="T35" fmla="*/ 92 h 461"/>
                <a:gd name="T36" fmla="*/ 453 w 461"/>
                <a:gd name="T37" fmla="*/ 137 h 461"/>
                <a:gd name="T38" fmla="*/ 461 w 461"/>
                <a:gd name="T39" fmla="*/ 181 h 461"/>
                <a:gd name="T40" fmla="*/ 453 w 461"/>
                <a:gd name="T41" fmla="*/ 226 h 461"/>
                <a:gd name="T42" fmla="*/ 437 w 461"/>
                <a:gd name="T43" fmla="*/ 270 h 461"/>
                <a:gd name="T44" fmla="*/ 409 w 461"/>
                <a:gd name="T45" fmla="*/ 309 h 461"/>
                <a:gd name="T46" fmla="*/ 369 w 461"/>
                <a:gd name="T47" fmla="*/ 338 h 461"/>
                <a:gd name="T48" fmla="*/ 325 w 461"/>
                <a:gd name="T49" fmla="*/ 354 h 461"/>
                <a:gd name="T50" fmla="*/ 280 w 461"/>
                <a:gd name="T51" fmla="*/ 362 h 461"/>
                <a:gd name="T52" fmla="*/ 231 w 461"/>
                <a:gd name="T53" fmla="*/ 354 h 461"/>
                <a:gd name="T54" fmla="*/ 186 w 461"/>
                <a:gd name="T55" fmla="*/ 333 h 461"/>
                <a:gd name="T56" fmla="*/ 58 w 461"/>
                <a:gd name="T57" fmla="*/ 461 h 461"/>
                <a:gd name="T58" fmla="*/ 0 w 461"/>
                <a:gd name="T59" fmla="*/ 404 h 461"/>
                <a:gd name="T60" fmla="*/ 129 w 461"/>
                <a:gd name="T61" fmla="*/ 275 h 461"/>
                <a:gd name="T62" fmla="*/ 108 w 461"/>
                <a:gd name="T63" fmla="*/ 231 h 461"/>
                <a:gd name="T64" fmla="*/ 100 w 461"/>
                <a:gd name="T65" fmla="*/ 186 h 461"/>
                <a:gd name="T66" fmla="*/ 105 w 461"/>
                <a:gd name="T67" fmla="*/ 139 h 461"/>
                <a:gd name="T68" fmla="*/ 123 w 461"/>
                <a:gd name="T69" fmla="*/ 95 h 461"/>
                <a:gd name="T70" fmla="*/ 152 w 461"/>
                <a:gd name="T71" fmla="*/ 53 h 461"/>
                <a:gd name="T72" fmla="*/ 191 w 461"/>
                <a:gd name="T73" fmla="*/ 24 h 461"/>
                <a:gd name="T74" fmla="*/ 236 w 461"/>
                <a:gd name="T75" fmla="*/ 8 h 461"/>
                <a:gd name="T76" fmla="*/ 280 w 461"/>
                <a:gd name="T77"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1" h="461">
                  <a:moveTo>
                    <a:pt x="246" y="74"/>
                  </a:moveTo>
                  <a:lnTo>
                    <a:pt x="246" y="147"/>
                  </a:lnTo>
                  <a:lnTo>
                    <a:pt x="173" y="147"/>
                  </a:lnTo>
                  <a:lnTo>
                    <a:pt x="173" y="215"/>
                  </a:lnTo>
                  <a:lnTo>
                    <a:pt x="246" y="215"/>
                  </a:lnTo>
                  <a:lnTo>
                    <a:pt x="246" y="288"/>
                  </a:lnTo>
                  <a:lnTo>
                    <a:pt x="314" y="288"/>
                  </a:lnTo>
                  <a:lnTo>
                    <a:pt x="314" y="215"/>
                  </a:lnTo>
                  <a:lnTo>
                    <a:pt x="388" y="215"/>
                  </a:lnTo>
                  <a:lnTo>
                    <a:pt x="388" y="147"/>
                  </a:lnTo>
                  <a:lnTo>
                    <a:pt x="314" y="147"/>
                  </a:lnTo>
                  <a:lnTo>
                    <a:pt x="314" y="74"/>
                  </a:lnTo>
                  <a:lnTo>
                    <a:pt x="246" y="74"/>
                  </a:lnTo>
                  <a:close/>
                  <a:moveTo>
                    <a:pt x="280" y="0"/>
                  </a:moveTo>
                  <a:lnTo>
                    <a:pt x="325" y="8"/>
                  </a:lnTo>
                  <a:lnTo>
                    <a:pt x="369" y="24"/>
                  </a:lnTo>
                  <a:lnTo>
                    <a:pt x="409" y="53"/>
                  </a:lnTo>
                  <a:lnTo>
                    <a:pt x="437" y="92"/>
                  </a:lnTo>
                  <a:lnTo>
                    <a:pt x="453" y="137"/>
                  </a:lnTo>
                  <a:lnTo>
                    <a:pt x="461" y="181"/>
                  </a:lnTo>
                  <a:lnTo>
                    <a:pt x="453" y="226"/>
                  </a:lnTo>
                  <a:lnTo>
                    <a:pt x="437" y="270"/>
                  </a:lnTo>
                  <a:lnTo>
                    <a:pt x="409" y="309"/>
                  </a:lnTo>
                  <a:lnTo>
                    <a:pt x="369" y="338"/>
                  </a:lnTo>
                  <a:lnTo>
                    <a:pt x="325" y="354"/>
                  </a:lnTo>
                  <a:lnTo>
                    <a:pt x="280" y="362"/>
                  </a:lnTo>
                  <a:lnTo>
                    <a:pt x="231" y="354"/>
                  </a:lnTo>
                  <a:lnTo>
                    <a:pt x="186" y="333"/>
                  </a:lnTo>
                  <a:lnTo>
                    <a:pt x="58" y="461"/>
                  </a:lnTo>
                  <a:lnTo>
                    <a:pt x="0" y="404"/>
                  </a:lnTo>
                  <a:lnTo>
                    <a:pt x="129" y="275"/>
                  </a:lnTo>
                  <a:lnTo>
                    <a:pt x="108" y="231"/>
                  </a:lnTo>
                  <a:lnTo>
                    <a:pt x="100" y="186"/>
                  </a:lnTo>
                  <a:lnTo>
                    <a:pt x="105" y="139"/>
                  </a:lnTo>
                  <a:lnTo>
                    <a:pt x="123" y="95"/>
                  </a:lnTo>
                  <a:lnTo>
                    <a:pt x="152" y="53"/>
                  </a:lnTo>
                  <a:lnTo>
                    <a:pt x="191" y="24"/>
                  </a:lnTo>
                  <a:lnTo>
                    <a:pt x="236" y="8"/>
                  </a:lnTo>
                  <a:lnTo>
                    <a:pt x="28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4" name="Freeform 843"/>
            <p:cNvSpPr>
              <a:spLocks noEditPoints="1"/>
            </p:cNvSpPr>
            <p:nvPr/>
          </p:nvSpPr>
          <p:spPr bwMode="auto">
            <a:xfrm>
              <a:off x="13691167" y="0"/>
              <a:ext cx="706438" cy="560388"/>
            </a:xfrm>
            <a:custGeom>
              <a:avLst/>
              <a:gdLst>
                <a:gd name="T0" fmla="*/ 317 w 445"/>
                <a:gd name="T1" fmla="*/ 199 h 353"/>
                <a:gd name="T2" fmla="*/ 317 w 445"/>
                <a:gd name="T3" fmla="*/ 246 h 353"/>
                <a:gd name="T4" fmla="*/ 404 w 445"/>
                <a:gd name="T5" fmla="*/ 246 h 353"/>
                <a:gd name="T6" fmla="*/ 404 w 445"/>
                <a:gd name="T7" fmla="*/ 199 h 353"/>
                <a:gd name="T8" fmla="*/ 317 w 445"/>
                <a:gd name="T9" fmla="*/ 199 h 353"/>
                <a:gd name="T10" fmla="*/ 42 w 445"/>
                <a:gd name="T11" fmla="*/ 199 h 353"/>
                <a:gd name="T12" fmla="*/ 42 w 445"/>
                <a:gd name="T13" fmla="*/ 246 h 353"/>
                <a:gd name="T14" fmla="*/ 129 w 445"/>
                <a:gd name="T15" fmla="*/ 246 h 353"/>
                <a:gd name="T16" fmla="*/ 129 w 445"/>
                <a:gd name="T17" fmla="*/ 199 h 353"/>
                <a:gd name="T18" fmla="*/ 42 w 445"/>
                <a:gd name="T19" fmla="*/ 199 h 353"/>
                <a:gd name="T20" fmla="*/ 113 w 445"/>
                <a:gd name="T21" fmla="*/ 29 h 353"/>
                <a:gd name="T22" fmla="*/ 84 w 445"/>
                <a:gd name="T23" fmla="*/ 81 h 353"/>
                <a:gd name="T24" fmla="*/ 74 w 445"/>
                <a:gd name="T25" fmla="*/ 102 h 353"/>
                <a:gd name="T26" fmla="*/ 372 w 445"/>
                <a:gd name="T27" fmla="*/ 102 h 353"/>
                <a:gd name="T28" fmla="*/ 359 w 445"/>
                <a:gd name="T29" fmla="*/ 81 h 353"/>
                <a:gd name="T30" fmla="*/ 333 w 445"/>
                <a:gd name="T31" fmla="*/ 29 h 353"/>
                <a:gd name="T32" fmla="*/ 113 w 445"/>
                <a:gd name="T33" fmla="*/ 29 h 353"/>
                <a:gd name="T34" fmla="*/ 87 w 445"/>
                <a:gd name="T35" fmla="*/ 0 h 353"/>
                <a:gd name="T36" fmla="*/ 359 w 445"/>
                <a:gd name="T37" fmla="*/ 0 h 353"/>
                <a:gd name="T38" fmla="*/ 359 w 445"/>
                <a:gd name="T39" fmla="*/ 5 h 353"/>
                <a:gd name="T40" fmla="*/ 401 w 445"/>
                <a:gd name="T41" fmla="*/ 79 h 353"/>
                <a:gd name="T42" fmla="*/ 445 w 445"/>
                <a:gd name="T43" fmla="*/ 128 h 353"/>
                <a:gd name="T44" fmla="*/ 445 w 445"/>
                <a:gd name="T45" fmla="*/ 333 h 353"/>
                <a:gd name="T46" fmla="*/ 443 w 445"/>
                <a:gd name="T47" fmla="*/ 340 h 353"/>
                <a:gd name="T48" fmla="*/ 438 w 445"/>
                <a:gd name="T49" fmla="*/ 346 h 353"/>
                <a:gd name="T50" fmla="*/ 432 w 445"/>
                <a:gd name="T51" fmla="*/ 351 h 353"/>
                <a:gd name="T52" fmla="*/ 425 w 445"/>
                <a:gd name="T53" fmla="*/ 353 h 353"/>
                <a:gd name="T54" fmla="*/ 359 w 445"/>
                <a:gd name="T55" fmla="*/ 353 h 353"/>
                <a:gd name="T56" fmla="*/ 351 w 445"/>
                <a:gd name="T57" fmla="*/ 351 h 353"/>
                <a:gd name="T58" fmla="*/ 346 w 445"/>
                <a:gd name="T59" fmla="*/ 346 h 353"/>
                <a:gd name="T60" fmla="*/ 341 w 445"/>
                <a:gd name="T61" fmla="*/ 340 h 353"/>
                <a:gd name="T62" fmla="*/ 338 w 445"/>
                <a:gd name="T63" fmla="*/ 333 h 353"/>
                <a:gd name="T64" fmla="*/ 338 w 445"/>
                <a:gd name="T65" fmla="*/ 280 h 353"/>
                <a:gd name="T66" fmla="*/ 108 w 445"/>
                <a:gd name="T67" fmla="*/ 280 h 353"/>
                <a:gd name="T68" fmla="*/ 108 w 445"/>
                <a:gd name="T69" fmla="*/ 333 h 353"/>
                <a:gd name="T70" fmla="*/ 105 w 445"/>
                <a:gd name="T71" fmla="*/ 340 h 353"/>
                <a:gd name="T72" fmla="*/ 100 w 445"/>
                <a:gd name="T73" fmla="*/ 346 h 353"/>
                <a:gd name="T74" fmla="*/ 95 w 445"/>
                <a:gd name="T75" fmla="*/ 351 h 353"/>
                <a:gd name="T76" fmla="*/ 87 w 445"/>
                <a:gd name="T77" fmla="*/ 353 h 353"/>
                <a:gd name="T78" fmla="*/ 21 w 445"/>
                <a:gd name="T79" fmla="*/ 353 h 353"/>
                <a:gd name="T80" fmla="*/ 13 w 445"/>
                <a:gd name="T81" fmla="*/ 351 h 353"/>
                <a:gd name="T82" fmla="*/ 8 w 445"/>
                <a:gd name="T83" fmla="*/ 346 h 353"/>
                <a:gd name="T84" fmla="*/ 3 w 445"/>
                <a:gd name="T85" fmla="*/ 340 h 353"/>
                <a:gd name="T86" fmla="*/ 0 w 445"/>
                <a:gd name="T87" fmla="*/ 333 h 353"/>
                <a:gd name="T88" fmla="*/ 0 w 445"/>
                <a:gd name="T89" fmla="*/ 128 h 353"/>
                <a:gd name="T90" fmla="*/ 45 w 445"/>
                <a:gd name="T91" fmla="*/ 79 h 353"/>
                <a:gd name="T92" fmla="*/ 84 w 445"/>
                <a:gd name="T93" fmla="*/ 5 h 353"/>
                <a:gd name="T94" fmla="*/ 87 w 445"/>
                <a:gd name="T9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5" h="353">
                  <a:moveTo>
                    <a:pt x="317" y="199"/>
                  </a:moveTo>
                  <a:lnTo>
                    <a:pt x="317" y="246"/>
                  </a:lnTo>
                  <a:lnTo>
                    <a:pt x="404" y="246"/>
                  </a:lnTo>
                  <a:lnTo>
                    <a:pt x="404" y="199"/>
                  </a:lnTo>
                  <a:lnTo>
                    <a:pt x="317" y="199"/>
                  </a:lnTo>
                  <a:close/>
                  <a:moveTo>
                    <a:pt x="42" y="199"/>
                  </a:moveTo>
                  <a:lnTo>
                    <a:pt x="42" y="246"/>
                  </a:lnTo>
                  <a:lnTo>
                    <a:pt x="129" y="246"/>
                  </a:lnTo>
                  <a:lnTo>
                    <a:pt x="129" y="199"/>
                  </a:lnTo>
                  <a:lnTo>
                    <a:pt x="42" y="199"/>
                  </a:lnTo>
                  <a:close/>
                  <a:moveTo>
                    <a:pt x="113" y="29"/>
                  </a:moveTo>
                  <a:lnTo>
                    <a:pt x="84" y="81"/>
                  </a:lnTo>
                  <a:lnTo>
                    <a:pt x="74" y="102"/>
                  </a:lnTo>
                  <a:lnTo>
                    <a:pt x="372" y="102"/>
                  </a:lnTo>
                  <a:lnTo>
                    <a:pt x="359" y="81"/>
                  </a:lnTo>
                  <a:lnTo>
                    <a:pt x="333" y="29"/>
                  </a:lnTo>
                  <a:lnTo>
                    <a:pt x="113" y="29"/>
                  </a:lnTo>
                  <a:close/>
                  <a:moveTo>
                    <a:pt x="87" y="0"/>
                  </a:moveTo>
                  <a:lnTo>
                    <a:pt x="359" y="0"/>
                  </a:lnTo>
                  <a:lnTo>
                    <a:pt x="359" y="5"/>
                  </a:lnTo>
                  <a:lnTo>
                    <a:pt x="401" y="79"/>
                  </a:lnTo>
                  <a:lnTo>
                    <a:pt x="445" y="128"/>
                  </a:lnTo>
                  <a:lnTo>
                    <a:pt x="445" y="333"/>
                  </a:lnTo>
                  <a:lnTo>
                    <a:pt x="443" y="340"/>
                  </a:lnTo>
                  <a:lnTo>
                    <a:pt x="438" y="346"/>
                  </a:lnTo>
                  <a:lnTo>
                    <a:pt x="432" y="351"/>
                  </a:lnTo>
                  <a:lnTo>
                    <a:pt x="425" y="353"/>
                  </a:lnTo>
                  <a:lnTo>
                    <a:pt x="359" y="353"/>
                  </a:lnTo>
                  <a:lnTo>
                    <a:pt x="351" y="351"/>
                  </a:lnTo>
                  <a:lnTo>
                    <a:pt x="346" y="346"/>
                  </a:lnTo>
                  <a:lnTo>
                    <a:pt x="341" y="340"/>
                  </a:lnTo>
                  <a:lnTo>
                    <a:pt x="338" y="333"/>
                  </a:lnTo>
                  <a:lnTo>
                    <a:pt x="338" y="280"/>
                  </a:lnTo>
                  <a:lnTo>
                    <a:pt x="108" y="280"/>
                  </a:lnTo>
                  <a:lnTo>
                    <a:pt x="108" y="333"/>
                  </a:lnTo>
                  <a:lnTo>
                    <a:pt x="105" y="340"/>
                  </a:lnTo>
                  <a:lnTo>
                    <a:pt x="100" y="346"/>
                  </a:lnTo>
                  <a:lnTo>
                    <a:pt x="95" y="351"/>
                  </a:lnTo>
                  <a:lnTo>
                    <a:pt x="87" y="353"/>
                  </a:lnTo>
                  <a:lnTo>
                    <a:pt x="21" y="353"/>
                  </a:lnTo>
                  <a:lnTo>
                    <a:pt x="13" y="351"/>
                  </a:lnTo>
                  <a:lnTo>
                    <a:pt x="8" y="346"/>
                  </a:lnTo>
                  <a:lnTo>
                    <a:pt x="3" y="340"/>
                  </a:lnTo>
                  <a:lnTo>
                    <a:pt x="0" y="333"/>
                  </a:lnTo>
                  <a:lnTo>
                    <a:pt x="0" y="128"/>
                  </a:lnTo>
                  <a:lnTo>
                    <a:pt x="45" y="79"/>
                  </a:lnTo>
                  <a:lnTo>
                    <a:pt x="84" y="5"/>
                  </a:lnTo>
                  <a:lnTo>
                    <a:pt x="8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5" name="Freeform 844"/>
            <p:cNvSpPr/>
            <p:nvPr/>
          </p:nvSpPr>
          <p:spPr bwMode="auto">
            <a:xfrm>
              <a:off x="12835504" y="1692275"/>
              <a:ext cx="295275" cy="868363"/>
            </a:xfrm>
            <a:custGeom>
              <a:avLst/>
              <a:gdLst>
                <a:gd name="T0" fmla="*/ 78 w 186"/>
                <a:gd name="T1" fmla="*/ 0 h 547"/>
                <a:gd name="T2" fmla="*/ 107 w 186"/>
                <a:gd name="T3" fmla="*/ 0 h 547"/>
                <a:gd name="T4" fmla="*/ 120 w 186"/>
                <a:gd name="T5" fmla="*/ 128 h 547"/>
                <a:gd name="T6" fmla="*/ 139 w 186"/>
                <a:gd name="T7" fmla="*/ 128 h 547"/>
                <a:gd name="T8" fmla="*/ 123 w 186"/>
                <a:gd name="T9" fmla="*/ 0 h 547"/>
                <a:gd name="T10" fmla="*/ 139 w 186"/>
                <a:gd name="T11" fmla="*/ 8 h 547"/>
                <a:gd name="T12" fmla="*/ 152 w 186"/>
                <a:gd name="T13" fmla="*/ 26 h 547"/>
                <a:gd name="T14" fmla="*/ 160 w 186"/>
                <a:gd name="T15" fmla="*/ 47 h 547"/>
                <a:gd name="T16" fmla="*/ 165 w 186"/>
                <a:gd name="T17" fmla="*/ 63 h 547"/>
                <a:gd name="T18" fmla="*/ 178 w 186"/>
                <a:gd name="T19" fmla="*/ 97 h 547"/>
                <a:gd name="T20" fmla="*/ 186 w 186"/>
                <a:gd name="T21" fmla="*/ 131 h 547"/>
                <a:gd name="T22" fmla="*/ 183 w 186"/>
                <a:gd name="T23" fmla="*/ 162 h 547"/>
                <a:gd name="T24" fmla="*/ 173 w 186"/>
                <a:gd name="T25" fmla="*/ 188 h 547"/>
                <a:gd name="T26" fmla="*/ 160 w 186"/>
                <a:gd name="T27" fmla="*/ 212 h 547"/>
                <a:gd name="T28" fmla="*/ 141 w 186"/>
                <a:gd name="T29" fmla="*/ 233 h 547"/>
                <a:gd name="T30" fmla="*/ 118 w 186"/>
                <a:gd name="T31" fmla="*/ 248 h 547"/>
                <a:gd name="T32" fmla="*/ 118 w 186"/>
                <a:gd name="T33" fmla="*/ 547 h 547"/>
                <a:gd name="T34" fmla="*/ 68 w 186"/>
                <a:gd name="T35" fmla="*/ 547 h 547"/>
                <a:gd name="T36" fmla="*/ 68 w 186"/>
                <a:gd name="T37" fmla="*/ 248 h 547"/>
                <a:gd name="T38" fmla="*/ 44 w 186"/>
                <a:gd name="T39" fmla="*/ 233 h 547"/>
                <a:gd name="T40" fmla="*/ 29 w 186"/>
                <a:gd name="T41" fmla="*/ 209 h 547"/>
                <a:gd name="T42" fmla="*/ 13 w 186"/>
                <a:gd name="T43" fmla="*/ 188 h 547"/>
                <a:gd name="T44" fmla="*/ 3 w 186"/>
                <a:gd name="T45" fmla="*/ 162 h 547"/>
                <a:gd name="T46" fmla="*/ 0 w 186"/>
                <a:gd name="T47" fmla="*/ 131 h 547"/>
                <a:gd name="T48" fmla="*/ 8 w 186"/>
                <a:gd name="T49" fmla="*/ 97 h 547"/>
                <a:gd name="T50" fmla="*/ 21 w 186"/>
                <a:gd name="T51" fmla="*/ 63 h 547"/>
                <a:gd name="T52" fmla="*/ 26 w 186"/>
                <a:gd name="T53" fmla="*/ 47 h 547"/>
                <a:gd name="T54" fmla="*/ 34 w 186"/>
                <a:gd name="T55" fmla="*/ 26 h 547"/>
                <a:gd name="T56" fmla="*/ 47 w 186"/>
                <a:gd name="T57" fmla="*/ 8 h 547"/>
                <a:gd name="T58" fmla="*/ 63 w 186"/>
                <a:gd name="T59" fmla="*/ 0 h 547"/>
                <a:gd name="T60" fmla="*/ 50 w 186"/>
                <a:gd name="T61" fmla="*/ 128 h 547"/>
                <a:gd name="T62" fmla="*/ 65 w 186"/>
                <a:gd name="T63" fmla="*/ 128 h 547"/>
                <a:gd name="T64" fmla="*/ 78 w 186"/>
                <a:gd name="T6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6" h="547">
                  <a:moveTo>
                    <a:pt x="78" y="0"/>
                  </a:moveTo>
                  <a:lnTo>
                    <a:pt x="107" y="0"/>
                  </a:lnTo>
                  <a:lnTo>
                    <a:pt x="120" y="128"/>
                  </a:lnTo>
                  <a:lnTo>
                    <a:pt x="139" y="128"/>
                  </a:lnTo>
                  <a:lnTo>
                    <a:pt x="123" y="0"/>
                  </a:lnTo>
                  <a:lnTo>
                    <a:pt x="139" y="8"/>
                  </a:lnTo>
                  <a:lnTo>
                    <a:pt x="152" y="26"/>
                  </a:lnTo>
                  <a:lnTo>
                    <a:pt x="160" y="47"/>
                  </a:lnTo>
                  <a:lnTo>
                    <a:pt x="165" y="63"/>
                  </a:lnTo>
                  <a:lnTo>
                    <a:pt x="178" y="97"/>
                  </a:lnTo>
                  <a:lnTo>
                    <a:pt x="186" y="131"/>
                  </a:lnTo>
                  <a:lnTo>
                    <a:pt x="183" y="162"/>
                  </a:lnTo>
                  <a:lnTo>
                    <a:pt x="173" y="188"/>
                  </a:lnTo>
                  <a:lnTo>
                    <a:pt x="160" y="212"/>
                  </a:lnTo>
                  <a:lnTo>
                    <a:pt x="141" y="233"/>
                  </a:lnTo>
                  <a:lnTo>
                    <a:pt x="118" y="248"/>
                  </a:lnTo>
                  <a:lnTo>
                    <a:pt x="118" y="547"/>
                  </a:lnTo>
                  <a:lnTo>
                    <a:pt x="68" y="547"/>
                  </a:lnTo>
                  <a:lnTo>
                    <a:pt x="68" y="248"/>
                  </a:lnTo>
                  <a:lnTo>
                    <a:pt x="44" y="233"/>
                  </a:lnTo>
                  <a:lnTo>
                    <a:pt x="29" y="209"/>
                  </a:lnTo>
                  <a:lnTo>
                    <a:pt x="13" y="188"/>
                  </a:lnTo>
                  <a:lnTo>
                    <a:pt x="3" y="162"/>
                  </a:lnTo>
                  <a:lnTo>
                    <a:pt x="0" y="131"/>
                  </a:lnTo>
                  <a:lnTo>
                    <a:pt x="8" y="97"/>
                  </a:lnTo>
                  <a:lnTo>
                    <a:pt x="21" y="63"/>
                  </a:lnTo>
                  <a:lnTo>
                    <a:pt x="26" y="47"/>
                  </a:lnTo>
                  <a:lnTo>
                    <a:pt x="34" y="26"/>
                  </a:lnTo>
                  <a:lnTo>
                    <a:pt x="47" y="8"/>
                  </a:lnTo>
                  <a:lnTo>
                    <a:pt x="63" y="0"/>
                  </a:lnTo>
                  <a:lnTo>
                    <a:pt x="50" y="128"/>
                  </a:lnTo>
                  <a:lnTo>
                    <a:pt x="65" y="128"/>
                  </a:lnTo>
                  <a:lnTo>
                    <a:pt x="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6" name="Freeform 845"/>
            <p:cNvSpPr/>
            <p:nvPr/>
          </p:nvSpPr>
          <p:spPr bwMode="auto">
            <a:xfrm>
              <a:off x="13226029" y="1671638"/>
              <a:ext cx="320675" cy="889000"/>
            </a:xfrm>
            <a:custGeom>
              <a:avLst/>
              <a:gdLst>
                <a:gd name="T0" fmla="*/ 102 w 202"/>
                <a:gd name="T1" fmla="*/ 0 h 560"/>
                <a:gd name="T2" fmla="*/ 128 w 202"/>
                <a:gd name="T3" fmla="*/ 7 h 560"/>
                <a:gd name="T4" fmla="*/ 152 w 202"/>
                <a:gd name="T5" fmla="*/ 23 h 560"/>
                <a:gd name="T6" fmla="*/ 173 w 202"/>
                <a:gd name="T7" fmla="*/ 49 h 560"/>
                <a:gd name="T8" fmla="*/ 189 w 202"/>
                <a:gd name="T9" fmla="*/ 81 h 560"/>
                <a:gd name="T10" fmla="*/ 199 w 202"/>
                <a:gd name="T11" fmla="*/ 115 h 560"/>
                <a:gd name="T12" fmla="*/ 202 w 202"/>
                <a:gd name="T13" fmla="*/ 149 h 560"/>
                <a:gd name="T14" fmla="*/ 196 w 202"/>
                <a:gd name="T15" fmla="*/ 191 h 560"/>
                <a:gd name="T16" fmla="*/ 181 w 202"/>
                <a:gd name="T17" fmla="*/ 225 h 560"/>
                <a:gd name="T18" fmla="*/ 157 w 202"/>
                <a:gd name="T19" fmla="*/ 251 h 560"/>
                <a:gd name="T20" fmla="*/ 126 w 202"/>
                <a:gd name="T21" fmla="*/ 267 h 560"/>
                <a:gd name="T22" fmla="*/ 126 w 202"/>
                <a:gd name="T23" fmla="*/ 560 h 560"/>
                <a:gd name="T24" fmla="*/ 76 w 202"/>
                <a:gd name="T25" fmla="*/ 560 h 560"/>
                <a:gd name="T26" fmla="*/ 76 w 202"/>
                <a:gd name="T27" fmla="*/ 267 h 560"/>
                <a:gd name="T28" fmla="*/ 45 w 202"/>
                <a:gd name="T29" fmla="*/ 251 h 560"/>
                <a:gd name="T30" fmla="*/ 21 w 202"/>
                <a:gd name="T31" fmla="*/ 225 h 560"/>
                <a:gd name="T32" fmla="*/ 5 w 202"/>
                <a:gd name="T33" fmla="*/ 188 h 560"/>
                <a:gd name="T34" fmla="*/ 0 w 202"/>
                <a:gd name="T35" fmla="*/ 149 h 560"/>
                <a:gd name="T36" fmla="*/ 5 w 202"/>
                <a:gd name="T37" fmla="*/ 115 h 560"/>
                <a:gd name="T38" fmla="*/ 16 w 202"/>
                <a:gd name="T39" fmla="*/ 81 h 560"/>
                <a:gd name="T40" fmla="*/ 31 w 202"/>
                <a:gd name="T41" fmla="*/ 49 h 560"/>
                <a:gd name="T42" fmla="*/ 50 w 202"/>
                <a:gd name="T43" fmla="*/ 23 h 560"/>
                <a:gd name="T44" fmla="*/ 73 w 202"/>
                <a:gd name="T45" fmla="*/ 7 h 560"/>
                <a:gd name="T46" fmla="*/ 102 w 202"/>
                <a:gd name="T47"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560">
                  <a:moveTo>
                    <a:pt x="102" y="0"/>
                  </a:moveTo>
                  <a:lnTo>
                    <a:pt x="128" y="7"/>
                  </a:lnTo>
                  <a:lnTo>
                    <a:pt x="152" y="23"/>
                  </a:lnTo>
                  <a:lnTo>
                    <a:pt x="173" y="49"/>
                  </a:lnTo>
                  <a:lnTo>
                    <a:pt x="189" y="81"/>
                  </a:lnTo>
                  <a:lnTo>
                    <a:pt x="199" y="115"/>
                  </a:lnTo>
                  <a:lnTo>
                    <a:pt x="202" y="149"/>
                  </a:lnTo>
                  <a:lnTo>
                    <a:pt x="196" y="191"/>
                  </a:lnTo>
                  <a:lnTo>
                    <a:pt x="181" y="225"/>
                  </a:lnTo>
                  <a:lnTo>
                    <a:pt x="157" y="251"/>
                  </a:lnTo>
                  <a:lnTo>
                    <a:pt x="126" y="267"/>
                  </a:lnTo>
                  <a:lnTo>
                    <a:pt x="126" y="560"/>
                  </a:lnTo>
                  <a:lnTo>
                    <a:pt x="76" y="560"/>
                  </a:lnTo>
                  <a:lnTo>
                    <a:pt x="76" y="267"/>
                  </a:lnTo>
                  <a:lnTo>
                    <a:pt x="45" y="251"/>
                  </a:lnTo>
                  <a:lnTo>
                    <a:pt x="21" y="225"/>
                  </a:lnTo>
                  <a:lnTo>
                    <a:pt x="5" y="188"/>
                  </a:lnTo>
                  <a:lnTo>
                    <a:pt x="0" y="149"/>
                  </a:lnTo>
                  <a:lnTo>
                    <a:pt x="5" y="115"/>
                  </a:lnTo>
                  <a:lnTo>
                    <a:pt x="16" y="81"/>
                  </a:lnTo>
                  <a:lnTo>
                    <a:pt x="31" y="49"/>
                  </a:lnTo>
                  <a:lnTo>
                    <a:pt x="50" y="23"/>
                  </a:lnTo>
                  <a:lnTo>
                    <a:pt x="73" y="7"/>
                  </a:lnTo>
                  <a:lnTo>
                    <a:pt x="10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7" name="Rectangle 846"/>
            <p:cNvSpPr>
              <a:spLocks noChangeArrowheads="1"/>
            </p:cNvSpPr>
            <p:nvPr/>
          </p:nvSpPr>
          <p:spPr bwMode="auto">
            <a:xfrm>
              <a:off x="12889479" y="323850"/>
              <a:ext cx="53975" cy="15398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8" name="Freeform 847"/>
            <p:cNvSpPr/>
            <p:nvPr/>
          </p:nvSpPr>
          <p:spPr bwMode="auto">
            <a:xfrm>
              <a:off x="13143479" y="323850"/>
              <a:ext cx="249238" cy="153988"/>
            </a:xfrm>
            <a:custGeom>
              <a:avLst/>
              <a:gdLst>
                <a:gd name="T0" fmla="*/ 94 w 157"/>
                <a:gd name="T1" fmla="*/ 0 h 97"/>
                <a:gd name="T2" fmla="*/ 157 w 157"/>
                <a:gd name="T3" fmla="*/ 0 h 97"/>
                <a:gd name="T4" fmla="*/ 157 w 157"/>
                <a:gd name="T5" fmla="*/ 97 h 97"/>
                <a:gd name="T6" fmla="*/ 0 w 157"/>
                <a:gd name="T7" fmla="*/ 97 h 97"/>
                <a:gd name="T8" fmla="*/ 94 w 157"/>
                <a:gd name="T9" fmla="*/ 0 h 97"/>
              </a:gdLst>
              <a:ahLst/>
              <a:cxnLst>
                <a:cxn ang="0">
                  <a:pos x="T0" y="T1"/>
                </a:cxn>
                <a:cxn ang="0">
                  <a:pos x="T2" y="T3"/>
                </a:cxn>
                <a:cxn ang="0">
                  <a:pos x="T4" y="T5"/>
                </a:cxn>
                <a:cxn ang="0">
                  <a:pos x="T6" y="T7"/>
                </a:cxn>
                <a:cxn ang="0">
                  <a:pos x="T8" y="T9"/>
                </a:cxn>
              </a:cxnLst>
              <a:rect l="0" t="0" r="r" b="b"/>
              <a:pathLst>
                <a:path w="157" h="97">
                  <a:moveTo>
                    <a:pt x="94" y="0"/>
                  </a:moveTo>
                  <a:lnTo>
                    <a:pt x="157" y="0"/>
                  </a:lnTo>
                  <a:lnTo>
                    <a:pt x="157" y="97"/>
                  </a:lnTo>
                  <a:lnTo>
                    <a:pt x="0" y="97"/>
                  </a:lnTo>
                  <a:lnTo>
                    <a:pt x="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9" name="Freeform 848"/>
            <p:cNvSpPr/>
            <p:nvPr/>
          </p:nvSpPr>
          <p:spPr bwMode="auto">
            <a:xfrm>
              <a:off x="12972029" y="323850"/>
              <a:ext cx="166688" cy="153988"/>
            </a:xfrm>
            <a:custGeom>
              <a:avLst/>
              <a:gdLst>
                <a:gd name="T0" fmla="*/ 0 w 105"/>
                <a:gd name="T1" fmla="*/ 0 h 97"/>
                <a:gd name="T2" fmla="*/ 105 w 105"/>
                <a:gd name="T3" fmla="*/ 0 h 97"/>
                <a:gd name="T4" fmla="*/ 8 w 105"/>
                <a:gd name="T5" fmla="*/ 97 h 97"/>
                <a:gd name="T6" fmla="*/ 0 w 105"/>
                <a:gd name="T7" fmla="*/ 97 h 97"/>
                <a:gd name="T8" fmla="*/ 0 w 105"/>
                <a:gd name="T9" fmla="*/ 0 h 97"/>
              </a:gdLst>
              <a:ahLst/>
              <a:cxnLst>
                <a:cxn ang="0">
                  <a:pos x="T0" y="T1"/>
                </a:cxn>
                <a:cxn ang="0">
                  <a:pos x="T2" y="T3"/>
                </a:cxn>
                <a:cxn ang="0">
                  <a:pos x="T4" y="T5"/>
                </a:cxn>
                <a:cxn ang="0">
                  <a:pos x="T6" y="T7"/>
                </a:cxn>
                <a:cxn ang="0">
                  <a:pos x="T8" y="T9"/>
                </a:cxn>
              </a:cxnLst>
              <a:rect l="0" t="0" r="r" b="b"/>
              <a:pathLst>
                <a:path w="105" h="97">
                  <a:moveTo>
                    <a:pt x="0" y="0"/>
                  </a:moveTo>
                  <a:lnTo>
                    <a:pt x="105" y="0"/>
                  </a:lnTo>
                  <a:lnTo>
                    <a:pt x="8" y="97"/>
                  </a:lnTo>
                  <a:lnTo>
                    <a:pt x="0" y="97"/>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0" name="Freeform 849"/>
            <p:cNvSpPr>
              <a:spLocks noEditPoints="1"/>
            </p:cNvSpPr>
            <p:nvPr/>
          </p:nvSpPr>
          <p:spPr bwMode="auto">
            <a:xfrm>
              <a:off x="12740254" y="0"/>
              <a:ext cx="796925" cy="801688"/>
            </a:xfrm>
            <a:custGeom>
              <a:avLst/>
              <a:gdLst>
                <a:gd name="T0" fmla="*/ 343 w 502"/>
                <a:gd name="T1" fmla="*/ 191 h 505"/>
                <a:gd name="T2" fmla="*/ 330 w 502"/>
                <a:gd name="T3" fmla="*/ 204 h 505"/>
                <a:gd name="T4" fmla="*/ 233 w 502"/>
                <a:gd name="T5" fmla="*/ 301 h 505"/>
                <a:gd name="T6" fmla="*/ 220 w 502"/>
                <a:gd name="T7" fmla="*/ 314 h 505"/>
                <a:gd name="T8" fmla="*/ 157 w 502"/>
                <a:gd name="T9" fmla="*/ 443 h 505"/>
                <a:gd name="T10" fmla="*/ 251 w 502"/>
                <a:gd name="T11" fmla="*/ 463 h 505"/>
                <a:gd name="T12" fmla="*/ 290 w 502"/>
                <a:gd name="T13" fmla="*/ 461 h 505"/>
                <a:gd name="T14" fmla="*/ 377 w 502"/>
                <a:gd name="T15" fmla="*/ 422 h 505"/>
                <a:gd name="T16" fmla="*/ 440 w 502"/>
                <a:gd name="T17" fmla="*/ 348 h 505"/>
                <a:gd name="T18" fmla="*/ 461 w 502"/>
                <a:gd name="T19" fmla="*/ 254 h 505"/>
                <a:gd name="T20" fmla="*/ 440 w 502"/>
                <a:gd name="T21" fmla="*/ 160 h 505"/>
                <a:gd name="T22" fmla="*/ 251 w 502"/>
                <a:gd name="T23" fmla="*/ 42 h 505"/>
                <a:gd name="T24" fmla="*/ 146 w 502"/>
                <a:gd name="T25" fmla="*/ 71 h 505"/>
                <a:gd name="T26" fmla="*/ 70 w 502"/>
                <a:gd name="T27" fmla="*/ 147 h 505"/>
                <a:gd name="T28" fmla="*/ 42 w 502"/>
                <a:gd name="T29" fmla="*/ 254 h 505"/>
                <a:gd name="T30" fmla="*/ 63 w 502"/>
                <a:gd name="T31" fmla="*/ 346 h 505"/>
                <a:gd name="T32" fmla="*/ 159 w 502"/>
                <a:gd name="T33" fmla="*/ 314 h 505"/>
                <a:gd name="T34" fmla="*/ 172 w 502"/>
                <a:gd name="T35" fmla="*/ 301 h 505"/>
                <a:gd name="T36" fmla="*/ 277 w 502"/>
                <a:gd name="T37" fmla="*/ 199 h 505"/>
                <a:gd name="T38" fmla="*/ 290 w 502"/>
                <a:gd name="T39" fmla="*/ 186 h 505"/>
                <a:gd name="T40" fmla="*/ 340 w 502"/>
                <a:gd name="T41" fmla="*/ 63 h 505"/>
                <a:gd name="T42" fmla="*/ 272 w 502"/>
                <a:gd name="T43" fmla="*/ 45 h 505"/>
                <a:gd name="T44" fmla="*/ 251 w 502"/>
                <a:gd name="T45" fmla="*/ 0 h 505"/>
                <a:gd name="T46" fmla="*/ 290 w 502"/>
                <a:gd name="T47" fmla="*/ 3 h 505"/>
                <a:gd name="T48" fmla="*/ 400 w 502"/>
                <a:gd name="T49" fmla="*/ 50 h 505"/>
                <a:gd name="T50" fmla="*/ 476 w 502"/>
                <a:gd name="T51" fmla="*/ 136 h 505"/>
                <a:gd name="T52" fmla="*/ 502 w 502"/>
                <a:gd name="T53" fmla="*/ 254 h 505"/>
                <a:gd name="T54" fmla="*/ 476 w 502"/>
                <a:gd name="T55" fmla="*/ 369 h 505"/>
                <a:gd name="T56" fmla="*/ 400 w 502"/>
                <a:gd name="T57" fmla="*/ 458 h 505"/>
                <a:gd name="T58" fmla="*/ 290 w 502"/>
                <a:gd name="T59" fmla="*/ 503 h 505"/>
                <a:gd name="T60" fmla="*/ 251 w 502"/>
                <a:gd name="T61" fmla="*/ 505 h 505"/>
                <a:gd name="T62" fmla="*/ 141 w 502"/>
                <a:gd name="T63" fmla="*/ 479 h 505"/>
                <a:gd name="T64" fmla="*/ 55 w 502"/>
                <a:gd name="T65" fmla="*/ 411 h 505"/>
                <a:gd name="T66" fmla="*/ 5 w 502"/>
                <a:gd name="T67" fmla="*/ 312 h 505"/>
                <a:gd name="T68" fmla="*/ 5 w 502"/>
                <a:gd name="T69" fmla="*/ 196 h 505"/>
                <a:gd name="T70" fmla="*/ 55 w 502"/>
                <a:gd name="T71" fmla="*/ 94 h 505"/>
                <a:gd name="T72" fmla="*/ 141 w 502"/>
                <a:gd name="T73" fmla="*/ 26 h 505"/>
                <a:gd name="T74" fmla="*/ 251 w 502"/>
                <a:gd name="T75"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2" h="505">
                  <a:moveTo>
                    <a:pt x="413" y="120"/>
                  </a:moveTo>
                  <a:lnTo>
                    <a:pt x="343" y="191"/>
                  </a:lnTo>
                  <a:lnTo>
                    <a:pt x="337" y="199"/>
                  </a:lnTo>
                  <a:lnTo>
                    <a:pt x="330" y="204"/>
                  </a:lnTo>
                  <a:lnTo>
                    <a:pt x="290" y="244"/>
                  </a:lnTo>
                  <a:lnTo>
                    <a:pt x="233" y="301"/>
                  </a:lnTo>
                  <a:lnTo>
                    <a:pt x="225" y="309"/>
                  </a:lnTo>
                  <a:lnTo>
                    <a:pt x="220" y="314"/>
                  </a:lnTo>
                  <a:lnTo>
                    <a:pt x="118" y="416"/>
                  </a:lnTo>
                  <a:lnTo>
                    <a:pt x="157" y="443"/>
                  </a:lnTo>
                  <a:lnTo>
                    <a:pt x="201" y="458"/>
                  </a:lnTo>
                  <a:lnTo>
                    <a:pt x="251" y="463"/>
                  </a:lnTo>
                  <a:lnTo>
                    <a:pt x="272" y="463"/>
                  </a:lnTo>
                  <a:lnTo>
                    <a:pt x="290" y="461"/>
                  </a:lnTo>
                  <a:lnTo>
                    <a:pt x="337" y="445"/>
                  </a:lnTo>
                  <a:lnTo>
                    <a:pt x="377" y="422"/>
                  </a:lnTo>
                  <a:lnTo>
                    <a:pt x="413" y="388"/>
                  </a:lnTo>
                  <a:lnTo>
                    <a:pt x="440" y="348"/>
                  </a:lnTo>
                  <a:lnTo>
                    <a:pt x="455" y="304"/>
                  </a:lnTo>
                  <a:lnTo>
                    <a:pt x="461" y="254"/>
                  </a:lnTo>
                  <a:lnTo>
                    <a:pt x="455" y="204"/>
                  </a:lnTo>
                  <a:lnTo>
                    <a:pt x="440" y="160"/>
                  </a:lnTo>
                  <a:lnTo>
                    <a:pt x="413" y="120"/>
                  </a:lnTo>
                  <a:close/>
                  <a:moveTo>
                    <a:pt x="251" y="42"/>
                  </a:moveTo>
                  <a:lnTo>
                    <a:pt x="196" y="50"/>
                  </a:lnTo>
                  <a:lnTo>
                    <a:pt x="146" y="71"/>
                  </a:lnTo>
                  <a:lnTo>
                    <a:pt x="102" y="105"/>
                  </a:lnTo>
                  <a:lnTo>
                    <a:pt x="70" y="147"/>
                  </a:lnTo>
                  <a:lnTo>
                    <a:pt x="49" y="196"/>
                  </a:lnTo>
                  <a:lnTo>
                    <a:pt x="42" y="254"/>
                  </a:lnTo>
                  <a:lnTo>
                    <a:pt x="47" y="301"/>
                  </a:lnTo>
                  <a:lnTo>
                    <a:pt x="63" y="346"/>
                  </a:lnTo>
                  <a:lnTo>
                    <a:pt x="89" y="388"/>
                  </a:lnTo>
                  <a:lnTo>
                    <a:pt x="159" y="314"/>
                  </a:lnTo>
                  <a:lnTo>
                    <a:pt x="167" y="309"/>
                  </a:lnTo>
                  <a:lnTo>
                    <a:pt x="172" y="301"/>
                  </a:lnTo>
                  <a:lnTo>
                    <a:pt x="269" y="204"/>
                  </a:lnTo>
                  <a:lnTo>
                    <a:pt x="277" y="199"/>
                  </a:lnTo>
                  <a:lnTo>
                    <a:pt x="282" y="191"/>
                  </a:lnTo>
                  <a:lnTo>
                    <a:pt x="290" y="186"/>
                  </a:lnTo>
                  <a:lnTo>
                    <a:pt x="385" y="92"/>
                  </a:lnTo>
                  <a:lnTo>
                    <a:pt x="340" y="63"/>
                  </a:lnTo>
                  <a:lnTo>
                    <a:pt x="290" y="47"/>
                  </a:lnTo>
                  <a:lnTo>
                    <a:pt x="272" y="45"/>
                  </a:lnTo>
                  <a:lnTo>
                    <a:pt x="251" y="42"/>
                  </a:lnTo>
                  <a:close/>
                  <a:moveTo>
                    <a:pt x="251" y="0"/>
                  </a:moveTo>
                  <a:lnTo>
                    <a:pt x="272" y="3"/>
                  </a:lnTo>
                  <a:lnTo>
                    <a:pt x="290" y="3"/>
                  </a:lnTo>
                  <a:lnTo>
                    <a:pt x="348" y="21"/>
                  </a:lnTo>
                  <a:lnTo>
                    <a:pt x="400" y="50"/>
                  </a:lnTo>
                  <a:lnTo>
                    <a:pt x="442" y="89"/>
                  </a:lnTo>
                  <a:lnTo>
                    <a:pt x="476" y="136"/>
                  </a:lnTo>
                  <a:lnTo>
                    <a:pt x="497" y="191"/>
                  </a:lnTo>
                  <a:lnTo>
                    <a:pt x="502" y="254"/>
                  </a:lnTo>
                  <a:lnTo>
                    <a:pt x="497" y="314"/>
                  </a:lnTo>
                  <a:lnTo>
                    <a:pt x="476" y="369"/>
                  </a:lnTo>
                  <a:lnTo>
                    <a:pt x="442" y="419"/>
                  </a:lnTo>
                  <a:lnTo>
                    <a:pt x="400" y="458"/>
                  </a:lnTo>
                  <a:lnTo>
                    <a:pt x="348" y="487"/>
                  </a:lnTo>
                  <a:lnTo>
                    <a:pt x="290" y="503"/>
                  </a:lnTo>
                  <a:lnTo>
                    <a:pt x="272" y="505"/>
                  </a:lnTo>
                  <a:lnTo>
                    <a:pt x="251" y="505"/>
                  </a:lnTo>
                  <a:lnTo>
                    <a:pt x="193" y="500"/>
                  </a:lnTo>
                  <a:lnTo>
                    <a:pt x="141" y="479"/>
                  </a:lnTo>
                  <a:lnTo>
                    <a:pt x="94" y="450"/>
                  </a:lnTo>
                  <a:lnTo>
                    <a:pt x="55" y="411"/>
                  </a:lnTo>
                  <a:lnTo>
                    <a:pt x="23" y="364"/>
                  </a:lnTo>
                  <a:lnTo>
                    <a:pt x="5" y="312"/>
                  </a:lnTo>
                  <a:lnTo>
                    <a:pt x="0" y="254"/>
                  </a:lnTo>
                  <a:lnTo>
                    <a:pt x="5" y="196"/>
                  </a:lnTo>
                  <a:lnTo>
                    <a:pt x="23" y="141"/>
                  </a:lnTo>
                  <a:lnTo>
                    <a:pt x="55" y="94"/>
                  </a:lnTo>
                  <a:lnTo>
                    <a:pt x="94" y="58"/>
                  </a:lnTo>
                  <a:lnTo>
                    <a:pt x="141" y="26"/>
                  </a:lnTo>
                  <a:lnTo>
                    <a:pt x="193" y="8"/>
                  </a:lnTo>
                  <a:lnTo>
                    <a:pt x="25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1" name="Freeform 850"/>
            <p:cNvSpPr>
              <a:spLocks noEditPoints="1"/>
            </p:cNvSpPr>
            <p:nvPr/>
          </p:nvSpPr>
          <p:spPr bwMode="auto">
            <a:xfrm>
              <a:off x="19718904" y="603250"/>
              <a:ext cx="619125" cy="157163"/>
            </a:xfrm>
            <a:custGeom>
              <a:avLst/>
              <a:gdLst>
                <a:gd name="T0" fmla="*/ 89 w 390"/>
                <a:gd name="T1" fmla="*/ 39 h 99"/>
                <a:gd name="T2" fmla="*/ 76 w 390"/>
                <a:gd name="T3" fmla="*/ 57 h 99"/>
                <a:gd name="T4" fmla="*/ 314 w 390"/>
                <a:gd name="T5" fmla="*/ 57 h 99"/>
                <a:gd name="T6" fmla="*/ 301 w 390"/>
                <a:gd name="T7" fmla="*/ 39 h 99"/>
                <a:gd name="T8" fmla="*/ 89 w 390"/>
                <a:gd name="T9" fmla="*/ 39 h 99"/>
                <a:gd name="T10" fmla="*/ 73 w 390"/>
                <a:gd name="T11" fmla="*/ 0 h 99"/>
                <a:gd name="T12" fmla="*/ 118 w 390"/>
                <a:gd name="T13" fmla="*/ 0 h 99"/>
                <a:gd name="T14" fmla="*/ 107 w 390"/>
                <a:gd name="T15" fmla="*/ 13 h 99"/>
                <a:gd name="T16" fmla="*/ 283 w 390"/>
                <a:gd name="T17" fmla="*/ 13 h 99"/>
                <a:gd name="T18" fmla="*/ 272 w 390"/>
                <a:gd name="T19" fmla="*/ 0 h 99"/>
                <a:gd name="T20" fmla="*/ 317 w 390"/>
                <a:gd name="T21" fmla="*/ 0 h 99"/>
                <a:gd name="T22" fmla="*/ 390 w 390"/>
                <a:gd name="T23" fmla="*/ 99 h 99"/>
                <a:gd name="T24" fmla="*/ 346 w 390"/>
                <a:gd name="T25" fmla="*/ 99 h 99"/>
                <a:gd name="T26" fmla="*/ 333 w 390"/>
                <a:gd name="T27" fmla="*/ 83 h 99"/>
                <a:gd name="T28" fmla="*/ 55 w 390"/>
                <a:gd name="T29" fmla="*/ 83 h 99"/>
                <a:gd name="T30" fmla="*/ 45 w 390"/>
                <a:gd name="T31" fmla="*/ 99 h 99"/>
                <a:gd name="T32" fmla="*/ 0 w 390"/>
                <a:gd name="T33" fmla="*/ 99 h 99"/>
                <a:gd name="T34" fmla="*/ 73 w 390"/>
                <a:gd name="T3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99">
                  <a:moveTo>
                    <a:pt x="89" y="39"/>
                  </a:moveTo>
                  <a:lnTo>
                    <a:pt x="76" y="57"/>
                  </a:lnTo>
                  <a:lnTo>
                    <a:pt x="314" y="57"/>
                  </a:lnTo>
                  <a:lnTo>
                    <a:pt x="301" y="39"/>
                  </a:lnTo>
                  <a:lnTo>
                    <a:pt x="89" y="39"/>
                  </a:lnTo>
                  <a:close/>
                  <a:moveTo>
                    <a:pt x="73" y="0"/>
                  </a:moveTo>
                  <a:lnTo>
                    <a:pt x="118" y="0"/>
                  </a:lnTo>
                  <a:lnTo>
                    <a:pt x="107" y="13"/>
                  </a:lnTo>
                  <a:lnTo>
                    <a:pt x="283" y="13"/>
                  </a:lnTo>
                  <a:lnTo>
                    <a:pt x="272" y="0"/>
                  </a:lnTo>
                  <a:lnTo>
                    <a:pt x="317" y="0"/>
                  </a:lnTo>
                  <a:lnTo>
                    <a:pt x="390" y="99"/>
                  </a:lnTo>
                  <a:lnTo>
                    <a:pt x="346" y="99"/>
                  </a:lnTo>
                  <a:lnTo>
                    <a:pt x="333" y="83"/>
                  </a:lnTo>
                  <a:lnTo>
                    <a:pt x="55" y="83"/>
                  </a:lnTo>
                  <a:lnTo>
                    <a:pt x="45" y="99"/>
                  </a:lnTo>
                  <a:lnTo>
                    <a:pt x="0" y="99"/>
                  </a:lnTo>
                  <a:lnTo>
                    <a:pt x="7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2" name="Freeform 851"/>
            <p:cNvSpPr>
              <a:spLocks noEditPoints="1"/>
            </p:cNvSpPr>
            <p:nvPr/>
          </p:nvSpPr>
          <p:spPr bwMode="auto">
            <a:xfrm>
              <a:off x="19747479" y="0"/>
              <a:ext cx="569913" cy="585788"/>
            </a:xfrm>
            <a:custGeom>
              <a:avLst/>
              <a:gdLst>
                <a:gd name="T0" fmla="*/ 270 w 359"/>
                <a:gd name="T1" fmla="*/ 293 h 369"/>
                <a:gd name="T2" fmla="*/ 270 w 359"/>
                <a:gd name="T3" fmla="*/ 325 h 369"/>
                <a:gd name="T4" fmla="*/ 333 w 359"/>
                <a:gd name="T5" fmla="*/ 325 h 369"/>
                <a:gd name="T6" fmla="*/ 333 w 359"/>
                <a:gd name="T7" fmla="*/ 293 h 369"/>
                <a:gd name="T8" fmla="*/ 270 w 359"/>
                <a:gd name="T9" fmla="*/ 293 h 369"/>
                <a:gd name="T10" fmla="*/ 29 w 359"/>
                <a:gd name="T11" fmla="*/ 293 h 369"/>
                <a:gd name="T12" fmla="*/ 29 w 359"/>
                <a:gd name="T13" fmla="*/ 325 h 369"/>
                <a:gd name="T14" fmla="*/ 92 w 359"/>
                <a:gd name="T15" fmla="*/ 325 h 369"/>
                <a:gd name="T16" fmla="*/ 92 w 359"/>
                <a:gd name="T17" fmla="*/ 293 h 369"/>
                <a:gd name="T18" fmla="*/ 29 w 359"/>
                <a:gd name="T19" fmla="*/ 293 h 369"/>
                <a:gd name="T20" fmla="*/ 29 w 359"/>
                <a:gd name="T21" fmla="*/ 79 h 369"/>
                <a:gd name="T22" fmla="*/ 29 w 359"/>
                <a:gd name="T23" fmla="*/ 259 h 369"/>
                <a:gd name="T24" fmla="*/ 333 w 359"/>
                <a:gd name="T25" fmla="*/ 259 h 369"/>
                <a:gd name="T26" fmla="*/ 333 w 359"/>
                <a:gd name="T27" fmla="*/ 79 h 369"/>
                <a:gd name="T28" fmla="*/ 29 w 359"/>
                <a:gd name="T29" fmla="*/ 79 h 369"/>
                <a:gd name="T30" fmla="*/ 76 w 359"/>
                <a:gd name="T31" fmla="*/ 26 h 369"/>
                <a:gd name="T32" fmla="*/ 76 w 359"/>
                <a:gd name="T33" fmla="*/ 50 h 369"/>
                <a:gd name="T34" fmla="*/ 286 w 359"/>
                <a:gd name="T35" fmla="*/ 50 h 369"/>
                <a:gd name="T36" fmla="*/ 286 w 359"/>
                <a:gd name="T37" fmla="*/ 26 h 369"/>
                <a:gd name="T38" fmla="*/ 76 w 359"/>
                <a:gd name="T39" fmla="*/ 26 h 369"/>
                <a:gd name="T40" fmla="*/ 0 w 359"/>
                <a:gd name="T41" fmla="*/ 0 h 369"/>
                <a:gd name="T42" fmla="*/ 359 w 359"/>
                <a:gd name="T43" fmla="*/ 0 h 369"/>
                <a:gd name="T44" fmla="*/ 359 w 359"/>
                <a:gd name="T45" fmla="*/ 369 h 369"/>
                <a:gd name="T46" fmla="*/ 0 w 359"/>
                <a:gd name="T47" fmla="*/ 369 h 369"/>
                <a:gd name="T48" fmla="*/ 0 w 359"/>
                <a:gd name="T4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369">
                  <a:moveTo>
                    <a:pt x="270" y="293"/>
                  </a:moveTo>
                  <a:lnTo>
                    <a:pt x="270" y="325"/>
                  </a:lnTo>
                  <a:lnTo>
                    <a:pt x="333" y="325"/>
                  </a:lnTo>
                  <a:lnTo>
                    <a:pt x="333" y="293"/>
                  </a:lnTo>
                  <a:lnTo>
                    <a:pt x="270" y="293"/>
                  </a:lnTo>
                  <a:close/>
                  <a:moveTo>
                    <a:pt x="29" y="293"/>
                  </a:moveTo>
                  <a:lnTo>
                    <a:pt x="29" y="325"/>
                  </a:lnTo>
                  <a:lnTo>
                    <a:pt x="92" y="325"/>
                  </a:lnTo>
                  <a:lnTo>
                    <a:pt x="92" y="293"/>
                  </a:lnTo>
                  <a:lnTo>
                    <a:pt x="29" y="293"/>
                  </a:lnTo>
                  <a:close/>
                  <a:moveTo>
                    <a:pt x="29" y="79"/>
                  </a:moveTo>
                  <a:lnTo>
                    <a:pt x="29" y="259"/>
                  </a:lnTo>
                  <a:lnTo>
                    <a:pt x="333" y="259"/>
                  </a:lnTo>
                  <a:lnTo>
                    <a:pt x="333" y="79"/>
                  </a:lnTo>
                  <a:lnTo>
                    <a:pt x="29" y="79"/>
                  </a:lnTo>
                  <a:close/>
                  <a:moveTo>
                    <a:pt x="76" y="26"/>
                  </a:moveTo>
                  <a:lnTo>
                    <a:pt x="76" y="50"/>
                  </a:lnTo>
                  <a:lnTo>
                    <a:pt x="286" y="50"/>
                  </a:lnTo>
                  <a:lnTo>
                    <a:pt x="286" y="26"/>
                  </a:lnTo>
                  <a:lnTo>
                    <a:pt x="76" y="26"/>
                  </a:lnTo>
                  <a:close/>
                  <a:moveTo>
                    <a:pt x="0" y="0"/>
                  </a:moveTo>
                  <a:lnTo>
                    <a:pt x="359" y="0"/>
                  </a:lnTo>
                  <a:lnTo>
                    <a:pt x="359" y="369"/>
                  </a:lnTo>
                  <a:lnTo>
                    <a:pt x="0" y="369"/>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3" name="Freeform 852"/>
            <p:cNvSpPr/>
            <p:nvPr/>
          </p:nvSpPr>
          <p:spPr bwMode="auto">
            <a:xfrm>
              <a:off x="21273067" y="3271838"/>
              <a:ext cx="166688" cy="153988"/>
            </a:xfrm>
            <a:custGeom>
              <a:avLst/>
              <a:gdLst>
                <a:gd name="T0" fmla="*/ 74 w 105"/>
                <a:gd name="T1" fmla="*/ 0 h 97"/>
                <a:gd name="T2" fmla="*/ 79 w 105"/>
                <a:gd name="T3" fmla="*/ 8 h 97"/>
                <a:gd name="T4" fmla="*/ 87 w 105"/>
                <a:gd name="T5" fmla="*/ 15 h 97"/>
                <a:gd name="T6" fmla="*/ 95 w 105"/>
                <a:gd name="T7" fmla="*/ 18 h 97"/>
                <a:gd name="T8" fmla="*/ 105 w 105"/>
                <a:gd name="T9" fmla="*/ 21 h 97"/>
                <a:gd name="T10" fmla="*/ 48 w 105"/>
                <a:gd name="T11" fmla="*/ 97 h 97"/>
                <a:gd name="T12" fmla="*/ 0 w 105"/>
                <a:gd name="T13" fmla="*/ 97 h 97"/>
                <a:gd name="T14" fmla="*/ 74 w 105"/>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7">
                  <a:moveTo>
                    <a:pt x="74" y="0"/>
                  </a:moveTo>
                  <a:lnTo>
                    <a:pt x="79" y="8"/>
                  </a:lnTo>
                  <a:lnTo>
                    <a:pt x="87" y="15"/>
                  </a:lnTo>
                  <a:lnTo>
                    <a:pt x="95" y="18"/>
                  </a:lnTo>
                  <a:lnTo>
                    <a:pt x="105" y="21"/>
                  </a:lnTo>
                  <a:lnTo>
                    <a:pt x="48" y="97"/>
                  </a:lnTo>
                  <a:lnTo>
                    <a:pt x="0" y="97"/>
                  </a:lnTo>
                  <a:lnTo>
                    <a:pt x="7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4" name="Freeform 853"/>
            <p:cNvSpPr/>
            <p:nvPr/>
          </p:nvSpPr>
          <p:spPr bwMode="auto">
            <a:xfrm>
              <a:off x="21406417" y="3200400"/>
              <a:ext cx="84138" cy="87313"/>
            </a:xfrm>
            <a:custGeom>
              <a:avLst/>
              <a:gdLst>
                <a:gd name="T0" fmla="*/ 26 w 53"/>
                <a:gd name="T1" fmla="*/ 0 h 55"/>
                <a:gd name="T2" fmla="*/ 34 w 53"/>
                <a:gd name="T3" fmla="*/ 0 h 55"/>
                <a:gd name="T4" fmla="*/ 42 w 53"/>
                <a:gd name="T5" fmla="*/ 5 h 55"/>
                <a:gd name="T6" fmla="*/ 50 w 53"/>
                <a:gd name="T7" fmla="*/ 13 h 55"/>
                <a:gd name="T8" fmla="*/ 53 w 53"/>
                <a:gd name="T9" fmla="*/ 21 h 55"/>
                <a:gd name="T10" fmla="*/ 53 w 53"/>
                <a:gd name="T11" fmla="*/ 26 h 55"/>
                <a:gd name="T12" fmla="*/ 53 w 53"/>
                <a:gd name="T13" fmla="*/ 26 h 55"/>
                <a:gd name="T14" fmla="*/ 53 w 53"/>
                <a:gd name="T15" fmla="*/ 37 h 55"/>
                <a:gd name="T16" fmla="*/ 47 w 53"/>
                <a:gd name="T17" fmla="*/ 45 h 55"/>
                <a:gd name="T18" fmla="*/ 42 w 53"/>
                <a:gd name="T19" fmla="*/ 50 h 55"/>
                <a:gd name="T20" fmla="*/ 32 w 53"/>
                <a:gd name="T21" fmla="*/ 53 h 55"/>
                <a:gd name="T22" fmla="*/ 29 w 53"/>
                <a:gd name="T23" fmla="*/ 55 h 55"/>
                <a:gd name="T24" fmla="*/ 26 w 53"/>
                <a:gd name="T25" fmla="*/ 55 h 55"/>
                <a:gd name="T26" fmla="*/ 19 w 53"/>
                <a:gd name="T27" fmla="*/ 53 h 55"/>
                <a:gd name="T28" fmla="*/ 11 w 53"/>
                <a:gd name="T29" fmla="*/ 50 h 55"/>
                <a:gd name="T30" fmla="*/ 3 w 53"/>
                <a:gd name="T31" fmla="*/ 42 h 55"/>
                <a:gd name="T32" fmla="*/ 0 w 53"/>
                <a:gd name="T33" fmla="*/ 34 h 55"/>
                <a:gd name="T34" fmla="*/ 0 w 53"/>
                <a:gd name="T35" fmla="*/ 32 h 55"/>
                <a:gd name="T36" fmla="*/ 0 w 53"/>
                <a:gd name="T37" fmla="*/ 24 h 55"/>
                <a:gd name="T38" fmla="*/ 3 w 53"/>
                <a:gd name="T39" fmla="*/ 16 h 55"/>
                <a:gd name="T40" fmla="*/ 5 w 53"/>
                <a:gd name="T41" fmla="*/ 8 h 55"/>
                <a:gd name="T42" fmla="*/ 13 w 53"/>
                <a:gd name="T43" fmla="*/ 3 h 55"/>
                <a:gd name="T44" fmla="*/ 21 w 53"/>
                <a:gd name="T45" fmla="*/ 0 h 55"/>
                <a:gd name="T46" fmla="*/ 26 w 53"/>
                <a:gd name="T4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55">
                  <a:moveTo>
                    <a:pt x="26" y="0"/>
                  </a:moveTo>
                  <a:lnTo>
                    <a:pt x="34" y="0"/>
                  </a:lnTo>
                  <a:lnTo>
                    <a:pt x="42" y="5"/>
                  </a:lnTo>
                  <a:lnTo>
                    <a:pt x="50" y="13"/>
                  </a:lnTo>
                  <a:lnTo>
                    <a:pt x="53" y="21"/>
                  </a:lnTo>
                  <a:lnTo>
                    <a:pt x="53" y="26"/>
                  </a:lnTo>
                  <a:lnTo>
                    <a:pt x="53" y="26"/>
                  </a:lnTo>
                  <a:lnTo>
                    <a:pt x="53" y="37"/>
                  </a:lnTo>
                  <a:lnTo>
                    <a:pt x="47" y="45"/>
                  </a:lnTo>
                  <a:lnTo>
                    <a:pt x="42" y="50"/>
                  </a:lnTo>
                  <a:lnTo>
                    <a:pt x="32" y="53"/>
                  </a:lnTo>
                  <a:lnTo>
                    <a:pt x="29" y="55"/>
                  </a:lnTo>
                  <a:lnTo>
                    <a:pt x="26" y="55"/>
                  </a:lnTo>
                  <a:lnTo>
                    <a:pt x="19" y="53"/>
                  </a:lnTo>
                  <a:lnTo>
                    <a:pt x="11" y="50"/>
                  </a:lnTo>
                  <a:lnTo>
                    <a:pt x="3" y="42"/>
                  </a:lnTo>
                  <a:lnTo>
                    <a:pt x="0" y="34"/>
                  </a:lnTo>
                  <a:lnTo>
                    <a:pt x="0" y="32"/>
                  </a:lnTo>
                  <a:lnTo>
                    <a:pt x="0" y="24"/>
                  </a:lnTo>
                  <a:lnTo>
                    <a:pt x="3" y="16"/>
                  </a:lnTo>
                  <a:lnTo>
                    <a:pt x="5" y="8"/>
                  </a:lnTo>
                  <a:lnTo>
                    <a:pt x="13" y="3"/>
                  </a:lnTo>
                  <a:lnTo>
                    <a:pt x="21" y="0"/>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5" name="Freeform 854"/>
            <p:cNvSpPr/>
            <p:nvPr/>
          </p:nvSpPr>
          <p:spPr bwMode="auto">
            <a:xfrm>
              <a:off x="21565167" y="3271838"/>
              <a:ext cx="165100" cy="153988"/>
            </a:xfrm>
            <a:custGeom>
              <a:avLst/>
              <a:gdLst>
                <a:gd name="T0" fmla="*/ 31 w 104"/>
                <a:gd name="T1" fmla="*/ 0 h 97"/>
                <a:gd name="T2" fmla="*/ 104 w 104"/>
                <a:gd name="T3" fmla="*/ 97 h 97"/>
                <a:gd name="T4" fmla="*/ 57 w 104"/>
                <a:gd name="T5" fmla="*/ 97 h 97"/>
                <a:gd name="T6" fmla="*/ 0 w 104"/>
                <a:gd name="T7" fmla="*/ 21 h 97"/>
                <a:gd name="T8" fmla="*/ 10 w 104"/>
                <a:gd name="T9" fmla="*/ 18 h 97"/>
                <a:gd name="T10" fmla="*/ 18 w 104"/>
                <a:gd name="T11" fmla="*/ 15 h 97"/>
                <a:gd name="T12" fmla="*/ 26 w 104"/>
                <a:gd name="T13" fmla="*/ 8 h 97"/>
                <a:gd name="T14" fmla="*/ 31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31" y="0"/>
                  </a:moveTo>
                  <a:lnTo>
                    <a:pt x="104" y="97"/>
                  </a:lnTo>
                  <a:lnTo>
                    <a:pt x="57" y="97"/>
                  </a:lnTo>
                  <a:lnTo>
                    <a:pt x="0" y="21"/>
                  </a:lnTo>
                  <a:lnTo>
                    <a:pt x="10" y="18"/>
                  </a:lnTo>
                  <a:lnTo>
                    <a:pt x="18" y="15"/>
                  </a:lnTo>
                  <a:lnTo>
                    <a:pt x="26" y="8"/>
                  </a:lnTo>
                  <a:lnTo>
                    <a:pt x="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6" name="Freeform 855"/>
            <p:cNvSpPr/>
            <p:nvPr/>
          </p:nvSpPr>
          <p:spPr bwMode="auto">
            <a:xfrm>
              <a:off x="21511192" y="3200400"/>
              <a:ext cx="87313" cy="87313"/>
            </a:xfrm>
            <a:custGeom>
              <a:avLst/>
              <a:gdLst>
                <a:gd name="T0" fmla="*/ 28 w 55"/>
                <a:gd name="T1" fmla="*/ 0 h 55"/>
                <a:gd name="T2" fmla="*/ 34 w 55"/>
                <a:gd name="T3" fmla="*/ 0 h 55"/>
                <a:gd name="T4" fmla="*/ 42 w 55"/>
                <a:gd name="T5" fmla="*/ 3 h 55"/>
                <a:gd name="T6" fmla="*/ 47 w 55"/>
                <a:gd name="T7" fmla="*/ 8 h 55"/>
                <a:gd name="T8" fmla="*/ 52 w 55"/>
                <a:gd name="T9" fmla="*/ 16 h 55"/>
                <a:gd name="T10" fmla="*/ 55 w 55"/>
                <a:gd name="T11" fmla="*/ 24 h 55"/>
                <a:gd name="T12" fmla="*/ 55 w 55"/>
                <a:gd name="T13" fmla="*/ 32 h 55"/>
                <a:gd name="T14" fmla="*/ 55 w 55"/>
                <a:gd name="T15" fmla="*/ 34 h 55"/>
                <a:gd name="T16" fmla="*/ 49 w 55"/>
                <a:gd name="T17" fmla="*/ 42 h 55"/>
                <a:gd name="T18" fmla="*/ 44 w 55"/>
                <a:gd name="T19" fmla="*/ 50 h 55"/>
                <a:gd name="T20" fmla="*/ 36 w 55"/>
                <a:gd name="T21" fmla="*/ 53 h 55"/>
                <a:gd name="T22" fmla="*/ 28 w 55"/>
                <a:gd name="T23" fmla="*/ 55 h 55"/>
                <a:gd name="T24" fmla="*/ 23 w 55"/>
                <a:gd name="T25" fmla="*/ 55 h 55"/>
                <a:gd name="T26" fmla="*/ 21 w 55"/>
                <a:gd name="T27" fmla="*/ 53 h 55"/>
                <a:gd name="T28" fmla="*/ 13 w 55"/>
                <a:gd name="T29" fmla="*/ 50 h 55"/>
                <a:gd name="T30" fmla="*/ 5 w 55"/>
                <a:gd name="T31" fmla="*/ 45 h 55"/>
                <a:gd name="T32" fmla="*/ 2 w 55"/>
                <a:gd name="T33" fmla="*/ 37 h 55"/>
                <a:gd name="T34" fmla="*/ 0 w 55"/>
                <a:gd name="T35" fmla="*/ 26 h 55"/>
                <a:gd name="T36" fmla="*/ 0 w 55"/>
                <a:gd name="T37" fmla="*/ 26 h 55"/>
                <a:gd name="T38" fmla="*/ 0 w 55"/>
                <a:gd name="T39" fmla="*/ 21 h 55"/>
                <a:gd name="T40" fmla="*/ 5 w 55"/>
                <a:gd name="T41" fmla="*/ 13 h 55"/>
                <a:gd name="T42" fmla="*/ 10 w 55"/>
                <a:gd name="T43" fmla="*/ 5 h 55"/>
                <a:gd name="T44" fmla="*/ 18 w 55"/>
                <a:gd name="T45" fmla="*/ 0 h 55"/>
                <a:gd name="T46" fmla="*/ 28 w 55"/>
                <a:gd name="T4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5">
                  <a:moveTo>
                    <a:pt x="28" y="0"/>
                  </a:moveTo>
                  <a:lnTo>
                    <a:pt x="34" y="0"/>
                  </a:lnTo>
                  <a:lnTo>
                    <a:pt x="42" y="3"/>
                  </a:lnTo>
                  <a:lnTo>
                    <a:pt x="47" y="8"/>
                  </a:lnTo>
                  <a:lnTo>
                    <a:pt x="52" y="16"/>
                  </a:lnTo>
                  <a:lnTo>
                    <a:pt x="55" y="24"/>
                  </a:lnTo>
                  <a:lnTo>
                    <a:pt x="55" y="32"/>
                  </a:lnTo>
                  <a:lnTo>
                    <a:pt x="55" y="34"/>
                  </a:lnTo>
                  <a:lnTo>
                    <a:pt x="49" y="42"/>
                  </a:lnTo>
                  <a:lnTo>
                    <a:pt x="44" y="50"/>
                  </a:lnTo>
                  <a:lnTo>
                    <a:pt x="36" y="53"/>
                  </a:lnTo>
                  <a:lnTo>
                    <a:pt x="28" y="55"/>
                  </a:lnTo>
                  <a:lnTo>
                    <a:pt x="23" y="55"/>
                  </a:lnTo>
                  <a:lnTo>
                    <a:pt x="21" y="53"/>
                  </a:lnTo>
                  <a:lnTo>
                    <a:pt x="13" y="50"/>
                  </a:lnTo>
                  <a:lnTo>
                    <a:pt x="5" y="45"/>
                  </a:lnTo>
                  <a:lnTo>
                    <a:pt x="2" y="37"/>
                  </a:lnTo>
                  <a:lnTo>
                    <a:pt x="0" y="26"/>
                  </a:lnTo>
                  <a:lnTo>
                    <a:pt x="0" y="26"/>
                  </a:lnTo>
                  <a:lnTo>
                    <a:pt x="0" y="21"/>
                  </a:lnTo>
                  <a:lnTo>
                    <a:pt x="5" y="13"/>
                  </a:lnTo>
                  <a:lnTo>
                    <a:pt x="10" y="5"/>
                  </a:lnTo>
                  <a:lnTo>
                    <a:pt x="18" y="0"/>
                  </a:lnTo>
                  <a:lnTo>
                    <a:pt x="2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7" name="Freeform 856"/>
            <p:cNvSpPr/>
            <p:nvPr/>
          </p:nvSpPr>
          <p:spPr bwMode="auto">
            <a:xfrm>
              <a:off x="21198454" y="3441700"/>
              <a:ext cx="608013" cy="303213"/>
            </a:xfrm>
            <a:custGeom>
              <a:avLst/>
              <a:gdLst>
                <a:gd name="T0" fmla="*/ 0 w 383"/>
                <a:gd name="T1" fmla="*/ 0 h 191"/>
                <a:gd name="T2" fmla="*/ 383 w 383"/>
                <a:gd name="T3" fmla="*/ 0 h 191"/>
                <a:gd name="T4" fmla="*/ 333 w 383"/>
                <a:gd name="T5" fmla="*/ 191 h 191"/>
                <a:gd name="T6" fmla="*/ 50 w 383"/>
                <a:gd name="T7" fmla="*/ 191 h 191"/>
                <a:gd name="T8" fmla="*/ 0 w 383"/>
                <a:gd name="T9" fmla="*/ 0 h 191"/>
              </a:gdLst>
              <a:ahLst/>
              <a:cxnLst>
                <a:cxn ang="0">
                  <a:pos x="T0" y="T1"/>
                </a:cxn>
                <a:cxn ang="0">
                  <a:pos x="T2" y="T3"/>
                </a:cxn>
                <a:cxn ang="0">
                  <a:pos x="T4" y="T5"/>
                </a:cxn>
                <a:cxn ang="0">
                  <a:pos x="T6" y="T7"/>
                </a:cxn>
                <a:cxn ang="0">
                  <a:pos x="T8" y="T9"/>
                </a:cxn>
              </a:cxnLst>
              <a:rect l="0" t="0" r="r" b="b"/>
              <a:pathLst>
                <a:path w="383" h="191">
                  <a:moveTo>
                    <a:pt x="0" y="0"/>
                  </a:moveTo>
                  <a:lnTo>
                    <a:pt x="383" y="0"/>
                  </a:lnTo>
                  <a:lnTo>
                    <a:pt x="333" y="191"/>
                  </a:lnTo>
                  <a:lnTo>
                    <a:pt x="50" y="19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8" name="Freeform 857"/>
            <p:cNvSpPr/>
            <p:nvPr/>
          </p:nvSpPr>
          <p:spPr bwMode="auto">
            <a:xfrm>
              <a:off x="17266217" y="1171575"/>
              <a:ext cx="619125" cy="163513"/>
            </a:xfrm>
            <a:custGeom>
              <a:avLst/>
              <a:gdLst>
                <a:gd name="T0" fmla="*/ 0 w 390"/>
                <a:gd name="T1" fmla="*/ 0 h 103"/>
                <a:gd name="T2" fmla="*/ 136 w 390"/>
                <a:gd name="T3" fmla="*/ 0 h 103"/>
                <a:gd name="T4" fmla="*/ 136 w 390"/>
                <a:gd name="T5" fmla="*/ 53 h 103"/>
                <a:gd name="T6" fmla="*/ 254 w 390"/>
                <a:gd name="T7" fmla="*/ 53 h 103"/>
                <a:gd name="T8" fmla="*/ 254 w 390"/>
                <a:gd name="T9" fmla="*/ 0 h 103"/>
                <a:gd name="T10" fmla="*/ 390 w 390"/>
                <a:gd name="T11" fmla="*/ 0 h 103"/>
                <a:gd name="T12" fmla="*/ 390 w 390"/>
                <a:gd name="T13" fmla="*/ 103 h 103"/>
                <a:gd name="T14" fmla="*/ 0 w 390"/>
                <a:gd name="T15" fmla="*/ 103 h 103"/>
                <a:gd name="T16" fmla="*/ 0 w 390"/>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03">
                  <a:moveTo>
                    <a:pt x="0" y="0"/>
                  </a:moveTo>
                  <a:lnTo>
                    <a:pt x="136" y="0"/>
                  </a:lnTo>
                  <a:lnTo>
                    <a:pt x="136" y="53"/>
                  </a:lnTo>
                  <a:lnTo>
                    <a:pt x="254" y="53"/>
                  </a:lnTo>
                  <a:lnTo>
                    <a:pt x="254" y="0"/>
                  </a:lnTo>
                  <a:lnTo>
                    <a:pt x="390" y="0"/>
                  </a:lnTo>
                  <a:lnTo>
                    <a:pt x="390" y="103"/>
                  </a:lnTo>
                  <a:lnTo>
                    <a:pt x="0" y="10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9" name="Rectangle 858"/>
            <p:cNvSpPr>
              <a:spLocks noChangeArrowheads="1"/>
            </p:cNvSpPr>
            <p:nvPr/>
          </p:nvSpPr>
          <p:spPr bwMode="auto">
            <a:xfrm>
              <a:off x="17515454" y="1171575"/>
              <a:ext cx="117475"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0" name="Freeform 859"/>
            <p:cNvSpPr>
              <a:spLocks noEditPoints="1"/>
            </p:cNvSpPr>
            <p:nvPr/>
          </p:nvSpPr>
          <p:spPr bwMode="auto">
            <a:xfrm>
              <a:off x="17266217" y="814388"/>
              <a:ext cx="619125" cy="323850"/>
            </a:xfrm>
            <a:custGeom>
              <a:avLst/>
              <a:gdLst>
                <a:gd name="T0" fmla="*/ 134 w 390"/>
                <a:gd name="T1" fmla="*/ 34 h 204"/>
                <a:gd name="T2" fmla="*/ 134 w 390"/>
                <a:gd name="T3" fmla="*/ 74 h 204"/>
                <a:gd name="T4" fmla="*/ 257 w 390"/>
                <a:gd name="T5" fmla="*/ 74 h 204"/>
                <a:gd name="T6" fmla="*/ 257 w 390"/>
                <a:gd name="T7" fmla="*/ 34 h 204"/>
                <a:gd name="T8" fmla="*/ 134 w 390"/>
                <a:gd name="T9" fmla="*/ 34 h 204"/>
                <a:gd name="T10" fmla="*/ 100 w 390"/>
                <a:gd name="T11" fmla="*/ 0 h 204"/>
                <a:gd name="T12" fmla="*/ 291 w 390"/>
                <a:gd name="T13" fmla="*/ 0 h 204"/>
                <a:gd name="T14" fmla="*/ 291 w 390"/>
                <a:gd name="T15" fmla="*/ 74 h 204"/>
                <a:gd name="T16" fmla="*/ 390 w 390"/>
                <a:gd name="T17" fmla="*/ 74 h 204"/>
                <a:gd name="T18" fmla="*/ 390 w 390"/>
                <a:gd name="T19" fmla="*/ 204 h 204"/>
                <a:gd name="T20" fmla="*/ 0 w 390"/>
                <a:gd name="T21" fmla="*/ 204 h 204"/>
                <a:gd name="T22" fmla="*/ 0 w 390"/>
                <a:gd name="T23" fmla="*/ 74 h 204"/>
                <a:gd name="T24" fmla="*/ 100 w 390"/>
                <a:gd name="T25" fmla="*/ 74 h 204"/>
                <a:gd name="T26" fmla="*/ 100 w 390"/>
                <a:gd name="T2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204">
                  <a:moveTo>
                    <a:pt x="134" y="34"/>
                  </a:moveTo>
                  <a:lnTo>
                    <a:pt x="134" y="74"/>
                  </a:lnTo>
                  <a:lnTo>
                    <a:pt x="257" y="74"/>
                  </a:lnTo>
                  <a:lnTo>
                    <a:pt x="257" y="34"/>
                  </a:lnTo>
                  <a:lnTo>
                    <a:pt x="134" y="34"/>
                  </a:lnTo>
                  <a:close/>
                  <a:moveTo>
                    <a:pt x="100" y="0"/>
                  </a:moveTo>
                  <a:lnTo>
                    <a:pt x="291" y="0"/>
                  </a:lnTo>
                  <a:lnTo>
                    <a:pt x="291" y="74"/>
                  </a:lnTo>
                  <a:lnTo>
                    <a:pt x="390" y="74"/>
                  </a:lnTo>
                  <a:lnTo>
                    <a:pt x="390" y="204"/>
                  </a:lnTo>
                  <a:lnTo>
                    <a:pt x="0" y="204"/>
                  </a:lnTo>
                  <a:lnTo>
                    <a:pt x="0" y="74"/>
                  </a:lnTo>
                  <a:lnTo>
                    <a:pt x="100" y="74"/>
                  </a:lnTo>
                  <a:lnTo>
                    <a:pt x="10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1" name="Rectangle 860"/>
            <p:cNvSpPr>
              <a:spLocks noChangeArrowheads="1"/>
            </p:cNvSpPr>
            <p:nvPr/>
          </p:nvSpPr>
          <p:spPr bwMode="auto">
            <a:xfrm>
              <a:off x="17923442" y="0"/>
              <a:ext cx="731838" cy="873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2" name="Freeform 861"/>
            <p:cNvSpPr>
              <a:spLocks noEditPoints="1"/>
            </p:cNvSpPr>
            <p:nvPr/>
          </p:nvSpPr>
          <p:spPr bwMode="auto">
            <a:xfrm>
              <a:off x="17923442" y="174625"/>
              <a:ext cx="731838" cy="295275"/>
            </a:xfrm>
            <a:custGeom>
              <a:avLst/>
              <a:gdLst>
                <a:gd name="T0" fmla="*/ 390 w 461"/>
                <a:gd name="T1" fmla="*/ 92 h 186"/>
                <a:gd name="T2" fmla="*/ 390 w 461"/>
                <a:gd name="T3" fmla="*/ 92 h 186"/>
                <a:gd name="T4" fmla="*/ 356 w 461"/>
                <a:gd name="T5" fmla="*/ 126 h 186"/>
                <a:gd name="T6" fmla="*/ 390 w 461"/>
                <a:gd name="T7" fmla="*/ 160 h 186"/>
                <a:gd name="T8" fmla="*/ 390 w 461"/>
                <a:gd name="T9" fmla="*/ 160 h 186"/>
                <a:gd name="T10" fmla="*/ 424 w 461"/>
                <a:gd name="T11" fmla="*/ 126 h 186"/>
                <a:gd name="T12" fmla="*/ 390 w 461"/>
                <a:gd name="T13" fmla="*/ 92 h 186"/>
                <a:gd name="T14" fmla="*/ 0 w 461"/>
                <a:gd name="T15" fmla="*/ 0 h 186"/>
                <a:gd name="T16" fmla="*/ 461 w 461"/>
                <a:gd name="T17" fmla="*/ 0 h 186"/>
                <a:gd name="T18" fmla="*/ 461 w 461"/>
                <a:gd name="T19" fmla="*/ 186 h 186"/>
                <a:gd name="T20" fmla="*/ 0 w 461"/>
                <a:gd name="T21" fmla="*/ 186 h 186"/>
                <a:gd name="T22" fmla="*/ 0 w 461"/>
                <a:gd name="T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1" h="186">
                  <a:moveTo>
                    <a:pt x="390" y="92"/>
                  </a:moveTo>
                  <a:lnTo>
                    <a:pt x="390" y="92"/>
                  </a:lnTo>
                  <a:lnTo>
                    <a:pt x="356" y="126"/>
                  </a:lnTo>
                  <a:lnTo>
                    <a:pt x="390" y="160"/>
                  </a:lnTo>
                  <a:lnTo>
                    <a:pt x="390" y="160"/>
                  </a:lnTo>
                  <a:lnTo>
                    <a:pt x="424" y="126"/>
                  </a:lnTo>
                  <a:lnTo>
                    <a:pt x="390" y="92"/>
                  </a:lnTo>
                  <a:close/>
                  <a:moveTo>
                    <a:pt x="0" y="0"/>
                  </a:moveTo>
                  <a:lnTo>
                    <a:pt x="461" y="0"/>
                  </a:lnTo>
                  <a:lnTo>
                    <a:pt x="461" y="186"/>
                  </a:lnTo>
                  <a:lnTo>
                    <a:pt x="0" y="18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3" name="Freeform 862"/>
            <p:cNvSpPr>
              <a:spLocks noEditPoints="1"/>
            </p:cNvSpPr>
            <p:nvPr/>
          </p:nvSpPr>
          <p:spPr bwMode="auto">
            <a:xfrm>
              <a:off x="14235679" y="2801938"/>
              <a:ext cx="682625" cy="423863"/>
            </a:xfrm>
            <a:custGeom>
              <a:avLst/>
              <a:gdLst>
                <a:gd name="T0" fmla="*/ 301 w 430"/>
                <a:gd name="T1" fmla="*/ 186 h 267"/>
                <a:gd name="T2" fmla="*/ 301 w 430"/>
                <a:gd name="T3" fmla="*/ 238 h 267"/>
                <a:gd name="T4" fmla="*/ 375 w 430"/>
                <a:gd name="T5" fmla="*/ 238 h 267"/>
                <a:gd name="T6" fmla="*/ 375 w 430"/>
                <a:gd name="T7" fmla="*/ 186 h 267"/>
                <a:gd name="T8" fmla="*/ 301 w 430"/>
                <a:gd name="T9" fmla="*/ 186 h 267"/>
                <a:gd name="T10" fmla="*/ 178 w 430"/>
                <a:gd name="T11" fmla="*/ 186 h 267"/>
                <a:gd name="T12" fmla="*/ 178 w 430"/>
                <a:gd name="T13" fmla="*/ 238 h 267"/>
                <a:gd name="T14" fmla="*/ 252 w 430"/>
                <a:gd name="T15" fmla="*/ 238 h 267"/>
                <a:gd name="T16" fmla="*/ 252 w 430"/>
                <a:gd name="T17" fmla="*/ 186 h 267"/>
                <a:gd name="T18" fmla="*/ 178 w 430"/>
                <a:gd name="T19" fmla="*/ 186 h 267"/>
                <a:gd name="T20" fmla="*/ 55 w 430"/>
                <a:gd name="T21" fmla="*/ 186 h 267"/>
                <a:gd name="T22" fmla="*/ 55 w 430"/>
                <a:gd name="T23" fmla="*/ 238 h 267"/>
                <a:gd name="T24" fmla="*/ 129 w 430"/>
                <a:gd name="T25" fmla="*/ 238 h 267"/>
                <a:gd name="T26" fmla="*/ 129 w 430"/>
                <a:gd name="T27" fmla="*/ 186 h 267"/>
                <a:gd name="T28" fmla="*/ 55 w 430"/>
                <a:gd name="T29" fmla="*/ 186 h 267"/>
                <a:gd name="T30" fmla="*/ 278 w 430"/>
                <a:gd name="T31" fmla="*/ 0 h 267"/>
                <a:gd name="T32" fmla="*/ 377 w 430"/>
                <a:gd name="T33" fmla="*/ 0 h 267"/>
                <a:gd name="T34" fmla="*/ 377 w 430"/>
                <a:gd name="T35" fmla="*/ 149 h 267"/>
                <a:gd name="T36" fmla="*/ 430 w 430"/>
                <a:gd name="T37" fmla="*/ 149 h 267"/>
                <a:gd name="T38" fmla="*/ 430 w 430"/>
                <a:gd name="T39" fmla="*/ 267 h 267"/>
                <a:gd name="T40" fmla="*/ 0 w 430"/>
                <a:gd name="T41" fmla="*/ 267 h 267"/>
                <a:gd name="T42" fmla="*/ 0 w 430"/>
                <a:gd name="T43" fmla="*/ 149 h 267"/>
                <a:gd name="T44" fmla="*/ 278 w 430"/>
                <a:gd name="T45" fmla="*/ 149 h 267"/>
                <a:gd name="T46" fmla="*/ 278 w 43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0" h="267">
                  <a:moveTo>
                    <a:pt x="301" y="186"/>
                  </a:moveTo>
                  <a:lnTo>
                    <a:pt x="301" y="238"/>
                  </a:lnTo>
                  <a:lnTo>
                    <a:pt x="375" y="238"/>
                  </a:lnTo>
                  <a:lnTo>
                    <a:pt x="375" y="186"/>
                  </a:lnTo>
                  <a:lnTo>
                    <a:pt x="301" y="186"/>
                  </a:lnTo>
                  <a:close/>
                  <a:moveTo>
                    <a:pt x="178" y="186"/>
                  </a:moveTo>
                  <a:lnTo>
                    <a:pt x="178" y="238"/>
                  </a:lnTo>
                  <a:lnTo>
                    <a:pt x="252" y="238"/>
                  </a:lnTo>
                  <a:lnTo>
                    <a:pt x="252" y="186"/>
                  </a:lnTo>
                  <a:lnTo>
                    <a:pt x="178" y="186"/>
                  </a:lnTo>
                  <a:close/>
                  <a:moveTo>
                    <a:pt x="55" y="186"/>
                  </a:moveTo>
                  <a:lnTo>
                    <a:pt x="55" y="238"/>
                  </a:lnTo>
                  <a:lnTo>
                    <a:pt x="129" y="238"/>
                  </a:lnTo>
                  <a:lnTo>
                    <a:pt x="129" y="186"/>
                  </a:lnTo>
                  <a:lnTo>
                    <a:pt x="55" y="186"/>
                  </a:lnTo>
                  <a:close/>
                  <a:moveTo>
                    <a:pt x="278" y="0"/>
                  </a:moveTo>
                  <a:lnTo>
                    <a:pt x="377" y="0"/>
                  </a:lnTo>
                  <a:lnTo>
                    <a:pt x="377" y="149"/>
                  </a:lnTo>
                  <a:lnTo>
                    <a:pt x="430" y="149"/>
                  </a:lnTo>
                  <a:lnTo>
                    <a:pt x="430" y="267"/>
                  </a:lnTo>
                  <a:lnTo>
                    <a:pt x="0" y="267"/>
                  </a:lnTo>
                  <a:lnTo>
                    <a:pt x="0" y="149"/>
                  </a:lnTo>
                  <a:lnTo>
                    <a:pt x="278" y="149"/>
                  </a:lnTo>
                  <a:lnTo>
                    <a:pt x="2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4" name="Freeform 863"/>
            <p:cNvSpPr/>
            <p:nvPr/>
          </p:nvSpPr>
          <p:spPr bwMode="auto">
            <a:xfrm>
              <a:off x="14070579" y="3251200"/>
              <a:ext cx="927100" cy="298450"/>
            </a:xfrm>
            <a:custGeom>
              <a:avLst/>
              <a:gdLst>
                <a:gd name="T0" fmla="*/ 0 w 584"/>
                <a:gd name="T1" fmla="*/ 0 h 188"/>
                <a:gd name="T2" fmla="*/ 584 w 584"/>
                <a:gd name="T3" fmla="*/ 0 h 188"/>
                <a:gd name="T4" fmla="*/ 563 w 584"/>
                <a:gd name="T5" fmla="*/ 188 h 188"/>
                <a:gd name="T6" fmla="*/ 65 w 584"/>
                <a:gd name="T7" fmla="*/ 188 h 188"/>
                <a:gd name="T8" fmla="*/ 0 w 584"/>
                <a:gd name="T9" fmla="*/ 0 h 188"/>
              </a:gdLst>
              <a:ahLst/>
              <a:cxnLst>
                <a:cxn ang="0">
                  <a:pos x="T0" y="T1"/>
                </a:cxn>
                <a:cxn ang="0">
                  <a:pos x="T2" y="T3"/>
                </a:cxn>
                <a:cxn ang="0">
                  <a:pos x="T4" y="T5"/>
                </a:cxn>
                <a:cxn ang="0">
                  <a:pos x="T6" y="T7"/>
                </a:cxn>
                <a:cxn ang="0">
                  <a:pos x="T8" y="T9"/>
                </a:cxn>
              </a:cxnLst>
              <a:rect l="0" t="0" r="r" b="b"/>
              <a:pathLst>
                <a:path w="584" h="188">
                  <a:moveTo>
                    <a:pt x="0" y="0"/>
                  </a:moveTo>
                  <a:lnTo>
                    <a:pt x="584" y="0"/>
                  </a:lnTo>
                  <a:lnTo>
                    <a:pt x="563" y="188"/>
                  </a:lnTo>
                  <a:lnTo>
                    <a:pt x="65" y="188"/>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5" name="Freeform 864"/>
            <p:cNvSpPr>
              <a:spLocks noEditPoints="1"/>
            </p:cNvSpPr>
            <p:nvPr/>
          </p:nvSpPr>
          <p:spPr bwMode="auto">
            <a:xfrm>
              <a:off x="21665179" y="3840163"/>
              <a:ext cx="477838" cy="765175"/>
            </a:xfrm>
            <a:custGeom>
              <a:avLst/>
              <a:gdLst>
                <a:gd name="T0" fmla="*/ 209 w 301"/>
                <a:gd name="T1" fmla="*/ 412 h 482"/>
                <a:gd name="T2" fmla="*/ 209 w 301"/>
                <a:gd name="T3" fmla="*/ 451 h 482"/>
                <a:gd name="T4" fmla="*/ 269 w 301"/>
                <a:gd name="T5" fmla="*/ 451 h 482"/>
                <a:gd name="T6" fmla="*/ 269 w 301"/>
                <a:gd name="T7" fmla="*/ 412 h 482"/>
                <a:gd name="T8" fmla="*/ 209 w 301"/>
                <a:gd name="T9" fmla="*/ 412 h 482"/>
                <a:gd name="T10" fmla="*/ 120 w 301"/>
                <a:gd name="T11" fmla="*/ 412 h 482"/>
                <a:gd name="T12" fmla="*/ 120 w 301"/>
                <a:gd name="T13" fmla="*/ 451 h 482"/>
                <a:gd name="T14" fmla="*/ 178 w 301"/>
                <a:gd name="T15" fmla="*/ 451 h 482"/>
                <a:gd name="T16" fmla="*/ 178 w 301"/>
                <a:gd name="T17" fmla="*/ 412 h 482"/>
                <a:gd name="T18" fmla="*/ 120 w 301"/>
                <a:gd name="T19" fmla="*/ 412 h 482"/>
                <a:gd name="T20" fmla="*/ 31 w 301"/>
                <a:gd name="T21" fmla="*/ 412 h 482"/>
                <a:gd name="T22" fmla="*/ 31 w 301"/>
                <a:gd name="T23" fmla="*/ 451 h 482"/>
                <a:gd name="T24" fmla="*/ 89 w 301"/>
                <a:gd name="T25" fmla="*/ 451 h 482"/>
                <a:gd name="T26" fmla="*/ 89 w 301"/>
                <a:gd name="T27" fmla="*/ 412 h 482"/>
                <a:gd name="T28" fmla="*/ 31 w 301"/>
                <a:gd name="T29" fmla="*/ 412 h 482"/>
                <a:gd name="T30" fmla="*/ 209 w 301"/>
                <a:gd name="T31" fmla="*/ 346 h 482"/>
                <a:gd name="T32" fmla="*/ 209 w 301"/>
                <a:gd name="T33" fmla="*/ 385 h 482"/>
                <a:gd name="T34" fmla="*/ 269 w 301"/>
                <a:gd name="T35" fmla="*/ 385 h 482"/>
                <a:gd name="T36" fmla="*/ 269 w 301"/>
                <a:gd name="T37" fmla="*/ 346 h 482"/>
                <a:gd name="T38" fmla="*/ 209 w 301"/>
                <a:gd name="T39" fmla="*/ 346 h 482"/>
                <a:gd name="T40" fmla="*/ 120 w 301"/>
                <a:gd name="T41" fmla="*/ 346 h 482"/>
                <a:gd name="T42" fmla="*/ 120 w 301"/>
                <a:gd name="T43" fmla="*/ 385 h 482"/>
                <a:gd name="T44" fmla="*/ 178 w 301"/>
                <a:gd name="T45" fmla="*/ 385 h 482"/>
                <a:gd name="T46" fmla="*/ 178 w 301"/>
                <a:gd name="T47" fmla="*/ 346 h 482"/>
                <a:gd name="T48" fmla="*/ 120 w 301"/>
                <a:gd name="T49" fmla="*/ 346 h 482"/>
                <a:gd name="T50" fmla="*/ 31 w 301"/>
                <a:gd name="T51" fmla="*/ 346 h 482"/>
                <a:gd name="T52" fmla="*/ 31 w 301"/>
                <a:gd name="T53" fmla="*/ 385 h 482"/>
                <a:gd name="T54" fmla="*/ 89 w 301"/>
                <a:gd name="T55" fmla="*/ 385 h 482"/>
                <a:gd name="T56" fmla="*/ 89 w 301"/>
                <a:gd name="T57" fmla="*/ 346 h 482"/>
                <a:gd name="T58" fmla="*/ 31 w 301"/>
                <a:gd name="T59" fmla="*/ 346 h 482"/>
                <a:gd name="T60" fmla="*/ 31 w 301"/>
                <a:gd name="T61" fmla="*/ 40 h 482"/>
                <a:gd name="T62" fmla="*/ 31 w 301"/>
                <a:gd name="T63" fmla="*/ 312 h 482"/>
                <a:gd name="T64" fmla="*/ 269 w 301"/>
                <a:gd name="T65" fmla="*/ 312 h 482"/>
                <a:gd name="T66" fmla="*/ 269 w 301"/>
                <a:gd name="T67" fmla="*/ 40 h 482"/>
                <a:gd name="T68" fmla="*/ 31 w 301"/>
                <a:gd name="T69" fmla="*/ 40 h 482"/>
                <a:gd name="T70" fmla="*/ 209 w 301"/>
                <a:gd name="T71" fmla="*/ 0 h 482"/>
                <a:gd name="T72" fmla="*/ 269 w 301"/>
                <a:gd name="T73" fmla="*/ 0 h 482"/>
                <a:gd name="T74" fmla="*/ 269 w 301"/>
                <a:gd name="T75" fmla="*/ 8 h 482"/>
                <a:gd name="T76" fmla="*/ 301 w 301"/>
                <a:gd name="T77" fmla="*/ 8 h 482"/>
                <a:gd name="T78" fmla="*/ 301 w 301"/>
                <a:gd name="T79" fmla="*/ 482 h 482"/>
                <a:gd name="T80" fmla="*/ 0 w 301"/>
                <a:gd name="T81" fmla="*/ 482 h 482"/>
                <a:gd name="T82" fmla="*/ 0 w 301"/>
                <a:gd name="T83" fmla="*/ 8 h 482"/>
                <a:gd name="T84" fmla="*/ 209 w 301"/>
                <a:gd name="T85" fmla="*/ 8 h 482"/>
                <a:gd name="T86" fmla="*/ 209 w 301"/>
                <a:gd name="T87"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1" h="482">
                  <a:moveTo>
                    <a:pt x="209" y="412"/>
                  </a:moveTo>
                  <a:lnTo>
                    <a:pt x="209" y="451"/>
                  </a:lnTo>
                  <a:lnTo>
                    <a:pt x="269" y="451"/>
                  </a:lnTo>
                  <a:lnTo>
                    <a:pt x="269" y="412"/>
                  </a:lnTo>
                  <a:lnTo>
                    <a:pt x="209" y="412"/>
                  </a:lnTo>
                  <a:close/>
                  <a:moveTo>
                    <a:pt x="120" y="412"/>
                  </a:moveTo>
                  <a:lnTo>
                    <a:pt x="120" y="451"/>
                  </a:lnTo>
                  <a:lnTo>
                    <a:pt x="178" y="451"/>
                  </a:lnTo>
                  <a:lnTo>
                    <a:pt x="178" y="412"/>
                  </a:lnTo>
                  <a:lnTo>
                    <a:pt x="120" y="412"/>
                  </a:lnTo>
                  <a:close/>
                  <a:moveTo>
                    <a:pt x="31" y="412"/>
                  </a:moveTo>
                  <a:lnTo>
                    <a:pt x="31" y="451"/>
                  </a:lnTo>
                  <a:lnTo>
                    <a:pt x="89" y="451"/>
                  </a:lnTo>
                  <a:lnTo>
                    <a:pt x="89" y="412"/>
                  </a:lnTo>
                  <a:lnTo>
                    <a:pt x="31" y="412"/>
                  </a:lnTo>
                  <a:close/>
                  <a:moveTo>
                    <a:pt x="209" y="346"/>
                  </a:moveTo>
                  <a:lnTo>
                    <a:pt x="209" y="385"/>
                  </a:lnTo>
                  <a:lnTo>
                    <a:pt x="269" y="385"/>
                  </a:lnTo>
                  <a:lnTo>
                    <a:pt x="269" y="346"/>
                  </a:lnTo>
                  <a:lnTo>
                    <a:pt x="209" y="346"/>
                  </a:lnTo>
                  <a:close/>
                  <a:moveTo>
                    <a:pt x="120" y="346"/>
                  </a:moveTo>
                  <a:lnTo>
                    <a:pt x="120" y="385"/>
                  </a:lnTo>
                  <a:lnTo>
                    <a:pt x="178" y="385"/>
                  </a:lnTo>
                  <a:lnTo>
                    <a:pt x="178" y="346"/>
                  </a:lnTo>
                  <a:lnTo>
                    <a:pt x="120" y="346"/>
                  </a:lnTo>
                  <a:close/>
                  <a:moveTo>
                    <a:pt x="31" y="346"/>
                  </a:moveTo>
                  <a:lnTo>
                    <a:pt x="31" y="385"/>
                  </a:lnTo>
                  <a:lnTo>
                    <a:pt x="89" y="385"/>
                  </a:lnTo>
                  <a:lnTo>
                    <a:pt x="89" y="346"/>
                  </a:lnTo>
                  <a:lnTo>
                    <a:pt x="31" y="346"/>
                  </a:lnTo>
                  <a:close/>
                  <a:moveTo>
                    <a:pt x="31" y="40"/>
                  </a:moveTo>
                  <a:lnTo>
                    <a:pt x="31" y="312"/>
                  </a:lnTo>
                  <a:lnTo>
                    <a:pt x="269" y="312"/>
                  </a:lnTo>
                  <a:lnTo>
                    <a:pt x="269" y="40"/>
                  </a:lnTo>
                  <a:lnTo>
                    <a:pt x="31" y="40"/>
                  </a:lnTo>
                  <a:close/>
                  <a:moveTo>
                    <a:pt x="209" y="0"/>
                  </a:moveTo>
                  <a:lnTo>
                    <a:pt x="269" y="0"/>
                  </a:lnTo>
                  <a:lnTo>
                    <a:pt x="269" y="8"/>
                  </a:lnTo>
                  <a:lnTo>
                    <a:pt x="301" y="8"/>
                  </a:lnTo>
                  <a:lnTo>
                    <a:pt x="301" y="482"/>
                  </a:lnTo>
                  <a:lnTo>
                    <a:pt x="0" y="482"/>
                  </a:lnTo>
                  <a:lnTo>
                    <a:pt x="0" y="8"/>
                  </a:lnTo>
                  <a:lnTo>
                    <a:pt x="209" y="8"/>
                  </a:lnTo>
                  <a:lnTo>
                    <a:pt x="20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6" name="Freeform 865"/>
            <p:cNvSpPr/>
            <p:nvPr/>
          </p:nvSpPr>
          <p:spPr bwMode="auto">
            <a:xfrm>
              <a:off x="18056792" y="3554413"/>
              <a:ext cx="331788" cy="149225"/>
            </a:xfrm>
            <a:custGeom>
              <a:avLst/>
              <a:gdLst>
                <a:gd name="T0" fmla="*/ 26 w 209"/>
                <a:gd name="T1" fmla="*/ 0 h 94"/>
                <a:gd name="T2" fmla="*/ 209 w 209"/>
                <a:gd name="T3" fmla="*/ 94 h 94"/>
                <a:gd name="T4" fmla="*/ 81 w 209"/>
                <a:gd name="T5" fmla="*/ 94 h 94"/>
                <a:gd name="T6" fmla="*/ 0 w 209"/>
                <a:gd name="T7" fmla="*/ 52 h 94"/>
                <a:gd name="T8" fmla="*/ 26 w 209"/>
                <a:gd name="T9" fmla="*/ 0 h 94"/>
              </a:gdLst>
              <a:ahLst/>
              <a:cxnLst>
                <a:cxn ang="0">
                  <a:pos x="T0" y="T1"/>
                </a:cxn>
                <a:cxn ang="0">
                  <a:pos x="T2" y="T3"/>
                </a:cxn>
                <a:cxn ang="0">
                  <a:pos x="T4" y="T5"/>
                </a:cxn>
                <a:cxn ang="0">
                  <a:pos x="T6" y="T7"/>
                </a:cxn>
                <a:cxn ang="0">
                  <a:pos x="T8" y="T9"/>
                </a:cxn>
              </a:cxnLst>
              <a:rect l="0" t="0" r="r" b="b"/>
              <a:pathLst>
                <a:path w="209" h="94">
                  <a:moveTo>
                    <a:pt x="26" y="0"/>
                  </a:moveTo>
                  <a:lnTo>
                    <a:pt x="209" y="94"/>
                  </a:lnTo>
                  <a:lnTo>
                    <a:pt x="81" y="94"/>
                  </a:lnTo>
                  <a:lnTo>
                    <a:pt x="0" y="52"/>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7" name="Freeform 866"/>
            <p:cNvSpPr>
              <a:spLocks noEditPoints="1"/>
            </p:cNvSpPr>
            <p:nvPr/>
          </p:nvSpPr>
          <p:spPr bwMode="auto">
            <a:xfrm>
              <a:off x="18056792" y="3724275"/>
              <a:ext cx="806450" cy="403225"/>
            </a:xfrm>
            <a:custGeom>
              <a:avLst/>
              <a:gdLst>
                <a:gd name="T0" fmla="*/ 102 w 508"/>
                <a:gd name="T1" fmla="*/ 100 h 254"/>
                <a:gd name="T2" fmla="*/ 102 w 508"/>
                <a:gd name="T3" fmla="*/ 155 h 254"/>
                <a:gd name="T4" fmla="*/ 306 w 508"/>
                <a:gd name="T5" fmla="*/ 155 h 254"/>
                <a:gd name="T6" fmla="*/ 306 w 508"/>
                <a:gd name="T7" fmla="*/ 100 h 254"/>
                <a:gd name="T8" fmla="*/ 102 w 508"/>
                <a:gd name="T9" fmla="*/ 100 h 254"/>
                <a:gd name="T10" fmla="*/ 0 w 508"/>
                <a:gd name="T11" fmla="*/ 0 h 254"/>
                <a:gd name="T12" fmla="*/ 408 w 508"/>
                <a:gd name="T13" fmla="*/ 0 h 254"/>
                <a:gd name="T14" fmla="*/ 408 w 508"/>
                <a:gd name="T15" fmla="*/ 50 h 254"/>
                <a:gd name="T16" fmla="*/ 508 w 508"/>
                <a:gd name="T17" fmla="*/ 50 h 254"/>
                <a:gd name="T18" fmla="*/ 508 w 508"/>
                <a:gd name="T19" fmla="*/ 204 h 254"/>
                <a:gd name="T20" fmla="*/ 408 w 508"/>
                <a:gd name="T21" fmla="*/ 204 h 254"/>
                <a:gd name="T22" fmla="*/ 408 w 508"/>
                <a:gd name="T23" fmla="*/ 254 h 254"/>
                <a:gd name="T24" fmla="*/ 0 w 508"/>
                <a:gd name="T25" fmla="*/ 254 h 254"/>
                <a:gd name="T26" fmla="*/ 0 w 508"/>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8" h="254">
                  <a:moveTo>
                    <a:pt x="102" y="100"/>
                  </a:moveTo>
                  <a:lnTo>
                    <a:pt x="102" y="155"/>
                  </a:lnTo>
                  <a:lnTo>
                    <a:pt x="306" y="155"/>
                  </a:lnTo>
                  <a:lnTo>
                    <a:pt x="306" y="100"/>
                  </a:lnTo>
                  <a:lnTo>
                    <a:pt x="102" y="100"/>
                  </a:lnTo>
                  <a:close/>
                  <a:moveTo>
                    <a:pt x="0" y="0"/>
                  </a:moveTo>
                  <a:lnTo>
                    <a:pt x="408" y="0"/>
                  </a:lnTo>
                  <a:lnTo>
                    <a:pt x="408" y="50"/>
                  </a:lnTo>
                  <a:lnTo>
                    <a:pt x="508" y="50"/>
                  </a:lnTo>
                  <a:lnTo>
                    <a:pt x="508" y="204"/>
                  </a:lnTo>
                  <a:lnTo>
                    <a:pt x="408" y="204"/>
                  </a:lnTo>
                  <a:lnTo>
                    <a:pt x="408" y="254"/>
                  </a:lnTo>
                  <a:lnTo>
                    <a:pt x="0" y="25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8" name="Freeform 867"/>
            <p:cNvSpPr/>
            <p:nvPr/>
          </p:nvSpPr>
          <p:spPr bwMode="auto">
            <a:xfrm>
              <a:off x="18036154" y="2809875"/>
              <a:ext cx="681038" cy="698500"/>
            </a:xfrm>
            <a:custGeom>
              <a:avLst/>
              <a:gdLst>
                <a:gd name="T0" fmla="*/ 183 w 429"/>
                <a:gd name="T1" fmla="*/ 0 h 440"/>
                <a:gd name="T2" fmla="*/ 193 w 429"/>
                <a:gd name="T3" fmla="*/ 5 h 440"/>
                <a:gd name="T4" fmla="*/ 199 w 429"/>
                <a:gd name="T5" fmla="*/ 18 h 440"/>
                <a:gd name="T6" fmla="*/ 199 w 429"/>
                <a:gd name="T7" fmla="*/ 34 h 440"/>
                <a:gd name="T8" fmla="*/ 196 w 429"/>
                <a:gd name="T9" fmla="*/ 52 h 440"/>
                <a:gd name="T10" fmla="*/ 201 w 429"/>
                <a:gd name="T11" fmla="*/ 68 h 440"/>
                <a:gd name="T12" fmla="*/ 212 w 429"/>
                <a:gd name="T13" fmla="*/ 87 h 440"/>
                <a:gd name="T14" fmla="*/ 235 w 429"/>
                <a:gd name="T15" fmla="*/ 105 h 440"/>
                <a:gd name="T16" fmla="*/ 261 w 429"/>
                <a:gd name="T17" fmla="*/ 123 h 440"/>
                <a:gd name="T18" fmla="*/ 282 w 429"/>
                <a:gd name="T19" fmla="*/ 147 h 440"/>
                <a:gd name="T20" fmla="*/ 298 w 429"/>
                <a:gd name="T21" fmla="*/ 168 h 440"/>
                <a:gd name="T22" fmla="*/ 311 w 429"/>
                <a:gd name="T23" fmla="*/ 186 h 440"/>
                <a:gd name="T24" fmla="*/ 319 w 429"/>
                <a:gd name="T25" fmla="*/ 199 h 440"/>
                <a:gd name="T26" fmla="*/ 322 w 429"/>
                <a:gd name="T27" fmla="*/ 204 h 440"/>
                <a:gd name="T28" fmla="*/ 324 w 429"/>
                <a:gd name="T29" fmla="*/ 207 h 440"/>
                <a:gd name="T30" fmla="*/ 327 w 429"/>
                <a:gd name="T31" fmla="*/ 210 h 440"/>
                <a:gd name="T32" fmla="*/ 332 w 429"/>
                <a:gd name="T33" fmla="*/ 215 h 440"/>
                <a:gd name="T34" fmla="*/ 337 w 429"/>
                <a:gd name="T35" fmla="*/ 220 h 440"/>
                <a:gd name="T36" fmla="*/ 424 w 429"/>
                <a:gd name="T37" fmla="*/ 306 h 440"/>
                <a:gd name="T38" fmla="*/ 429 w 429"/>
                <a:gd name="T39" fmla="*/ 314 h 440"/>
                <a:gd name="T40" fmla="*/ 429 w 429"/>
                <a:gd name="T41" fmla="*/ 322 h 440"/>
                <a:gd name="T42" fmla="*/ 429 w 429"/>
                <a:gd name="T43" fmla="*/ 330 h 440"/>
                <a:gd name="T44" fmla="*/ 424 w 429"/>
                <a:gd name="T45" fmla="*/ 335 h 440"/>
                <a:gd name="T46" fmla="*/ 327 w 429"/>
                <a:gd name="T47" fmla="*/ 435 h 440"/>
                <a:gd name="T48" fmla="*/ 319 w 429"/>
                <a:gd name="T49" fmla="*/ 437 h 440"/>
                <a:gd name="T50" fmla="*/ 311 w 429"/>
                <a:gd name="T51" fmla="*/ 440 h 440"/>
                <a:gd name="T52" fmla="*/ 303 w 429"/>
                <a:gd name="T53" fmla="*/ 437 h 440"/>
                <a:gd name="T54" fmla="*/ 298 w 429"/>
                <a:gd name="T55" fmla="*/ 435 h 440"/>
                <a:gd name="T56" fmla="*/ 290 w 429"/>
                <a:gd name="T57" fmla="*/ 427 h 440"/>
                <a:gd name="T58" fmla="*/ 282 w 429"/>
                <a:gd name="T59" fmla="*/ 422 h 440"/>
                <a:gd name="T60" fmla="*/ 275 w 429"/>
                <a:gd name="T61" fmla="*/ 416 h 440"/>
                <a:gd name="T62" fmla="*/ 264 w 429"/>
                <a:gd name="T63" fmla="*/ 414 h 440"/>
                <a:gd name="T64" fmla="*/ 254 w 429"/>
                <a:gd name="T65" fmla="*/ 411 h 440"/>
                <a:gd name="T66" fmla="*/ 97 w 429"/>
                <a:gd name="T67" fmla="*/ 411 h 440"/>
                <a:gd name="T68" fmla="*/ 89 w 429"/>
                <a:gd name="T69" fmla="*/ 411 h 440"/>
                <a:gd name="T70" fmla="*/ 81 w 429"/>
                <a:gd name="T71" fmla="*/ 406 h 440"/>
                <a:gd name="T72" fmla="*/ 73 w 429"/>
                <a:gd name="T73" fmla="*/ 401 h 440"/>
                <a:gd name="T74" fmla="*/ 70 w 429"/>
                <a:gd name="T75" fmla="*/ 393 h 440"/>
                <a:gd name="T76" fmla="*/ 2 w 429"/>
                <a:gd name="T77" fmla="*/ 207 h 440"/>
                <a:gd name="T78" fmla="*/ 0 w 429"/>
                <a:gd name="T79" fmla="*/ 189 h 440"/>
                <a:gd name="T80" fmla="*/ 5 w 429"/>
                <a:gd name="T81" fmla="*/ 176 h 440"/>
                <a:gd name="T82" fmla="*/ 15 w 429"/>
                <a:gd name="T83" fmla="*/ 165 h 440"/>
                <a:gd name="T84" fmla="*/ 34 w 429"/>
                <a:gd name="T85" fmla="*/ 162 h 440"/>
                <a:gd name="T86" fmla="*/ 165 w 429"/>
                <a:gd name="T87" fmla="*/ 162 h 440"/>
                <a:gd name="T88" fmla="*/ 167 w 429"/>
                <a:gd name="T89" fmla="*/ 136 h 440"/>
                <a:gd name="T90" fmla="*/ 162 w 429"/>
                <a:gd name="T91" fmla="*/ 121 h 440"/>
                <a:gd name="T92" fmla="*/ 154 w 429"/>
                <a:gd name="T93" fmla="*/ 110 h 440"/>
                <a:gd name="T94" fmla="*/ 144 w 429"/>
                <a:gd name="T95" fmla="*/ 94 h 440"/>
                <a:gd name="T96" fmla="*/ 138 w 429"/>
                <a:gd name="T97" fmla="*/ 76 h 440"/>
                <a:gd name="T98" fmla="*/ 136 w 429"/>
                <a:gd name="T99" fmla="*/ 52 h 440"/>
                <a:gd name="T100" fmla="*/ 138 w 429"/>
                <a:gd name="T101" fmla="*/ 45 h 440"/>
                <a:gd name="T102" fmla="*/ 141 w 429"/>
                <a:gd name="T103" fmla="*/ 34 h 440"/>
                <a:gd name="T104" fmla="*/ 146 w 429"/>
                <a:gd name="T105" fmla="*/ 24 h 440"/>
                <a:gd name="T106" fmla="*/ 152 w 429"/>
                <a:gd name="T107" fmla="*/ 16 h 440"/>
                <a:gd name="T108" fmla="*/ 167 w 429"/>
                <a:gd name="T109" fmla="*/ 3 h 440"/>
                <a:gd name="T110" fmla="*/ 183 w 429"/>
                <a:gd name="T11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440">
                  <a:moveTo>
                    <a:pt x="183" y="0"/>
                  </a:moveTo>
                  <a:lnTo>
                    <a:pt x="193" y="5"/>
                  </a:lnTo>
                  <a:lnTo>
                    <a:pt x="199" y="18"/>
                  </a:lnTo>
                  <a:lnTo>
                    <a:pt x="199" y="34"/>
                  </a:lnTo>
                  <a:lnTo>
                    <a:pt x="196" y="52"/>
                  </a:lnTo>
                  <a:lnTo>
                    <a:pt x="201" y="68"/>
                  </a:lnTo>
                  <a:lnTo>
                    <a:pt x="212" y="87"/>
                  </a:lnTo>
                  <a:lnTo>
                    <a:pt x="235" y="105"/>
                  </a:lnTo>
                  <a:lnTo>
                    <a:pt x="261" y="123"/>
                  </a:lnTo>
                  <a:lnTo>
                    <a:pt x="282" y="147"/>
                  </a:lnTo>
                  <a:lnTo>
                    <a:pt x="298" y="168"/>
                  </a:lnTo>
                  <a:lnTo>
                    <a:pt x="311" y="186"/>
                  </a:lnTo>
                  <a:lnTo>
                    <a:pt x="319" y="199"/>
                  </a:lnTo>
                  <a:lnTo>
                    <a:pt x="322" y="204"/>
                  </a:lnTo>
                  <a:lnTo>
                    <a:pt x="324" y="207"/>
                  </a:lnTo>
                  <a:lnTo>
                    <a:pt x="327" y="210"/>
                  </a:lnTo>
                  <a:lnTo>
                    <a:pt x="332" y="215"/>
                  </a:lnTo>
                  <a:lnTo>
                    <a:pt x="337" y="220"/>
                  </a:lnTo>
                  <a:lnTo>
                    <a:pt x="424" y="306"/>
                  </a:lnTo>
                  <a:lnTo>
                    <a:pt x="429" y="314"/>
                  </a:lnTo>
                  <a:lnTo>
                    <a:pt x="429" y="322"/>
                  </a:lnTo>
                  <a:lnTo>
                    <a:pt x="429" y="330"/>
                  </a:lnTo>
                  <a:lnTo>
                    <a:pt x="424" y="335"/>
                  </a:lnTo>
                  <a:lnTo>
                    <a:pt x="327" y="435"/>
                  </a:lnTo>
                  <a:lnTo>
                    <a:pt x="319" y="437"/>
                  </a:lnTo>
                  <a:lnTo>
                    <a:pt x="311" y="440"/>
                  </a:lnTo>
                  <a:lnTo>
                    <a:pt x="303" y="437"/>
                  </a:lnTo>
                  <a:lnTo>
                    <a:pt x="298" y="435"/>
                  </a:lnTo>
                  <a:lnTo>
                    <a:pt x="290" y="427"/>
                  </a:lnTo>
                  <a:lnTo>
                    <a:pt x="282" y="422"/>
                  </a:lnTo>
                  <a:lnTo>
                    <a:pt x="275" y="416"/>
                  </a:lnTo>
                  <a:lnTo>
                    <a:pt x="264" y="414"/>
                  </a:lnTo>
                  <a:lnTo>
                    <a:pt x="254" y="411"/>
                  </a:lnTo>
                  <a:lnTo>
                    <a:pt x="97" y="411"/>
                  </a:lnTo>
                  <a:lnTo>
                    <a:pt x="89" y="411"/>
                  </a:lnTo>
                  <a:lnTo>
                    <a:pt x="81" y="406"/>
                  </a:lnTo>
                  <a:lnTo>
                    <a:pt x="73" y="401"/>
                  </a:lnTo>
                  <a:lnTo>
                    <a:pt x="70" y="393"/>
                  </a:lnTo>
                  <a:lnTo>
                    <a:pt x="2" y="207"/>
                  </a:lnTo>
                  <a:lnTo>
                    <a:pt x="0" y="189"/>
                  </a:lnTo>
                  <a:lnTo>
                    <a:pt x="5" y="176"/>
                  </a:lnTo>
                  <a:lnTo>
                    <a:pt x="15" y="165"/>
                  </a:lnTo>
                  <a:lnTo>
                    <a:pt x="34" y="162"/>
                  </a:lnTo>
                  <a:lnTo>
                    <a:pt x="165" y="162"/>
                  </a:lnTo>
                  <a:lnTo>
                    <a:pt x="167" y="136"/>
                  </a:lnTo>
                  <a:lnTo>
                    <a:pt x="162" y="121"/>
                  </a:lnTo>
                  <a:lnTo>
                    <a:pt x="154" y="110"/>
                  </a:lnTo>
                  <a:lnTo>
                    <a:pt x="144" y="94"/>
                  </a:lnTo>
                  <a:lnTo>
                    <a:pt x="138" y="76"/>
                  </a:lnTo>
                  <a:lnTo>
                    <a:pt x="136" y="52"/>
                  </a:lnTo>
                  <a:lnTo>
                    <a:pt x="138" y="45"/>
                  </a:lnTo>
                  <a:lnTo>
                    <a:pt x="141" y="34"/>
                  </a:lnTo>
                  <a:lnTo>
                    <a:pt x="146" y="24"/>
                  </a:lnTo>
                  <a:lnTo>
                    <a:pt x="152" y="16"/>
                  </a:lnTo>
                  <a:lnTo>
                    <a:pt x="167" y="3"/>
                  </a:lnTo>
                  <a:lnTo>
                    <a:pt x="18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9" name="Freeform 868"/>
            <p:cNvSpPr/>
            <p:nvPr/>
          </p:nvSpPr>
          <p:spPr bwMode="auto">
            <a:xfrm>
              <a:off x="18560029" y="3349625"/>
              <a:ext cx="223838" cy="230188"/>
            </a:xfrm>
            <a:custGeom>
              <a:avLst/>
              <a:gdLst>
                <a:gd name="T0" fmla="*/ 115 w 141"/>
                <a:gd name="T1" fmla="*/ 0 h 145"/>
                <a:gd name="T2" fmla="*/ 141 w 141"/>
                <a:gd name="T3" fmla="*/ 27 h 145"/>
                <a:gd name="T4" fmla="*/ 26 w 141"/>
                <a:gd name="T5" fmla="*/ 145 h 145"/>
                <a:gd name="T6" fmla="*/ 0 w 141"/>
                <a:gd name="T7" fmla="*/ 118 h 145"/>
                <a:gd name="T8" fmla="*/ 115 w 141"/>
                <a:gd name="T9" fmla="*/ 0 h 145"/>
              </a:gdLst>
              <a:ahLst/>
              <a:cxnLst>
                <a:cxn ang="0">
                  <a:pos x="T0" y="T1"/>
                </a:cxn>
                <a:cxn ang="0">
                  <a:pos x="T2" y="T3"/>
                </a:cxn>
                <a:cxn ang="0">
                  <a:pos x="T4" y="T5"/>
                </a:cxn>
                <a:cxn ang="0">
                  <a:pos x="T6" y="T7"/>
                </a:cxn>
                <a:cxn ang="0">
                  <a:pos x="T8" y="T9"/>
                </a:cxn>
              </a:cxnLst>
              <a:rect l="0" t="0" r="r" b="b"/>
              <a:pathLst>
                <a:path w="141" h="145">
                  <a:moveTo>
                    <a:pt x="115" y="0"/>
                  </a:moveTo>
                  <a:lnTo>
                    <a:pt x="141" y="27"/>
                  </a:lnTo>
                  <a:lnTo>
                    <a:pt x="26" y="145"/>
                  </a:lnTo>
                  <a:lnTo>
                    <a:pt x="0" y="118"/>
                  </a:lnTo>
                  <a:lnTo>
                    <a:pt x="11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0" name="Freeform 869"/>
            <p:cNvSpPr>
              <a:spLocks noEditPoints="1"/>
            </p:cNvSpPr>
            <p:nvPr/>
          </p:nvSpPr>
          <p:spPr bwMode="auto">
            <a:xfrm>
              <a:off x="21722329" y="1762125"/>
              <a:ext cx="719138" cy="669925"/>
            </a:xfrm>
            <a:custGeom>
              <a:avLst/>
              <a:gdLst>
                <a:gd name="T0" fmla="*/ 228 w 453"/>
                <a:gd name="T1" fmla="*/ 233 h 422"/>
                <a:gd name="T2" fmla="*/ 215 w 453"/>
                <a:gd name="T3" fmla="*/ 236 h 422"/>
                <a:gd name="T4" fmla="*/ 207 w 453"/>
                <a:gd name="T5" fmla="*/ 239 h 422"/>
                <a:gd name="T6" fmla="*/ 197 w 453"/>
                <a:gd name="T7" fmla="*/ 246 h 422"/>
                <a:gd name="T8" fmla="*/ 191 w 453"/>
                <a:gd name="T9" fmla="*/ 254 h 422"/>
                <a:gd name="T10" fmla="*/ 186 w 453"/>
                <a:gd name="T11" fmla="*/ 265 h 422"/>
                <a:gd name="T12" fmla="*/ 186 w 453"/>
                <a:gd name="T13" fmla="*/ 275 h 422"/>
                <a:gd name="T14" fmla="*/ 186 w 453"/>
                <a:gd name="T15" fmla="*/ 286 h 422"/>
                <a:gd name="T16" fmla="*/ 191 w 453"/>
                <a:gd name="T17" fmla="*/ 294 h 422"/>
                <a:gd name="T18" fmla="*/ 197 w 453"/>
                <a:gd name="T19" fmla="*/ 301 h 422"/>
                <a:gd name="T20" fmla="*/ 204 w 453"/>
                <a:gd name="T21" fmla="*/ 309 h 422"/>
                <a:gd name="T22" fmla="*/ 210 w 453"/>
                <a:gd name="T23" fmla="*/ 312 h 422"/>
                <a:gd name="T24" fmla="*/ 210 w 453"/>
                <a:gd name="T25" fmla="*/ 375 h 422"/>
                <a:gd name="T26" fmla="*/ 244 w 453"/>
                <a:gd name="T27" fmla="*/ 375 h 422"/>
                <a:gd name="T28" fmla="*/ 244 w 453"/>
                <a:gd name="T29" fmla="*/ 312 h 422"/>
                <a:gd name="T30" fmla="*/ 252 w 453"/>
                <a:gd name="T31" fmla="*/ 309 h 422"/>
                <a:gd name="T32" fmla="*/ 259 w 453"/>
                <a:gd name="T33" fmla="*/ 301 h 422"/>
                <a:gd name="T34" fmla="*/ 265 w 453"/>
                <a:gd name="T35" fmla="*/ 294 h 422"/>
                <a:gd name="T36" fmla="*/ 267 w 453"/>
                <a:gd name="T37" fmla="*/ 286 h 422"/>
                <a:gd name="T38" fmla="*/ 267 w 453"/>
                <a:gd name="T39" fmla="*/ 275 h 422"/>
                <a:gd name="T40" fmla="*/ 267 w 453"/>
                <a:gd name="T41" fmla="*/ 265 h 422"/>
                <a:gd name="T42" fmla="*/ 262 w 453"/>
                <a:gd name="T43" fmla="*/ 254 h 422"/>
                <a:gd name="T44" fmla="*/ 257 w 453"/>
                <a:gd name="T45" fmla="*/ 246 h 422"/>
                <a:gd name="T46" fmla="*/ 249 w 453"/>
                <a:gd name="T47" fmla="*/ 239 h 422"/>
                <a:gd name="T48" fmla="*/ 239 w 453"/>
                <a:gd name="T49" fmla="*/ 236 h 422"/>
                <a:gd name="T50" fmla="*/ 228 w 453"/>
                <a:gd name="T51" fmla="*/ 233 h 422"/>
                <a:gd name="T52" fmla="*/ 228 w 453"/>
                <a:gd name="T53" fmla="*/ 233 h 422"/>
                <a:gd name="T54" fmla="*/ 113 w 453"/>
                <a:gd name="T55" fmla="*/ 55 h 422"/>
                <a:gd name="T56" fmla="*/ 108 w 453"/>
                <a:gd name="T57" fmla="*/ 55 h 422"/>
                <a:gd name="T58" fmla="*/ 102 w 453"/>
                <a:gd name="T59" fmla="*/ 60 h 422"/>
                <a:gd name="T60" fmla="*/ 100 w 453"/>
                <a:gd name="T61" fmla="*/ 68 h 422"/>
                <a:gd name="T62" fmla="*/ 100 w 453"/>
                <a:gd name="T63" fmla="*/ 181 h 422"/>
                <a:gd name="T64" fmla="*/ 354 w 453"/>
                <a:gd name="T65" fmla="*/ 181 h 422"/>
                <a:gd name="T66" fmla="*/ 354 w 453"/>
                <a:gd name="T67" fmla="*/ 68 h 422"/>
                <a:gd name="T68" fmla="*/ 354 w 453"/>
                <a:gd name="T69" fmla="*/ 60 h 422"/>
                <a:gd name="T70" fmla="*/ 348 w 453"/>
                <a:gd name="T71" fmla="*/ 55 h 422"/>
                <a:gd name="T72" fmla="*/ 341 w 453"/>
                <a:gd name="T73" fmla="*/ 55 h 422"/>
                <a:gd name="T74" fmla="*/ 113 w 453"/>
                <a:gd name="T75" fmla="*/ 55 h 422"/>
                <a:gd name="T76" fmla="*/ 113 w 453"/>
                <a:gd name="T77" fmla="*/ 0 h 422"/>
                <a:gd name="T78" fmla="*/ 341 w 453"/>
                <a:gd name="T79" fmla="*/ 0 h 422"/>
                <a:gd name="T80" fmla="*/ 367 w 453"/>
                <a:gd name="T81" fmla="*/ 5 h 422"/>
                <a:gd name="T82" fmla="*/ 388 w 453"/>
                <a:gd name="T83" fmla="*/ 21 h 422"/>
                <a:gd name="T84" fmla="*/ 403 w 453"/>
                <a:gd name="T85" fmla="*/ 42 h 422"/>
                <a:gd name="T86" fmla="*/ 409 w 453"/>
                <a:gd name="T87" fmla="*/ 68 h 422"/>
                <a:gd name="T88" fmla="*/ 409 w 453"/>
                <a:gd name="T89" fmla="*/ 181 h 422"/>
                <a:gd name="T90" fmla="*/ 453 w 453"/>
                <a:gd name="T91" fmla="*/ 181 h 422"/>
                <a:gd name="T92" fmla="*/ 453 w 453"/>
                <a:gd name="T93" fmla="*/ 422 h 422"/>
                <a:gd name="T94" fmla="*/ 0 w 453"/>
                <a:gd name="T95" fmla="*/ 422 h 422"/>
                <a:gd name="T96" fmla="*/ 0 w 453"/>
                <a:gd name="T97" fmla="*/ 181 h 422"/>
                <a:gd name="T98" fmla="*/ 47 w 453"/>
                <a:gd name="T99" fmla="*/ 181 h 422"/>
                <a:gd name="T100" fmla="*/ 47 w 453"/>
                <a:gd name="T101" fmla="*/ 68 h 422"/>
                <a:gd name="T102" fmla="*/ 53 w 453"/>
                <a:gd name="T103" fmla="*/ 42 h 422"/>
                <a:gd name="T104" fmla="*/ 66 w 453"/>
                <a:gd name="T105" fmla="*/ 21 h 422"/>
                <a:gd name="T106" fmla="*/ 87 w 453"/>
                <a:gd name="T107" fmla="*/ 5 h 422"/>
                <a:gd name="T108" fmla="*/ 113 w 453"/>
                <a:gd name="T10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3" h="422">
                  <a:moveTo>
                    <a:pt x="228" y="233"/>
                  </a:moveTo>
                  <a:lnTo>
                    <a:pt x="215" y="236"/>
                  </a:lnTo>
                  <a:lnTo>
                    <a:pt x="207" y="239"/>
                  </a:lnTo>
                  <a:lnTo>
                    <a:pt x="197" y="246"/>
                  </a:lnTo>
                  <a:lnTo>
                    <a:pt x="191" y="254"/>
                  </a:lnTo>
                  <a:lnTo>
                    <a:pt x="186" y="265"/>
                  </a:lnTo>
                  <a:lnTo>
                    <a:pt x="186" y="275"/>
                  </a:lnTo>
                  <a:lnTo>
                    <a:pt x="186" y="286"/>
                  </a:lnTo>
                  <a:lnTo>
                    <a:pt x="191" y="294"/>
                  </a:lnTo>
                  <a:lnTo>
                    <a:pt x="197" y="301"/>
                  </a:lnTo>
                  <a:lnTo>
                    <a:pt x="204" y="309"/>
                  </a:lnTo>
                  <a:lnTo>
                    <a:pt x="210" y="312"/>
                  </a:lnTo>
                  <a:lnTo>
                    <a:pt x="210" y="375"/>
                  </a:lnTo>
                  <a:lnTo>
                    <a:pt x="244" y="375"/>
                  </a:lnTo>
                  <a:lnTo>
                    <a:pt x="244" y="312"/>
                  </a:lnTo>
                  <a:lnTo>
                    <a:pt x="252" y="309"/>
                  </a:lnTo>
                  <a:lnTo>
                    <a:pt x="259" y="301"/>
                  </a:lnTo>
                  <a:lnTo>
                    <a:pt x="265" y="294"/>
                  </a:lnTo>
                  <a:lnTo>
                    <a:pt x="267" y="286"/>
                  </a:lnTo>
                  <a:lnTo>
                    <a:pt x="267" y="275"/>
                  </a:lnTo>
                  <a:lnTo>
                    <a:pt x="267" y="265"/>
                  </a:lnTo>
                  <a:lnTo>
                    <a:pt x="262" y="254"/>
                  </a:lnTo>
                  <a:lnTo>
                    <a:pt x="257" y="246"/>
                  </a:lnTo>
                  <a:lnTo>
                    <a:pt x="249" y="239"/>
                  </a:lnTo>
                  <a:lnTo>
                    <a:pt x="239" y="236"/>
                  </a:lnTo>
                  <a:lnTo>
                    <a:pt x="228" y="233"/>
                  </a:lnTo>
                  <a:lnTo>
                    <a:pt x="228" y="233"/>
                  </a:lnTo>
                  <a:close/>
                  <a:moveTo>
                    <a:pt x="113" y="55"/>
                  </a:moveTo>
                  <a:lnTo>
                    <a:pt x="108" y="55"/>
                  </a:lnTo>
                  <a:lnTo>
                    <a:pt x="102" y="60"/>
                  </a:lnTo>
                  <a:lnTo>
                    <a:pt x="100" y="68"/>
                  </a:lnTo>
                  <a:lnTo>
                    <a:pt x="100" y="181"/>
                  </a:lnTo>
                  <a:lnTo>
                    <a:pt x="354" y="181"/>
                  </a:lnTo>
                  <a:lnTo>
                    <a:pt x="354" y="68"/>
                  </a:lnTo>
                  <a:lnTo>
                    <a:pt x="354" y="60"/>
                  </a:lnTo>
                  <a:lnTo>
                    <a:pt x="348" y="55"/>
                  </a:lnTo>
                  <a:lnTo>
                    <a:pt x="341" y="55"/>
                  </a:lnTo>
                  <a:lnTo>
                    <a:pt x="113" y="55"/>
                  </a:lnTo>
                  <a:close/>
                  <a:moveTo>
                    <a:pt x="113" y="0"/>
                  </a:moveTo>
                  <a:lnTo>
                    <a:pt x="341" y="0"/>
                  </a:lnTo>
                  <a:lnTo>
                    <a:pt x="367" y="5"/>
                  </a:lnTo>
                  <a:lnTo>
                    <a:pt x="388" y="21"/>
                  </a:lnTo>
                  <a:lnTo>
                    <a:pt x="403" y="42"/>
                  </a:lnTo>
                  <a:lnTo>
                    <a:pt x="409" y="68"/>
                  </a:lnTo>
                  <a:lnTo>
                    <a:pt x="409" y="181"/>
                  </a:lnTo>
                  <a:lnTo>
                    <a:pt x="453" y="181"/>
                  </a:lnTo>
                  <a:lnTo>
                    <a:pt x="453" y="422"/>
                  </a:lnTo>
                  <a:lnTo>
                    <a:pt x="0" y="422"/>
                  </a:lnTo>
                  <a:lnTo>
                    <a:pt x="0" y="181"/>
                  </a:lnTo>
                  <a:lnTo>
                    <a:pt x="47" y="181"/>
                  </a:lnTo>
                  <a:lnTo>
                    <a:pt x="47" y="68"/>
                  </a:lnTo>
                  <a:lnTo>
                    <a:pt x="53" y="42"/>
                  </a:lnTo>
                  <a:lnTo>
                    <a:pt x="66" y="21"/>
                  </a:lnTo>
                  <a:lnTo>
                    <a:pt x="87" y="5"/>
                  </a:lnTo>
                  <a:lnTo>
                    <a:pt x="1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1" name="Freeform 870"/>
            <p:cNvSpPr/>
            <p:nvPr/>
          </p:nvSpPr>
          <p:spPr bwMode="auto">
            <a:xfrm>
              <a:off x="13554642" y="711200"/>
              <a:ext cx="161925" cy="157163"/>
            </a:xfrm>
            <a:custGeom>
              <a:avLst/>
              <a:gdLst>
                <a:gd name="T0" fmla="*/ 52 w 102"/>
                <a:gd name="T1" fmla="*/ 0 h 99"/>
                <a:gd name="T2" fmla="*/ 76 w 102"/>
                <a:gd name="T3" fmla="*/ 5 h 99"/>
                <a:gd name="T4" fmla="*/ 94 w 102"/>
                <a:gd name="T5" fmla="*/ 23 h 99"/>
                <a:gd name="T6" fmla="*/ 102 w 102"/>
                <a:gd name="T7" fmla="*/ 50 h 99"/>
                <a:gd name="T8" fmla="*/ 94 w 102"/>
                <a:gd name="T9" fmla="*/ 76 h 99"/>
                <a:gd name="T10" fmla="*/ 76 w 102"/>
                <a:gd name="T11" fmla="*/ 94 h 99"/>
                <a:gd name="T12" fmla="*/ 52 w 102"/>
                <a:gd name="T13" fmla="*/ 99 h 99"/>
                <a:gd name="T14" fmla="*/ 26 w 102"/>
                <a:gd name="T15" fmla="*/ 94 h 99"/>
                <a:gd name="T16" fmla="*/ 8 w 102"/>
                <a:gd name="T17" fmla="*/ 76 h 99"/>
                <a:gd name="T18" fmla="*/ 0 w 102"/>
                <a:gd name="T19" fmla="*/ 50 h 99"/>
                <a:gd name="T20" fmla="*/ 8 w 102"/>
                <a:gd name="T21" fmla="*/ 23 h 99"/>
                <a:gd name="T22" fmla="*/ 26 w 102"/>
                <a:gd name="T23" fmla="*/ 5 h 99"/>
                <a:gd name="T24" fmla="*/ 52 w 102"/>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9">
                  <a:moveTo>
                    <a:pt x="52" y="0"/>
                  </a:moveTo>
                  <a:lnTo>
                    <a:pt x="76" y="5"/>
                  </a:lnTo>
                  <a:lnTo>
                    <a:pt x="94" y="23"/>
                  </a:lnTo>
                  <a:lnTo>
                    <a:pt x="102" y="50"/>
                  </a:lnTo>
                  <a:lnTo>
                    <a:pt x="94" y="76"/>
                  </a:lnTo>
                  <a:lnTo>
                    <a:pt x="76" y="94"/>
                  </a:lnTo>
                  <a:lnTo>
                    <a:pt x="52" y="99"/>
                  </a:lnTo>
                  <a:lnTo>
                    <a:pt x="26" y="94"/>
                  </a:lnTo>
                  <a:lnTo>
                    <a:pt x="8" y="76"/>
                  </a:lnTo>
                  <a:lnTo>
                    <a:pt x="0" y="50"/>
                  </a:lnTo>
                  <a:lnTo>
                    <a:pt x="8" y="23"/>
                  </a:lnTo>
                  <a:lnTo>
                    <a:pt x="26" y="5"/>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2" name="Freeform 871"/>
            <p:cNvSpPr>
              <a:spLocks noEditPoints="1"/>
            </p:cNvSpPr>
            <p:nvPr/>
          </p:nvSpPr>
          <p:spPr bwMode="auto">
            <a:xfrm>
              <a:off x="12935517" y="1181100"/>
              <a:ext cx="349250" cy="352425"/>
            </a:xfrm>
            <a:custGeom>
              <a:avLst/>
              <a:gdLst>
                <a:gd name="T0" fmla="*/ 110 w 220"/>
                <a:gd name="T1" fmla="*/ 52 h 222"/>
                <a:gd name="T2" fmla="*/ 86 w 220"/>
                <a:gd name="T3" fmla="*/ 57 h 222"/>
                <a:gd name="T4" fmla="*/ 68 w 220"/>
                <a:gd name="T5" fmla="*/ 70 h 222"/>
                <a:gd name="T6" fmla="*/ 55 w 220"/>
                <a:gd name="T7" fmla="*/ 89 h 222"/>
                <a:gd name="T8" fmla="*/ 49 w 220"/>
                <a:gd name="T9" fmla="*/ 112 h 222"/>
                <a:gd name="T10" fmla="*/ 55 w 220"/>
                <a:gd name="T11" fmla="*/ 136 h 222"/>
                <a:gd name="T12" fmla="*/ 68 w 220"/>
                <a:gd name="T13" fmla="*/ 154 h 222"/>
                <a:gd name="T14" fmla="*/ 86 w 220"/>
                <a:gd name="T15" fmla="*/ 167 h 222"/>
                <a:gd name="T16" fmla="*/ 110 w 220"/>
                <a:gd name="T17" fmla="*/ 172 h 222"/>
                <a:gd name="T18" fmla="*/ 110 w 220"/>
                <a:gd name="T19" fmla="*/ 172 h 222"/>
                <a:gd name="T20" fmla="*/ 133 w 220"/>
                <a:gd name="T21" fmla="*/ 167 h 222"/>
                <a:gd name="T22" fmla="*/ 152 w 220"/>
                <a:gd name="T23" fmla="*/ 154 h 222"/>
                <a:gd name="T24" fmla="*/ 165 w 220"/>
                <a:gd name="T25" fmla="*/ 136 h 222"/>
                <a:gd name="T26" fmla="*/ 170 w 220"/>
                <a:gd name="T27" fmla="*/ 112 h 222"/>
                <a:gd name="T28" fmla="*/ 165 w 220"/>
                <a:gd name="T29" fmla="*/ 89 h 222"/>
                <a:gd name="T30" fmla="*/ 152 w 220"/>
                <a:gd name="T31" fmla="*/ 70 h 222"/>
                <a:gd name="T32" fmla="*/ 133 w 220"/>
                <a:gd name="T33" fmla="*/ 57 h 222"/>
                <a:gd name="T34" fmla="*/ 110 w 220"/>
                <a:gd name="T35" fmla="*/ 52 h 222"/>
                <a:gd name="T36" fmla="*/ 110 w 220"/>
                <a:gd name="T37" fmla="*/ 52 h 222"/>
                <a:gd name="T38" fmla="*/ 110 w 220"/>
                <a:gd name="T39" fmla="*/ 0 h 222"/>
                <a:gd name="T40" fmla="*/ 110 w 220"/>
                <a:gd name="T41" fmla="*/ 0 h 222"/>
                <a:gd name="T42" fmla="*/ 144 w 220"/>
                <a:gd name="T43" fmla="*/ 8 h 222"/>
                <a:gd name="T44" fmla="*/ 175 w 220"/>
                <a:gd name="T45" fmla="*/ 23 h 222"/>
                <a:gd name="T46" fmla="*/ 199 w 220"/>
                <a:gd name="T47" fmla="*/ 47 h 222"/>
                <a:gd name="T48" fmla="*/ 214 w 220"/>
                <a:gd name="T49" fmla="*/ 76 h 222"/>
                <a:gd name="T50" fmla="*/ 220 w 220"/>
                <a:gd name="T51" fmla="*/ 112 h 222"/>
                <a:gd name="T52" fmla="*/ 214 w 220"/>
                <a:gd name="T53" fmla="*/ 146 h 222"/>
                <a:gd name="T54" fmla="*/ 199 w 220"/>
                <a:gd name="T55" fmla="*/ 178 h 222"/>
                <a:gd name="T56" fmla="*/ 175 w 220"/>
                <a:gd name="T57" fmla="*/ 201 h 222"/>
                <a:gd name="T58" fmla="*/ 144 w 220"/>
                <a:gd name="T59" fmla="*/ 217 h 222"/>
                <a:gd name="T60" fmla="*/ 110 w 220"/>
                <a:gd name="T61" fmla="*/ 222 h 222"/>
                <a:gd name="T62" fmla="*/ 110 w 220"/>
                <a:gd name="T63" fmla="*/ 222 h 222"/>
                <a:gd name="T64" fmla="*/ 76 w 220"/>
                <a:gd name="T65" fmla="*/ 217 h 222"/>
                <a:gd name="T66" fmla="*/ 44 w 220"/>
                <a:gd name="T67" fmla="*/ 201 h 222"/>
                <a:gd name="T68" fmla="*/ 21 w 220"/>
                <a:gd name="T69" fmla="*/ 178 h 222"/>
                <a:gd name="T70" fmla="*/ 5 w 220"/>
                <a:gd name="T71" fmla="*/ 146 h 222"/>
                <a:gd name="T72" fmla="*/ 0 w 220"/>
                <a:gd name="T73" fmla="*/ 112 h 222"/>
                <a:gd name="T74" fmla="*/ 5 w 220"/>
                <a:gd name="T75" fmla="*/ 76 h 222"/>
                <a:gd name="T76" fmla="*/ 21 w 220"/>
                <a:gd name="T77" fmla="*/ 47 h 222"/>
                <a:gd name="T78" fmla="*/ 44 w 220"/>
                <a:gd name="T79" fmla="*/ 23 h 222"/>
                <a:gd name="T80" fmla="*/ 76 w 220"/>
                <a:gd name="T81" fmla="*/ 8 h 222"/>
                <a:gd name="T82" fmla="*/ 110 w 220"/>
                <a:gd name="T8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222">
                  <a:moveTo>
                    <a:pt x="110" y="52"/>
                  </a:moveTo>
                  <a:lnTo>
                    <a:pt x="86" y="57"/>
                  </a:lnTo>
                  <a:lnTo>
                    <a:pt x="68" y="70"/>
                  </a:lnTo>
                  <a:lnTo>
                    <a:pt x="55" y="89"/>
                  </a:lnTo>
                  <a:lnTo>
                    <a:pt x="49" y="112"/>
                  </a:lnTo>
                  <a:lnTo>
                    <a:pt x="55" y="136"/>
                  </a:lnTo>
                  <a:lnTo>
                    <a:pt x="68" y="154"/>
                  </a:lnTo>
                  <a:lnTo>
                    <a:pt x="86" y="167"/>
                  </a:lnTo>
                  <a:lnTo>
                    <a:pt x="110" y="172"/>
                  </a:lnTo>
                  <a:lnTo>
                    <a:pt x="110" y="172"/>
                  </a:lnTo>
                  <a:lnTo>
                    <a:pt x="133" y="167"/>
                  </a:lnTo>
                  <a:lnTo>
                    <a:pt x="152" y="154"/>
                  </a:lnTo>
                  <a:lnTo>
                    <a:pt x="165" y="136"/>
                  </a:lnTo>
                  <a:lnTo>
                    <a:pt x="170" y="112"/>
                  </a:lnTo>
                  <a:lnTo>
                    <a:pt x="165" y="89"/>
                  </a:lnTo>
                  <a:lnTo>
                    <a:pt x="152" y="70"/>
                  </a:lnTo>
                  <a:lnTo>
                    <a:pt x="133" y="57"/>
                  </a:lnTo>
                  <a:lnTo>
                    <a:pt x="110" y="52"/>
                  </a:lnTo>
                  <a:lnTo>
                    <a:pt x="110" y="52"/>
                  </a:lnTo>
                  <a:close/>
                  <a:moveTo>
                    <a:pt x="110" y="0"/>
                  </a:moveTo>
                  <a:lnTo>
                    <a:pt x="110" y="0"/>
                  </a:lnTo>
                  <a:lnTo>
                    <a:pt x="144" y="8"/>
                  </a:lnTo>
                  <a:lnTo>
                    <a:pt x="175" y="23"/>
                  </a:lnTo>
                  <a:lnTo>
                    <a:pt x="199" y="47"/>
                  </a:lnTo>
                  <a:lnTo>
                    <a:pt x="214" y="76"/>
                  </a:lnTo>
                  <a:lnTo>
                    <a:pt x="220" y="112"/>
                  </a:lnTo>
                  <a:lnTo>
                    <a:pt x="214" y="146"/>
                  </a:lnTo>
                  <a:lnTo>
                    <a:pt x="199" y="178"/>
                  </a:lnTo>
                  <a:lnTo>
                    <a:pt x="175" y="201"/>
                  </a:lnTo>
                  <a:lnTo>
                    <a:pt x="144" y="217"/>
                  </a:lnTo>
                  <a:lnTo>
                    <a:pt x="110" y="222"/>
                  </a:lnTo>
                  <a:lnTo>
                    <a:pt x="110" y="222"/>
                  </a:lnTo>
                  <a:lnTo>
                    <a:pt x="76" y="217"/>
                  </a:lnTo>
                  <a:lnTo>
                    <a:pt x="44" y="201"/>
                  </a:lnTo>
                  <a:lnTo>
                    <a:pt x="21" y="178"/>
                  </a:lnTo>
                  <a:lnTo>
                    <a:pt x="5" y="146"/>
                  </a:lnTo>
                  <a:lnTo>
                    <a:pt x="0" y="112"/>
                  </a:lnTo>
                  <a:lnTo>
                    <a:pt x="5" y="76"/>
                  </a:lnTo>
                  <a:lnTo>
                    <a:pt x="21" y="47"/>
                  </a:lnTo>
                  <a:lnTo>
                    <a:pt x="44" y="23"/>
                  </a:lnTo>
                  <a:lnTo>
                    <a:pt x="76" y="8"/>
                  </a:lnTo>
                  <a:lnTo>
                    <a:pt x="1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3" name="Freeform 872"/>
            <p:cNvSpPr/>
            <p:nvPr/>
          </p:nvSpPr>
          <p:spPr bwMode="auto">
            <a:xfrm>
              <a:off x="12905354" y="1101725"/>
              <a:ext cx="407988" cy="149225"/>
            </a:xfrm>
            <a:custGeom>
              <a:avLst/>
              <a:gdLst>
                <a:gd name="T0" fmla="*/ 129 w 257"/>
                <a:gd name="T1" fmla="*/ 0 h 94"/>
                <a:gd name="T2" fmla="*/ 165 w 257"/>
                <a:gd name="T3" fmla="*/ 5 h 94"/>
                <a:gd name="T4" fmla="*/ 199 w 257"/>
                <a:gd name="T5" fmla="*/ 18 h 94"/>
                <a:gd name="T6" fmla="*/ 231 w 257"/>
                <a:gd name="T7" fmla="*/ 39 h 94"/>
                <a:gd name="T8" fmla="*/ 254 w 257"/>
                <a:gd name="T9" fmla="*/ 65 h 94"/>
                <a:gd name="T10" fmla="*/ 257 w 257"/>
                <a:gd name="T11" fmla="*/ 73 h 94"/>
                <a:gd name="T12" fmla="*/ 257 w 257"/>
                <a:gd name="T13" fmla="*/ 78 h 94"/>
                <a:gd name="T14" fmla="*/ 254 w 257"/>
                <a:gd name="T15" fmla="*/ 86 h 94"/>
                <a:gd name="T16" fmla="*/ 249 w 257"/>
                <a:gd name="T17" fmla="*/ 89 h 94"/>
                <a:gd name="T18" fmla="*/ 244 w 257"/>
                <a:gd name="T19" fmla="*/ 92 h 94"/>
                <a:gd name="T20" fmla="*/ 239 w 257"/>
                <a:gd name="T21" fmla="*/ 92 h 94"/>
                <a:gd name="T22" fmla="*/ 231 w 257"/>
                <a:gd name="T23" fmla="*/ 89 h 94"/>
                <a:gd name="T24" fmla="*/ 226 w 257"/>
                <a:gd name="T25" fmla="*/ 86 h 94"/>
                <a:gd name="T26" fmla="*/ 199 w 257"/>
                <a:gd name="T27" fmla="*/ 58 h 94"/>
                <a:gd name="T28" fmla="*/ 168 w 257"/>
                <a:gd name="T29" fmla="*/ 39 h 94"/>
                <a:gd name="T30" fmla="*/ 129 w 257"/>
                <a:gd name="T31" fmla="*/ 34 h 94"/>
                <a:gd name="T32" fmla="*/ 92 w 257"/>
                <a:gd name="T33" fmla="*/ 39 h 94"/>
                <a:gd name="T34" fmla="*/ 58 w 257"/>
                <a:gd name="T35" fmla="*/ 58 h 94"/>
                <a:gd name="T36" fmla="*/ 32 w 257"/>
                <a:gd name="T37" fmla="*/ 86 h 94"/>
                <a:gd name="T38" fmla="*/ 27 w 257"/>
                <a:gd name="T39" fmla="*/ 89 h 94"/>
                <a:gd name="T40" fmla="*/ 24 w 257"/>
                <a:gd name="T41" fmla="*/ 92 h 94"/>
                <a:gd name="T42" fmla="*/ 16 w 257"/>
                <a:gd name="T43" fmla="*/ 94 h 94"/>
                <a:gd name="T44" fmla="*/ 14 w 257"/>
                <a:gd name="T45" fmla="*/ 92 h 94"/>
                <a:gd name="T46" fmla="*/ 8 w 257"/>
                <a:gd name="T47" fmla="*/ 89 h 94"/>
                <a:gd name="T48" fmla="*/ 3 w 257"/>
                <a:gd name="T49" fmla="*/ 86 h 94"/>
                <a:gd name="T50" fmla="*/ 0 w 257"/>
                <a:gd name="T51" fmla="*/ 78 h 94"/>
                <a:gd name="T52" fmla="*/ 0 w 257"/>
                <a:gd name="T53" fmla="*/ 73 h 94"/>
                <a:gd name="T54" fmla="*/ 3 w 257"/>
                <a:gd name="T55" fmla="*/ 65 h 94"/>
                <a:gd name="T56" fmla="*/ 27 w 257"/>
                <a:gd name="T57" fmla="*/ 39 h 94"/>
                <a:gd name="T58" fmla="*/ 58 w 257"/>
                <a:gd name="T59" fmla="*/ 18 h 94"/>
                <a:gd name="T60" fmla="*/ 92 w 257"/>
                <a:gd name="T61" fmla="*/ 5 h 94"/>
                <a:gd name="T62" fmla="*/ 129 w 257"/>
                <a:gd name="T6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7" h="94">
                  <a:moveTo>
                    <a:pt x="129" y="0"/>
                  </a:moveTo>
                  <a:lnTo>
                    <a:pt x="165" y="5"/>
                  </a:lnTo>
                  <a:lnTo>
                    <a:pt x="199" y="18"/>
                  </a:lnTo>
                  <a:lnTo>
                    <a:pt x="231" y="39"/>
                  </a:lnTo>
                  <a:lnTo>
                    <a:pt x="254" y="65"/>
                  </a:lnTo>
                  <a:lnTo>
                    <a:pt x="257" y="73"/>
                  </a:lnTo>
                  <a:lnTo>
                    <a:pt x="257" y="78"/>
                  </a:lnTo>
                  <a:lnTo>
                    <a:pt x="254" y="86"/>
                  </a:lnTo>
                  <a:lnTo>
                    <a:pt x="249" y="89"/>
                  </a:lnTo>
                  <a:lnTo>
                    <a:pt x="244" y="92"/>
                  </a:lnTo>
                  <a:lnTo>
                    <a:pt x="239" y="92"/>
                  </a:lnTo>
                  <a:lnTo>
                    <a:pt x="231" y="89"/>
                  </a:lnTo>
                  <a:lnTo>
                    <a:pt x="226" y="86"/>
                  </a:lnTo>
                  <a:lnTo>
                    <a:pt x="199" y="58"/>
                  </a:lnTo>
                  <a:lnTo>
                    <a:pt x="168" y="39"/>
                  </a:lnTo>
                  <a:lnTo>
                    <a:pt x="129" y="34"/>
                  </a:lnTo>
                  <a:lnTo>
                    <a:pt x="92" y="39"/>
                  </a:lnTo>
                  <a:lnTo>
                    <a:pt x="58" y="58"/>
                  </a:lnTo>
                  <a:lnTo>
                    <a:pt x="32" y="86"/>
                  </a:lnTo>
                  <a:lnTo>
                    <a:pt x="27" y="89"/>
                  </a:lnTo>
                  <a:lnTo>
                    <a:pt x="24" y="92"/>
                  </a:lnTo>
                  <a:lnTo>
                    <a:pt x="16" y="94"/>
                  </a:lnTo>
                  <a:lnTo>
                    <a:pt x="14" y="92"/>
                  </a:lnTo>
                  <a:lnTo>
                    <a:pt x="8" y="89"/>
                  </a:lnTo>
                  <a:lnTo>
                    <a:pt x="3" y="86"/>
                  </a:lnTo>
                  <a:lnTo>
                    <a:pt x="0" y="78"/>
                  </a:lnTo>
                  <a:lnTo>
                    <a:pt x="0" y="73"/>
                  </a:lnTo>
                  <a:lnTo>
                    <a:pt x="3" y="65"/>
                  </a:lnTo>
                  <a:lnTo>
                    <a:pt x="27" y="39"/>
                  </a:lnTo>
                  <a:lnTo>
                    <a:pt x="58" y="18"/>
                  </a:lnTo>
                  <a:lnTo>
                    <a:pt x="92" y="5"/>
                  </a:lnTo>
                  <a:lnTo>
                    <a:pt x="1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4" name="Freeform 873"/>
            <p:cNvSpPr>
              <a:spLocks noEditPoints="1"/>
            </p:cNvSpPr>
            <p:nvPr/>
          </p:nvSpPr>
          <p:spPr bwMode="auto">
            <a:xfrm>
              <a:off x="13567342" y="1181100"/>
              <a:ext cx="352425" cy="352425"/>
            </a:xfrm>
            <a:custGeom>
              <a:avLst/>
              <a:gdLst>
                <a:gd name="T0" fmla="*/ 112 w 222"/>
                <a:gd name="T1" fmla="*/ 52 h 222"/>
                <a:gd name="T2" fmla="*/ 89 w 222"/>
                <a:gd name="T3" fmla="*/ 57 h 222"/>
                <a:gd name="T4" fmla="*/ 68 w 222"/>
                <a:gd name="T5" fmla="*/ 70 h 222"/>
                <a:gd name="T6" fmla="*/ 57 w 222"/>
                <a:gd name="T7" fmla="*/ 89 h 222"/>
                <a:gd name="T8" fmla="*/ 52 w 222"/>
                <a:gd name="T9" fmla="*/ 112 h 222"/>
                <a:gd name="T10" fmla="*/ 57 w 222"/>
                <a:gd name="T11" fmla="*/ 136 h 222"/>
                <a:gd name="T12" fmla="*/ 68 w 222"/>
                <a:gd name="T13" fmla="*/ 154 h 222"/>
                <a:gd name="T14" fmla="*/ 89 w 222"/>
                <a:gd name="T15" fmla="*/ 167 h 222"/>
                <a:gd name="T16" fmla="*/ 112 w 222"/>
                <a:gd name="T17" fmla="*/ 172 h 222"/>
                <a:gd name="T18" fmla="*/ 112 w 222"/>
                <a:gd name="T19" fmla="*/ 172 h 222"/>
                <a:gd name="T20" fmla="*/ 133 w 222"/>
                <a:gd name="T21" fmla="*/ 167 h 222"/>
                <a:gd name="T22" fmla="*/ 154 w 222"/>
                <a:gd name="T23" fmla="*/ 154 h 222"/>
                <a:gd name="T24" fmla="*/ 167 w 222"/>
                <a:gd name="T25" fmla="*/ 136 h 222"/>
                <a:gd name="T26" fmla="*/ 170 w 222"/>
                <a:gd name="T27" fmla="*/ 112 h 222"/>
                <a:gd name="T28" fmla="*/ 167 w 222"/>
                <a:gd name="T29" fmla="*/ 89 h 222"/>
                <a:gd name="T30" fmla="*/ 154 w 222"/>
                <a:gd name="T31" fmla="*/ 70 h 222"/>
                <a:gd name="T32" fmla="*/ 133 w 222"/>
                <a:gd name="T33" fmla="*/ 57 h 222"/>
                <a:gd name="T34" fmla="*/ 112 w 222"/>
                <a:gd name="T35" fmla="*/ 52 h 222"/>
                <a:gd name="T36" fmla="*/ 112 w 222"/>
                <a:gd name="T37" fmla="*/ 52 h 222"/>
                <a:gd name="T38" fmla="*/ 112 w 222"/>
                <a:gd name="T39" fmla="*/ 0 h 222"/>
                <a:gd name="T40" fmla="*/ 112 w 222"/>
                <a:gd name="T41" fmla="*/ 0 h 222"/>
                <a:gd name="T42" fmla="*/ 146 w 222"/>
                <a:gd name="T43" fmla="*/ 8 h 222"/>
                <a:gd name="T44" fmla="*/ 178 w 222"/>
                <a:gd name="T45" fmla="*/ 23 h 222"/>
                <a:gd name="T46" fmla="*/ 201 w 222"/>
                <a:gd name="T47" fmla="*/ 47 h 222"/>
                <a:gd name="T48" fmla="*/ 217 w 222"/>
                <a:gd name="T49" fmla="*/ 76 h 222"/>
                <a:gd name="T50" fmla="*/ 222 w 222"/>
                <a:gd name="T51" fmla="*/ 112 h 222"/>
                <a:gd name="T52" fmla="*/ 217 w 222"/>
                <a:gd name="T53" fmla="*/ 146 h 222"/>
                <a:gd name="T54" fmla="*/ 201 w 222"/>
                <a:gd name="T55" fmla="*/ 178 h 222"/>
                <a:gd name="T56" fmla="*/ 178 w 222"/>
                <a:gd name="T57" fmla="*/ 201 h 222"/>
                <a:gd name="T58" fmla="*/ 146 w 222"/>
                <a:gd name="T59" fmla="*/ 217 h 222"/>
                <a:gd name="T60" fmla="*/ 112 w 222"/>
                <a:gd name="T61" fmla="*/ 222 h 222"/>
                <a:gd name="T62" fmla="*/ 112 w 222"/>
                <a:gd name="T63" fmla="*/ 222 h 222"/>
                <a:gd name="T64" fmla="*/ 76 w 222"/>
                <a:gd name="T65" fmla="*/ 217 h 222"/>
                <a:gd name="T66" fmla="*/ 47 w 222"/>
                <a:gd name="T67" fmla="*/ 201 h 222"/>
                <a:gd name="T68" fmla="*/ 21 w 222"/>
                <a:gd name="T69" fmla="*/ 178 h 222"/>
                <a:gd name="T70" fmla="*/ 5 w 222"/>
                <a:gd name="T71" fmla="*/ 146 h 222"/>
                <a:gd name="T72" fmla="*/ 0 w 222"/>
                <a:gd name="T73" fmla="*/ 112 h 222"/>
                <a:gd name="T74" fmla="*/ 5 w 222"/>
                <a:gd name="T75" fmla="*/ 76 h 222"/>
                <a:gd name="T76" fmla="*/ 21 w 222"/>
                <a:gd name="T77" fmla="*/ 47 h 222"/>
                <a:gd name="T78" fmla="*/ 47 w 222"/>
                <a:gd name="T79" fmla="*/ 23 h 222"/>
                <a:gd name="T80" fmla="*/ 76 w 222"/>
                <a:gd name="T81" fmla="*/ 8 h 222"/>
                <a:gd name="T82" fmla="*/ 112 w 222"/>
                <a:gd name="T8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222">
                  <a:moveTo>
                    <a:pt x="112" y="52"/>
                  </a:moveTo>
                  <a:lnTo>
                    <a:pt x="89" y="57"/>
                  </a:lnTo>
                  <a:lnTo>
                    <a:pt x="68" y="70"/>
                  </a:lnTo>
                  <a:lnTo>
                    <a:pt x="57" y="89"/>
                  </a:lnTo>
                  <a:lnTo>
                    <a:pt x="52" y="112"/>
                  </a:lnTo>
                  <a:lnTo>
                    <a:pt x="57" y="136"/>
                  </a:lnTo>
                  <a:lnTo>
                    <a:pt x="68" y="154"/>
                  </a:lnTo>
                  <a:lnTo>
                    <a:pt x="89" y="167"/>
                  </a:lnTo>
                  <a:lnTo>
                    <a:pt x="112" y="172"/>
                  </a:lnTo>
                  <a:lnTo>
                    <a:pt x="112" y="172"/>
                  </a:lnTo>
                  <a:lnTo>
                    <a:pt x="133" y="167"/>
                  </a:lnTo>
                  <a:lnTo>
                    <a:pt x="154" y="154"/>
                  </a:lnTo>
                  <a:lnTo>
                    <a:pt x="167" y="136"/>
                  </a:lnTo>
                  <a:lnTo>
                    <a:pt x="170" y="112"/>
                  </a:lnTo>
                  <a:lnTo>
                    <a:pt x="167" y="89"/>
                  </a:lnTo>
                  <a:lnTo>
                    <a:pt x="154" y="70"/>
                  </a:lnTo>
                  <a:lnTo>
                    <a:pt x="133" y="57"/>
                  </a:lnTo>
                  <a:lnTo>
                    <a:pt x="112" y="52"/>
                  </a:lnTo>
                  <a:lnTo>
                    <a:pt x="112" y="52"/>
                  </a:lnTo>
                  <a:close/>
                  <a:moveTo>
                    <a:pt x="112" y="0"/>
                  </a:moveTo>
                  <a:lnTo>
                    <a:pt x="112" y="0"/>
                  </a:lnTo>
                  <a:lnTo>
                    <a:pt x="146" y="8"/>
                  </a:lnTo>
                  <a:lnTo>
                    <a:pt x="178" y="23"/>
                  </a:lnTo>
                  <a:lnTo>
                    <a:pt x="201" y="47"/>
                  </a:lnTo>
                  <a:lnTo>
                    <a:pt x="217" y="76"/>
                  </a:lnTo>
                  <a:lnTo>
                    <a:pt x="222" y="112"/>
                  </a:lnTo>
                  <a:lnTo>
                    <a:pt x="217" y="146"/>
                  </a:lnTo>
                  <a:lnTo>
                    <a:pt x="201" y="178"/>
                  </a:lnTo>
                  <a:lnTo>
                    <a:pt x="178" y="201"/>
                  </a:lnTo>
                  <a:lnTo>
                    <a:pt x="146" y="217"/>
                  </a:lnTo>
                  <a:lnTo>
                    <a:pt x="112" y="222"/>
                  </a:lnTo>
                  <a:lnTo>
                    <a:pt x="112" y="222"/>
                  </a:lnTo>
                  <a:lnTo>
                    <a:pt x="76" y="217"/>
                  </a:lnTo>
                  <a:lnTo>
                    <a:pt x="47" y="201"/>
                  </a:lnTo>
                  <a:lnTo>
                    <a:pt x="21" y="178"/>
                  </a:lnTo>
                  <a:lnTo>
                    <a:pt x="5" y="146"/>
                  </a:lnTo>
                  <a:lnTo>
                    <a:pt x="0" y="112"/>
                  </a:lnTo>
                  <a:lnTo>
                    <a:pt x="5" y="76"/>
                  </a:lnTo>
                  <a:lnTo>
                    <a:pt x="21" y="47"/>
                  </a:lnTo>
                  <a:lnTo>
                    <a:pt x="47" y="23"/>
                  </a:lnTo>
                  <a:lnTo>
                    <a:pt x="76" y="8"/>
                  </a:lnTo>
                  <a:lnTo>
                    <a:pt x="11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5" name="Freeform 874"/>
            <p:cNvSpPr/>
            <p:nvPr/>
          </p:nvSpPr>
          <p:spPr bwMode="auto">
            <a:xfrm>
              <a:off x="13537179" y="1101725"/>
              <a:ext cx="412750" cy="149225"/>
            </a:xfrm>
            <a:custGeom>
              <a:avLst/>
              <a:gdLst>
                <a:gd name="T0" fmla="*/ 131 w 260"/>
                <a:gd name="T1" fmla="*/ 0 h 94"/>
                <a:gd name="T2" fmla="*/ 168 w 260"/>
                <a:gd name="T3" fmla="*/ 5 h 94"/>
                <a:gd name="T4" fmla="*/ 202 w 260"/>
                <a:gd name="T5" fmla="*/ 18 h 94"/>
                <a:gd name="T6" fmla="*/ 231 w 260"/>
                <a:gd name="T7" fmla="*/ 39 h 94"/>
                <a:gd name="T8" fmla="*/ 257 w 260"/>
                <a:gd name="T9" fmla="*/ 65 h 94"/>
                <a:gd name="T10" fmla="*/ 260 w 260"/>
                <a:gd name="T11" fmla="*/ 73 h 94"/>
                <a:gd name="T12" fmla="*/ 260 w 260"/>
                <a:gd name="T13" fmla="*/ 78 h 94"/>
                <a:gd name="T14" fmla="*/ 257 w 260"/>
                <a:gd name="T15" fmla="*/ 86 h 94"/>
                <a:gd name="T16" fmla="*/ 252 w 260"/>
                <a:gd name="T17" fmla="*/ 89 h 94"/>
                <a:gd name="T18" fmla="*/ 244 w 260"/>
                <a:gd name="T19" fmla="*/ 92 h 94"/>
                <a:gd name="T20" fmla="*/ 239 w 260"/>
                <a:gd name="T21" fmla="*/ 92 h 94"/>
                <a:gd name="T22" fmla="*/ 233 w 260"/>
                <a:gd name="T23" fmla="*/ 89 h 94"/>
                <a:gd name="T24" fmla="*/ 228 w 260"/>
                <a:gd name="T25" fmla="*/ 86 h 94"/>
                <a:gd name="T26" fmla="*/ 202 w 260"/>
                <a:gd name="T27" fmla="*/ 58 h 94"/>
                <a:gd name="T28" fmla="*/ 168 w 260"/>
                <a:gd name="T29" fmla="*/ 39 h 94"/>
                <a:gd name="T30" fmla="*/ 131 w 260"/>
                <a:gd name="T31" fmla="*/ 34 h 94"/>
                <a:gd name="T32" fmla="*/ 92 w 260"/>
                <a:gd name="T33" fmla="*/ 39 h 94"/>
                <a:gd name="T34" fmla="*/ 58 w 260"/>
                <a:gd name="T35" fmla="*/ 58 h 94"/>
                <a:gd name="T36" fmla="*/ 32 w 260"/>
                <a:gd name="T37" fmla="*/ 86 h 94"/>
                <a:gd name="T38" fmla="*/ 29 w 260"/>
                <a:gd name="T39" fmla="*/ 89 h 94"/>
                <a:gd name="T40" fmla="*/ 24 w 260"/>
                <a:gd name="T41" fmla="*/ 92 h 94"/>
                <a:gd name="T42" fmla="*/ 19 w 260"/>
                <a:gd name="T43" fmla="*/ 94 h 94"/>
                <a:gd name="T44" fmla="*/ 14 w 260"/>
                <a:gd name="T45" fmla="*/ 92 h 94"/>
                <a:gd name="T46" fmla="*/ 8 w 260"/>
                <a:gd name="T47" fmla="*/ 89 h 94"/>
                <a:gd name="T48" fmla="*/ 3 w 260"/>
                <a:gd name="T49" fmla="*/ 86 h 94"/>
                <a:gd name="T50" fmla="*/ 0 w 260"/>
                <a:gd name="T51" fmla="*/ 78 h 94"/>
                <a:gd name="T52" fmla="*/ 0 w 260"/>
                <a:gd name="T53" fmla="*/ 73 h 94"/>
                <a:gd name="T54" fmla="*/ 3 w 260"/>
                <a:gd name="T55" fmla="*/ 65 h 94"/>
                <a:gd name="T56" fmla="*/ 29 w 260"/>
                <a:gd name="T57" fmla="*/ 39 h 94"/>
                <a:gd name="T58" fmla="*/ 58 w 260"/>
                <a:gd name="T59" fmla="*/ 18 h 94"/>
                <a:gd name="T60" fmla="*/ 92 w 260"/>
                <a:gd name="T61" fmla="*/ 5 h 94"/>
                <a:gd name="T62" fmla="*/ 131 w 260"/>
                <a:gd name="T6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94">
                  <a:moveTo>
                    <a:pt x="131" y="0"/>
                  </a:moveTo>
                  <a:lnTo>
                    <a:pt x="168" y="5"/>
                  </a:lnTo>
                  <a:lnTo>
                    <a:pt x="202" y="18"/>
                  </a:lnTo>
                  <a:lnTo>
                    <a:pt x="231" y="39"/>
                  </a:lnTo>
                  <a:lnTo>
                    <a:pt x="257" y="65"/>
                  </a:lnTo>
                  <a:lnTo>
                    <a:pt x="260" y="73"/>
                  </a:lnTo>
                  <a:lnTo>
                    <a:pt x="260" y="78"/>
                  </a:lnTo>
                  <a:lnTo>
                    <a:pt x="257" y="86"/>
                  </a:lnTo>
                  <a:lnTo>
                    <a:pt x="252" y="89"/>
                  </a:lnTo>
                  <a:lnTo>
                    <a:pt x="244" y="92"/>
                  </a:lnTo>
                  <a:lnTo>
                    <a:pt x="239" y="92"/>
                  </a:lnTo>
                  <a:lnTo>
                    <a:pt x="233" y="89"/>
                  </a:lnTo>
                  <a:lnTo>
                    <a:pt x="228" y="86"/>
                  </a:lnTo>
                  <a:lnTo>
                    <a:pt x="202" y="58"/>
                  </a:lnTo>
                  <a:lnTo>
                    <a:pt x="168" y="39"/>
                  </a:lnTo>
                  <a:lnTo>
                    <a:pt x="131" y="34"/>
                  </a:lnTo>
                  <a:lnTo>
                    <a:pt x="92" y="39"/>
                  </a:lnTo>
                  <a:lnTo>
                    <a:pt x="58" y="58"/>
                  </a:lnTo>
                  <a:lnTo>
                    <a:pt x="32" y="86"/>
                  </a:lnTo>
                  <a:lnTo>
                    <a:pt x="29" y="89"/>
                  </a:lnTo>
                  <a:lnTo>
                    <a:pt x="24" y="92"/>
                  </a:lnTo>
                  <a:lnTo>
                    <a:pt x="19" y="94"/>
                  </a:lnTo>
                  <a:lnTo>
                    <a:pt x="14" y="92"/>
                  </a:lnTo>
                  <a:lnTo>
                    <a:pt x="8" y="89"/>
                  </a:lnTo>
                  <a:lnTo>
                    <a:pt x="3" y="86"/>
                  </a:lnTo>
                  <a:lnTo>
                    <a:pt x="0" y="78"/>
                  </a:lnTo>
                  <a:lnTo>
                    <a:pt x="0" y="73"/>
                  </a:lnTo>
                  <a:lnTo>
                    <a:pt x="3" y="65"/>
                  </a:lnTo>
                  <a:lnTo>
                    <a:pt x="29" y="39"/>
                  </a:lnTo>
                  <a:lnTo>
                    <a:pt x="58" y="18"/>
                  </a:lnTo>
                  <a:lnTo>
                    <a:pt x="92" y="5"/>
                  </a:lnTo>
                  <a:lnTo>
                    <a:pt x="1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6" name="Freeform 875"/>
            <p:cNvSpPr/>
            <p:nvPr/>
          </p:nvSpPr>
          <p:spPr bwMode="auto">
            <a:xfrm>
              <a:off x="13226029" y="801688"/>
              <a:ext cx="611188" cy="719138"/>
            </a:xfrm>
            <a:custGeom>
              <a:avLst/>
              <a:gdLst>
                <a:gd name="T0" fmla="*/ 162 w 385"/>
                <a:gd name="T1" fmla="*/ 0 h 453"/>
                <a:gd name="T2" fmla="*/ 272 w 385"/>
                <a:gd name="T3" fmla="*/ 110 h 453"/>
                <a:gd name="T4" fmla="*/ 280 w 385"/>
                <a:gd name="T5" fmla="*/ 113 h 453"/>
                <a:gd name="T6" fmla="*/ 351 w 385"/>
                <a:gd name="T7" fmla="*/ 79 h 453"/>
                <a:gd name="T8" fmla="*/ 364 w 385"/>
                <a:gd name="T9" fmla="*/ 79 h 453"/>
                <a:gd name="T10" fmla="*/ 377 w 385"/>
                <a:gd name="T11" fmla="*/ 84 h 453"/>
                <a:gd name="T12" fmla="*/ 385 w 385"/>
                <a:gd name="T13" fmla="*/ 100 h 453"/>
                <a:gd name="T14" fmla="*/ 382 w 385"/>
                <a:gd name="T15" fmla="*/ 113 h 453"/>
                <a:gd name="T16" fmla="*/ 372 w 385"/>
                <a:gd name="T17" fmla="*/ 123 h 453"/>
                <a:gd name="T18" fmla="*/ 267 w 385"/>
                <a:gd name="T19" fmla="*/ 168 h 453"/>
                <a:gd name="T20" fmla="*/ 259 w 385"/>
                <a:gd name="T21" fmla="*/ 165 h 453"/>
                <a:gd name="T22" fmla="*/ 196 w 385"/>
                <a:gd name="T23" fmla="*/ 105 h 453"/>
                <a:gd name="T24" fmla="*/ 189 w 385"/>
                <a:gd name="T25" fmla="*/ 108 h 453"/>
                <a:gd name="T26" fmla="*/ 120 w 385"/>
                <a:gd name="T27" fmla="*/ 173 h 453"/>
                <a:gd name="T28" fmla="*/ 123 w 385"/>
                <a:gd name="T29" fmla="*/ 181 h 453"/>
                <a:gd name="T30" fmla="*/ 152 w 385"/>
                <a:gd name="T31" fmla="*/ 210 h 453"/>
                <a:gd name="T32" fmla="*/ 181 w 385"/>
                <a:gd name="T33" fmla="*/ 236 h 453"/>
                <a:gd name="T34" fmla="*/ 183 w 385"/>
                <a:gd name="T35" fmla="*/ 244 h 453"/>
                <a:gd name="T36" fmla="*/ 131 w 385"/>
                <a:gd name="T37" fmla="*/ 372 h 453"/>
                <a:gd name="T38" fmla="*/ 131 w 385"/>
                <a:gd name="T39" fmla="*/ 380 h 453"/>
                <a:gd name="T40" fmla="*/ 144 w 385"/>
                <a:gd name="T41" fmla="*/ 401 h 453"/>
                <a:gd name="T42" fmla="*/ 149 w 385"/>
                <a:gd name="T43" fmla="*/ 432 h 453"/>
                <a:gd name="T44" fmla="*/ 131 w 385"/>
                <a:gd name="T45" fmla="*/ 451 h 453"/>
                <a:gd name="T46" fmla="*/ 115 w 385"/>
                <a:gd name="T47" fmla="*/ 453 h 453"/>
                <a:gd name="T48" fmla="*/ 100 w 385"/>
                <a:gd name="T49" fmla="*/ 446 h 453"/>
                <a:gd name="T50" fmla="*/ 58 w 385"/>
                <a:gd name="T51" fmla="*/ 393 h 453"/>
                <a:gd name="T52" fmla="*/ 55 w 385"/>
                <a:gd name="T53" fmla="*/ 383 h 453"/>
                <a:gd name="T54" fmla="*/ 107 w 385"/>
                <a:gd name="T55" fmla="*/ 265 h 453"/>
                <a:gd name="T56" fmla="*/ 107 w 385"/>
                <a:gd name="T57" fmla="*/ 257 h 453"/>
                <a:gd name="T58" fmla="*/ 89 w 385"/>
                <a:gd name="T59" fmla="*/ 239 h 453"/>
                <a:gd name="T60" fmla="*/ 42 w 385"/>
                <a:gd name="T61" fmla="*/ 197 h 453"/>
                <a:gd name="T62" fmla="*/ 3 w 385"/>
                <a:gd name="T63" fmla="*/ 165 h 453"/>
                <a:gd name="T64" fmla="*/ 0 w 385"/>
                <a:gd name="T65" fmla="*/ 157 h 453"/>
                <a:gd name="T66" fmla="*/ 155 w 385"/>
                <a:gd name="T67" fmla="*/ 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53">
                  <a:moveTo>
                    <a:pt x="157" y="0"/>
                  </a:moveTo>
                  <a:lnTo>
                    <a:pt x="162" y="0"/>
                  </a:lnTo>
                  <a:lnTo>
                    <a:pt x="165" y="3"/>
                  </a:lnTo>
                  <a:lnTo>
                    <a:pt x="272" y="110"/>
                  </a:lnTo>
                  <a:lnTo>
                    <a:pt x="278" y="113"/>
                  </a:lnTo>
                  <a:lnTo>
                    <a:pt x="280" y="113"/>
                  </a:lnTo>
                  <a:lnTo>
                    <a:pt x="285" y="113"/>
                  </a:lnTo>
                  <a:lnTo>
                    <a:pt x="351" y="79"/>
                  </a:lnTo>
                  <a:lnTo>
                    <a:pt x="356" y="79"/>
                  </a:lnTo>
                  <a:lnTo>
                    <a:pt x="364" y="79"/>
                  </a:lnTo>
                  <a:lnTo>
                    <a:pt x="372" y="82"/>
                  </a:lnTo>
                  <a:lnTo>
                    <a:pt x="377" y="84"/>
                  </a:lnTo>
                  <a:lnTo>
                    <a:pt x="382" y="92"/>
                  </a:lnTo>
                  <a:lnTo>
                    <a:pt x="385" y="100"/>
                  </a:lnTo>
                  <a:lnTo>
                    <a:pt x="385" y="108"/>
                  </a:lnTo>
                  <a:lnTo>
                    <a:pt x="382" y="113"/>
                  </a:lnTo>
                  <a:lnTo>
                    <a:pt x="377" y="121"/>
                  </a:lnTo>
                  <a:lnTo>
                    <a:pt x="372" y="123"/>
                  </a:lnTo>
                  <a:lnTo>
                    <a:pt x="272" y="168"/>
                  </a:lnTo>
                  <a:lnTo>
                    <a:pt x="267" y="168"/>
                  </a:lnTo>
                  <a:lnTo>
                    <a:pt x="265" y="168"/>
                  </a:lnTo>
                  <a:lnTo>
                    <a:pt x="259" y="165"/>
                  </a:lnTo>
                  <a:lnTo>
                    <a:pt x="199" y="108"/>
                  </a:lnTo>
                  <a:lnTo>
                    <a:pt x="196" y="105"/>
                  </a:lnTo>
                  <a:lnTo>
                    <a:pt x="191" y="105"/>
                  </a:lnTo>
                  <a:lnTo>
                    <a:pt x="189" y="108"/>
                  </a:lnTo>
                  <a:lnTo>
                    <a:pt x="123" y="171"/>
                  </a:lnTo>
                  <a:lnTo>
                    <a:pt x="120" y="173"/>
                  </a:lnTo>
                  <a:lnTo>
                    <a:pt x="120" y="178"/>
                  </a:lnTo>
                  <a:lnTo>
                    <a:pt x="123" y="181"/>
                  </a:lnTo>
                  <a:lnTo>
                    <a:pt x="136" y="194"/>
                  </a:lnTo>
                  <a:lnTo>
                    <a:pt x="152" y="210"/>
                  </a:lnTo>
                  <a:lnTo>
                    <a:pt x="168" y="226"/>
                  </a:lnTo>
                  <a:lnTo>
                    <a:pt x="181" y="236"/>
                  </a:lnTo>
                  <a:lnTo>
                    <a:pt x="183" y="239"/>
                  </a:lnTo>
                  <a:lnTo>
                    <a:pt x="183" y="244"/>
                  </a:lnTo>
                  <a:lnTo>
                    <a:pt x="183" y="249"/>
                  </a:lnTo>
                  <a:lnTo>
                    <a:pt x="131" y="372"/>
                  </a:lnTo>
                  <a:lnTo>
                    <a:pt x="131" y="375"/>
                  </a:lnTo>
                  <a:lnTo>
                    <a:pt x="131" y="380"/>
                  </a:lnTo>
                  <a:lnTo>
                    <a:pt x="134" y="385"/>
                  </a:lnTo>
                  <a:lnTo>
                    <a:pt x="144" y="401"/>
                  </a:lnTo>
                  <a:lnTo>
                    <a:pt x="152" y="417"/>
                  </a:lnTo>
                  <a:lnTo>
                    <a:pt x="149" y="432"/>
                  </a:lnTo>
                  <a:lnTo>
                    <a:pt x="139" y="446"/>
                  </a:lnTo>
                  <a:lnTo>
                    <a:pt x="131" y="451"/>
                  </a:lnTo>
                  <a:lnTo>
                    <a:pt x="123" y="453"/>
                  </a:lnTo>
                  <a:lnTo>
                    <a:pt x="115" y="453"/>
                  </a:lnTo>
                  <a:lnTo>
                    <a:pt x="107" y="451"/>
                  </a:lnTo>
                  <a:lnTo>
                    <a:pt x="100" y="446"/>
                  </a:lnTo>
                  <a:lnTo>
                    <a:pt x="92" y="440"/>
                  </a:lnTo>
                  <a:lnTo>
                    <a:pt x="58" y="393"/>
                  </a:lnTo>
                  <a:lnTo>
                    <a:pt x="55" y="388"/>
                  </a:lnTo>
                  <a:lnTo>
                    <a:pt x="55" y="383"/>
                  </a:lnTo>
                  <a:lnTo>
                    <a:pt x="58" y="380"/>
                  </a:lnTo>
                  <a:lnTo>
                    <a:pt x="107" y="265"/>
                  </a:lnTo>
                  <a:lnTo>
                    <a:pt x="110" y="260"/>
                  </a:lnTo>
                  <a:lnTo>
                    <a:pt x="107" y="257"/>
                  </a:lnTo>
                  <a:lnTo>
                    <a:pt x="105" y="252"/>
                  </a:lnTo>
                  <a:lnTo>
                    <a:pt x="89" y="239"/>
                  </a:lnTo>
                  <a:lnTo>
                    <a:pt x="66" y="218"/>
                  </a:lnTo>
                  <a:lnTo>
                    <a:pt x="42" y="197"/>
                  </a:lnTo>
                  <a:lnTo>
                    <a:pt x="18" y="178"/>
                  </a:lnTo>
                  <a:lnTo>
                    <a:pt x="3" y="165"/>
                  </a:lnTo>
                  <a:lnTo>
                    <a:pt x="0" y="160"/>
                  </a:lnTo>
                  <a:lnTo>
                    <a:pt x="0" y="157"/>
                  </a:lnTo>
                  <a:lnTo>
                    <a:pt x="3" y="155"/>
                  </a:lnTo>
                  <a:lnTo>
                    <a:pt x="155" y="3"/>
                  </a:lnTo>
                  <a:lnTo>
                    <a:pt x="15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7" name="Freeform 876"/>
            <p:cNvSpPr/>
            <p:nvPr/>
          </p:nvSpPr>
          <p:spPr bwMode="auto">
            <a:xfrm>
              <a:off x="10311379" y="1030288"/>
              <a:ext cx="769938" cy="644525"/>
            </a:xfrm>
            <a:custGeom>
              <a:avLst/>
              <a:gdLst>
                <a:gd name="T0" fmla="*/ 171 w 485"/>
                <a:gd name="T1" fmla="*/ 0 h 406"/>
                <a:gd name="T2" fmla="*/ 189 w 485"/>
                <a:gd name="T3" fmla="*/ 19 h 406"/>
                <a:gd name="T4" fmla="*/ 215 w 485"/>
                <a:gd name="T5" fmla="*/ 29 h 406"/>
                <a:gd name="T6" fmla="*/ 247 w 485"/>
                <a:gd name="T7" fmla="*/ 32 h 406"/>
                <a:gd name="T8" fmla="*/ 278 w 485"/>
                <a:gd name="T9" fmla="*/ 29 h 406"/>
                <a:gd name="T10" fmla="*/ 304 w 485"/>
                <a:gd name="T11" fmla="*/ 19 h 406"/>
                <a:gd name="T12" fmla="*/ 323 w 485"/>
                <a:gd name="T13" fmla="*/ 0 h 406"/>
                <a:gd name="T14" fmla="*/ 328 w 485"/>
                <a:gd name="T15" fmla="*/ 3 h 406"/>
                <a:gd name="T16" fmla="*/ 344 w 485"/>
                <a:gd name="T17" fmla="*/ 13 h 406"/>
                <a:gd name="T18" fmla="*/ 367 w 485"/>
                <a:gd name="T19" fmla="*/ 29 h 406"/>
                <a:gd name="T20" fmla="*/ 393 w 485"/>
                <a:gd name="T21" fmla="*/ 48 h 406"/>
                <a:gd name="T22" fmla="*/ 422 w 485"/>
                <a:gd name="T23" fmla="*/ 71 h 406"/>
                <a:gd name="T24" fmla="*/ 448 w 485"/>
                <a:gd name="T25" fmla="*/ 95 h 406"/>
                <a:gd name="T26" fmla="*/ 469 w 485"/>
                <a:gd name="T27" fmla="*/ 118 h 406"/>
                <a:gd name="T28" fmla="*/ 485 w 485"/>
                <a:gd name="T29" fmla="*/ 142 h 406"/>
                <a:gd name="T30" fmla="*/ 438 w 485"/>
                <a:gd name="T31" fmla="*/ 212 h 406"/>
                <a:gd name="T32" fmla="*/ 435 w 485"/>
                <a:gd name="T33" fmla="*/ 207 h 406"/>
                <a:gd name="T34" fmla="*/ 427 w 485"/>
                <a:gd name="T35" fmla="*/ 199 h 406"/>
                <a:gd name="T36" fmla="*/ 414 w 485"/>
                <a:gd name="T37" fmla="*/ 186 h 406"/>
                <a:gd name="T38" fmla="*/ 401 w 485"/>
                <a:gd name="T39" fmla="*/ 173 h 406"/>
                <a:gd name="T40" fmla="*/ 388 w 485"/>
                <a:gd name="T41" fmla="*/ 160 h 406"/>
                <a:gd name="T42" fmla="*/ 375 w 485"/>
                <a:gd name="T43" fmla="*/ 150 h 406"/>
                <a:gd name="T44" fmla="*/ 378 w 485"/>
                <a:gd name="T45" fmla="*/ 406 h 406"/>
                <a:gd name="T46" fmla="*/ 108 w 485"/>
                <a:gd name="T47" fmla="*/ 406 h 406"/>
                <a:gd name="T48" fmla="*/ 108 w 485"/>
                <a:gd name="T49" fmla="*/ 150 h 406"/>
                <a:gd name="T50" fmla="*/ 97 w 485"/>
                <a:gd name="T51" fmla="*/ 160 h 406"/>
                <a:gd name="T52" fmla="*/ 84 w 485"/>
                <a:gd name="T53" fmla="*/ 173 h 406"/>
                <a:gd name="T54" fmla="*/ 69 w 485"/>
                <a:gd name="T55" fmla="*/ 186 h 406"/>
                <a:gd name="T56" fmla="*/ 58 w 485"/>
                <a:gd name="T57" fmla="*/ 199 h 406"/>
                <a:gd name="T58" fmla="*/ 50 w 485"/>
                <a:gd name="T59" fmla="*/ 207 h 406"/>
                <a:gd name="T60" fmla="*/ 45 w 485"/>
                <a:gd name="T61" fmla="*/ 212 h 406"/>
                <a:gd name="T62" fmla="*/ 0 w 485"/>
                <a:gd name="T63" fmla="*/ 142 h 406"/>
                <a:gd name="T64" fmla="*/ 14 w 485"/>
                <a:gd name="T65" fmla="*/ 121 h 406"/>
                <a:gd name="T66" fmla="*/ 32 w 485"/>
                <a:gd name="T67" fmla="*/ 100 h 406"/>
                <a:gd name="T68" fmla="*/ 55 w 485"/>
                <a:gd name="T69" fmla="*/ 79 h 406"/>
                <a:gd name="T70" fmla="*/ 82 w 485"/>
                <a:gd name="T71" fmla="*/ 58 h 406"/>
                <a:gd name="T72" fmla="*/ 108 w 485"/>
                <a:gd name="T73" fmla="*/ 40 h 406"/>
                <a:gd name="T74" fmla="*/ 131 w 485"/>
                <a:gd name="T75" fmla="*/ 24 h 406"/>
                <a:gd name="T76" fmla="*/ 152 w 485"/>
                <a:gd name="T77" fmla="*/ 11 h 406"/>
                <a:gd name="T78" fmla="*/ 165 w 485"/>
                <a:gd name="T79" fmla="*/ 3 h 406"/>
                <a:gd name="T80" fmla="*/ 171 w 485"/>
                <a:gd name="T81"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 h="406">
                  <a:moveTo>
                    <a:pt x="171" y="0"/>
                  </a:moveTo>
                  <a:lnTo>
                    <a:pt x="189" y="19"/>
                  </a:lnTo>
                  <a:lnTo>
                    <a:pt x="215" y="29"/>
                  </a:lnTo>
                  <a:lnTo>
                    <a:pt x="247" y="32"/>
                  </a:lnTo>
                  <a:lnTo>
                    <a:pt x="278" y="29"/>
                  </a:lnTo>
                  <a:lnTo>
                    <a:pt x="304" y="19"/>
                  </a:lnTo>
                  <a:lnTo>
                    <a:pt x="323" y="0"/>
                  </a:lnTo>
                  <a:lnTo>
                    <a:pt x="328" y="3"/>
                  </a:lnTo>
                  <a:lnTo>
                    <a:pt x="344" y="13"/>
                  </a:lnTo>
                  <a:lnTo>
                    <a:pt x="367" y="29"/>
                  </a:lnTo>
                  <a:lnTo>
                    <a:pt x="393" y="48"/>
                  </a:lnTo>
                  <a:lnTo>
                    <a:pt x="422" y="71"/>
                  </a:lnTo>
                  <a:lnTo>
                    <a:pt x="448" y="95"/>
                  </a:lnTo>
                  <a:lnTo>
                    <a:pt x="469" y="118"/>
                  </a:lnTo>
                  <a:lnTo>
                    <a:pt x="485" y="142"/>
                  </a:lnTo>
                  <a:lnTo>
                    <a:pt x="438" y="212"/>
                  </a:lnTo>
                  <a:lnTo>
                    <a:pt x="435" y="207"/>
                  </a:lnTo>
                  <a:lnTo>
                    <a:pt x="427" y="199"/>
                  </a:lnTo>
                  <a:lnTo>
                    <a:pt x="414" y="186"/>
                  </a:lnTo>
                  <a:lnTo>
                    <a:pt x="401" y="173"/>
                  </a:lnTo>
                  <a:lnTo>
                    <a:pt x="388" y="160"/>
                  </a:lnTo>
                  <a:lnTo>
                    <a:pt x="375" y="150"/>
                  </a:lnTo>
                  <a:lnTo>
                    <a:pt x="378" y="406"/>
                  </a:lnTo>
                  <a:lnTo>
                    <a:pt x="108" y="406"/>
                  </a:lnTo>
                  <a:lnTo>
                    <a:pt x="108" y="150"/>
                  </a:lnTo>
                  <a:lnTo>
                    <a:pt x="97" y="160"/>
                  </a:lnTo>
                  <a:lnTo>
                    <a:pt x="84" y="173"/>
                  </a:lnTo>
                  <a:lnTo>
                    <a:pt x="69" y="186"/>
                  </a:lnTo>
                  <a:lnTo>
                    <a:pt x="58" y="199"/>
                  </a:lnTo>
                  <a:lnTo>
                    <a:pt x="50" y="207"/>
                  </a:lnTo>
                  <a:lnTo>
                    <a:pt x="45" y="212"/>
                  </a:lnTo>
                  <a:lnTo>
                    <a:pt x="0" y="142"/>
                  </a:lnTo>
                  <a:lnTo>
                    <a:pt x="14" y="121"/>
                  </a:lnTo>
                  <a:lnTo>
                    <a:pt x="32" y="100"/>
                  </a:lnTo>
                  <a:lnTo>
                    <a:pt x="55" y="79"/>
                  </a:lnTo>
                  <a:lnTo>
                    <a:pt x="82" y="58"/>
                  </a:lnTo>
                  <a:lnTo>
                    <a:pt x="108" y="40"/>
                  </a:lnTo>
                  <a:lnTo>
                    <a:pt x="131" y="24"/>
                  </a:lnTo>
                  <a:lnTo>
                    <a:pt x="152" y="11"/>
                  </a:lnTo>
                  <a:lnTo>
                    <a:pt x="165" y="3"/>
                  </a:lnTo>
                  <a:lnTo>
                    <a:pt x="17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8" name="Freeform 877"/>
            <p:cNvSpPr/>
            <p:nvPr/>
          </p:nvSpPr>
          <p:spPr bwMode="auto">
            <a:xfrm>
              <a:off x="10598717" y="1001713"/>
              <a:ext cx="212725" cy="61913"/>
            </a:xfrm>
            <a:custGeom>
              <a:avLst/>
              <a:gdLst>
                <a:gd name="T0" fmla="*/ 5 w 134"/>
                <a:gd name="T1" fmla="*/ 0 h 39"/>
                <a:gd name="T2" fmla="*/ 11 w 134"/>
                <a:gd name="T3" fmla="*/ 0 h 39"/>
                <a:gd name="T4" fmla="*/ 13 w 134"/>
                <a:gd name="T5" fmla="*/ 3 h 39"/>
                <a:gd name="T6" fmla="*/ 24 w 134"/>
                <a:gd name="T7" fmla="*/ 13 h 39"/>
                <a:gd name="T8" fmla="*/ 42 w 134"/>
                <a:gd name="T9" fmla="*/ 21 h 39"/>
                <a:gd name="T10" fmla="*/ 66 w 134"/>
                <a:gd name="T11" fmla="*/ 24 h 39"/>
                <a:gd name="T12" fmla="*/ 92 w 134"/>
                <a:gd name="T13" fmla="*/ 21 h 39"/>
                <a:gd name="T14" fmla="*/ 110 w 134"/>
                <a:gd name="T15" fmla="*/ 13 h 39"/>
                <a:gd name="T16" fmla="*/ 121 w 134"/>
                <a:gd name="T17" fmla="*/ 3 h 39"/>
                <a:gd name="T18" fmla="*/ 123 w 134"/>
                <a:gd name="T19" fmla="*/ 0 h 39"/>
                <a:gd name="T20" fmla="*/ 126 w 134"/>
                <a:gd name="T21" fmla="*/ 0 h 39"/>
                <a:gd name="T22" fmla="*/ 131 w 134"/>
                <a:gd name="T23" fmla="*/ 0 h 39"/>
                <a:gd name="T24" fmla="*/ 134 w 134"/>
                <a:gd name="T25" fmla="*/ 3 h 39"/>
                <a:gd name="T26" fmla="*/ 134 w 134"/>
                <a:gd name="T27" fmla="*/ 8 h 39"/>
                <a:gd name="T28" fmla="*/ 134 w 134"/>
                <a:gd name="T29" fmla="*/ 11 h 39"/>
                <a:gd name="T30" fmla="*/ 118 w 134"/>
                <a:gd name="T31" fmla="*/ 26 h 39"/>
                <a:gd name="T32" fmla="*/ 94 w 134"/>
                <a:gd name="T33" fmla="*/ 34 h 39"/>
                <a:gd name="T34" fmla="*/ 66 w 134"/>
                <a:gd name="T35" fmla="*/ 39 h 39"/>
                <a:gd name="T36" fmla="*/ 37 w 134"/>
                <a:gd name="T37" fmla="*/ 34 h 39"/>
                <a:gd name="T38" fmla="*/ 13 w 134"/>
                <a:gd name="T39" fmla="*/ 26 h 39"/>
                <a:gd name="T40" fmla="*/ 0 w 134"/>
                <a:gd name="T41" fmla="*/ 11 h 39"/>
                <a:gd name="T42" fmla="*/ 0 w 134"/>
                <a:gd name="T43" fmla="*/ 8 h 39"/>
                <a:gd name="T44" fmla="*/ 0 w 134"/>
                <a:gd name="T45" fmla="*/ 3 h 39"/>
                <a:gd name="T46" fmla="*/ 3 w 134"/>
                <a:gd name="T47" fmla="*/ 0 h 39"/>
                <a:gd name="T48" fmla="*/ 5 w 134"/>
                <a:gd name="T4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9">
                  <a:moveTo>
                    <a:pt x="5" y="0"/>
                  </a:moveTo>
                  <a:lnTo>
                    <a:pt x="11" y="0"/>
                  </a:lnTo>
                  <a:lnTo>
                    <a:pt x="13" y="3"/>
                  </a:lnTo>
                  <a:lnTo>
                    <a:pt x="24" y="13"/>
                  </a:lnTo>
                  <a:lnTo>
                    <a:pt x="42" y="21"/>
                  </a:lnTo>
                  <a:lnTo>
                    <a:pt x="66" y="24"/>
                  </a:lnTo>
                  <a:lnTo>
                    <a:pt x="92" y="21"/>
                  </a:lnTo>
                  <a:lnTo>
                    <a:pt x="110" y="13"/>
                  </a:lnTo>
                  <a:lnTo>
                    <a:pt x="121" y="3"/>
                  </a:lnTo>
                  <a:lnTo>
                    <a:pt x="123" y="0"/>
                  </a:lnTo>
                  <a:lnTo>
                    <a:pt x="126" y="0"/>
                  </a:lnTo>
                  <a:lnTo>
                    <a:pt x="131" y="0"/>
                  </a:lnTo>
                  <a:lnTo>
                    <a:pt x="134" y="3"/>
                  </a:lnTo>
                  <a:lnTo>
                    <a:pt x="134" y="8"/>
                  </a:lnTo>
                  <a:lnTo>
                    <a:pt x="134" y="11"/>
                  </a:lnTo>
                  <a:lnTo>
                    <a:pt x="118" y="26"/>
                  </a:lnTo>
                  <a:lnTo>
                    <a:pt x="94" y="34"/>
                  </a:lnTo>
                  <a:lnTo>
                    <a:pt x="66" y="39"/>
                  </a:lnTo>
                  <a:lnTo>
                    <a:pt x="37" y="34"/>
                  </a:lnTo>
                  <a:lnTo>
                    <a:pt x="13" y="26"/>
                  </a:lnTo>
                  <a:lnTo>
                    <a:pt x="0" y="11"/>
                  </a:lnTo>
                  <a:lnTo>
                    <a:pt x="0" y="8"/>
                  </a:lnTo>
                  <a:lnTo>
                    <a:pt x="0" y="3"/>
                  </a:lnTo>
                  <a:lnTo>
                    <a:pt x="3" y="0"/>
                  </a:lnTo>
                  <a:lnTo>
                    <a:pt x="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9" name="Freeform 878"/>
            <p:cNvSpPr/>
            <p:nvPr/>
          </p:nvSpPr>
          <p:spPr bwMode="auto">
            <a:xfrm>
              <a:off x="16123217" y="2655888"/>
              <a:ext cx="490538" cy="303213"/>
            </a:xfrm>
            <a:custGeom>
              <a:avLst/>
              <a:gdLst>
                <a:gd name="T0" fmla="*/ 58 w 309"/>
                <a:gd name="T1" fmla="*/ 0 h 191"/>
                <a:gd name="T2" fmla="*/ 252 w 309"/>
                <a:gd name="T3" fmla="*/ 0 h 191"/>
                <a:gd name="T4" fmla="*/ 275 w 309"/>
                <a:gd name="T5" fmla="*/ 5 h 191"/>
                <a:gd name="T6" fmla="*/ 293 w 309"/>
                <a:gd name="T7" fmla="*/ 19 h 191"/>
                <a:gd name="T8" fmla="*/ 304 w 309"/>
                <a:gd name="T9" fmla="*/ 37 h 191"/>
                <a:gd name="T10" fmla="*/ 309 w 309"/>
                <a:gd name="T11" fmla="*/ 60 h 191"/>
                <a:gd name="T12" fmla="*/ 309 w 309"/>
                <a:gd name="T13" fmla="*/ 191 h 191"/>
                <a:gd name="T14" fmla="*/ 262 w 309"/>
                <a:gd name="T15" fmla="*/ 191 h 191"/>
                <a:gd name="T16" fmla="*/ 262 w 309"/>
                <a:gd name="T17" fmla="*/ 60 h 191"/>
                <a:gd name="T18" fmla="*/ 262 w 309"/>
                <a:gd name="T19" fmla="*/ 55 h 191"/>
                <a:gd name="T20" fmla="*/ 259 w 309"/>
                <a:gd name="T21" fmla="*/ 50 h 191"/>
                <a:gd name="T22" fmla="*/ 257 w 309"/>
                <a:gd name="T23" fmla="*/ 47 h 191"/>
                <a:gd name="T24" fmla="*/ 252 w 309"/>
                <a:gd name="T25" fmla="*/ 47 h 191"/>
                <a:gd name="T26" fmla="*/ 58 w 309"/>
                <a:gd name="T27" fmla="*/ 47 h 191"/>
                <a:gd name="T28" fmla="*/ 52 w 309"/>
                <a:gd name="T29" fmla="*/ 50 h 191"/>
                <a:gd name="T30" fmla="*/ 47 w 309"/>
                <a:gd name="T31" fmla="*/ 53 h 191"/>
                <a:gd name="T32" fmla="*/ 47 w 309"/>
                <a:gd name="T33" fmla="*/ 60 h 191"/>
                <a:gd name="T34" fmla="*/ 47 w 309"/>
                <a:gd name="T35" fmla="*/ 134 h 191"/>
                <a:gd name="T36" fmla="*/ 0 w 309"/>
                <a:gd name="T37" fmla="*/ 134 h 191"/>
                <a:gd name="T38" fmla="*/ 0 w 309"/>
                <a:gd name="T39" fmla="*/ 60 h 191"/>
                <a:gd name="T40" fmla="*/ 5 w 309"/>
                <a:gd name="T41" fmla="*/ 37 h 191"/>
                <a:gd name="T42" fmla="*/ 16 w 309"/>
                <a:gd name="T43" fmla="*/ 19 h 191"/>
                <a:gd name="T44" fmla="*/ 34 w 309"/>
                <a:gd name="T45" fmla="*/ 5 h 191"/>
                <a:gd name="T46" fmla="*/ 58 w 309"/>
                <a:gd name="T4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9" h="191">
                  <a:moveTo>
                    <a:pt x="58" y="0"/>
                  </a:moveTo>
                  <a:lnTo>
                    <a:pt x="252" y="0"/>
                  </a:lnTo>
                  <a:lnTo>
                    <a:pt x="275" y="5"/>
                  </a:lnTo>
                  <a:lnTo>
                    <a:pt x="293" y="19"/>
                  </a:lnTo>
                  <a:lnTo>
                    <a:pt x="304" y="37"/>
                  </a:lnTo>
                  <a:lnTo>
                    <a:pt x="309" y="60"/>
                  </a:lnTo>
                  <a:lnTo>
                    <a:pt x="309" y="191"/>
                  </a:lnTo>
                  <a:lnTo>
                    <a:pt x="262" y="191"/>
                  </a:lnTo>
                  <a:lnTo>
                    <a:pt x="262" y="60"/>
                  </a:lnTo>
                  <a:lnTo>
                    <a:pt x="262" y="55"/>
                  </a:lnTo>
                  <a:lnTo>
                    <a:pt x="259" y="50"/>
                  </a:lnTo>
                  <a:lnTo>
                    <a:pt x="257" y="47"/>
                  </a:lnTo>
                  <a:lnTo>
                    <a:pt x="252" y="47"/>
                  </a:lnTo>
                  <a:lnTo>
                    <a:pt x="58" y="47"/>
                  </a:lnTo>
                  <a:lnTo>
                    <a:pt x="52" y="50"/>
                  </a:lnTo>
                  <a:lnTo>
                    <a:pt x="47" y="53"/>
                  </a:lnTo>
                  <a:lnTo>
                    <a:pt x="47" y="60"/>
                  </a:lnTo>
                  <a:lnTo>
                    <a:pt x="47" y="134"/>
                  </a:lnTo>
                  <a:lnTo>
                    <a:pt x="0" y="134"/>
                  </a:lnTo>
                  <a:lnTo>
                    <a:pt x="0" y="60"/>
                  </a:lnTo>
                  <a:lnTo>
                    <a:pt x="5" y="37"/>
                  </a:lnTo>
                  <a:lnTo>
                    <a:pt x="16" y="19"/>
                  </a:lnTo>
                  <a:lnTo>
                    <a:pt x="34" y="5"/>
                  </a:lnTo>
                  <a:lnTo>
                    <a:pt x="5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0" name="Freeform 879"/>
            <p:cNvSpPr>
              <a:spLocks noEditPoints="1"/>
            </p:cNvSpPr>
            <p:nvPr/>
          </p:nvSpPr>
          <p:spPr bwMode="auto">
            <a:xfrm>
              <a:off x="16056542" y="2979738"/>
              <a:ext cx="619125" cy="354013"/>
            </a:xfrm>
            <a:custGeom>
              <a:avLst/>
              <a:gdLst>
                <a:gd name="T0" fmla="*/ 197 w 390"/>
                <a:gd name="T1" fmla="*/ 61 h 223"/>
                <a:gd name="T2" fmla="*/ 184 w 390"/>
                <a:gd name="T3" fmla="*/ 63 h 223"/>
                <a:gd name="T4" fmla="*/ 176 w 390"/>
                <a:gd name="T5" fmla="*/ 69 h 223"/>
                <a:gd name="T6" fmla="*/ 168 w 390"/>
                <a:gd name="T7" fmla="*/ 74 h 223"/>
                <a:gd name="T8" fmla="*/ 163 w 390"/>
                <a:gd name="T9" fmla="*/ 84 h 223"/>
                <a:gd name="T10" fmla="*/ 160 w 390"/>
                <a:gd name="T11" fmla="*/ 95 h 223"/>
                <a:gd name="T12" fmla="*/ 163 w 390"/>
                <a:gd name="T13" fmla="*/ 105 h 223"/>
                <a:gd name="T14" fmla="*/ 165 w 390"/>
                <a:gd name="T15" fmla="*/ 116 h 223"/>
                <a:gd name="T16" fmla="*/ 173 w 390"/>
                <a:gd name="T17" fmla="*/ 124 h 223"/>
                <a:gd name="T18" fmla="*/ 181 w 390"/>
                <a:gd name="T19" fmla="*/ 129 h 223"/>
                <a:gd name="T20" fmla="*/ 181 w 390"/>
                <a:gd name="T21" fmla="*/ 181 h 223"/>
                <a:gd name="T22" fmla="*/ 210 w 390"/>
                <a:gd name="T23" fmla="*/ 181 h 223"/>
                <a:gd name="T24" fmla="*/ 210 w 390"/>
                <a:gd name="T25" fmla="*/ 129 h 223"/>
                <a:gd name="T26" fmla="*/ 218 w 390"/>
                <a:gd name="T27" fmla="*/ 124 h 223"/>
                <a:gd name="T28" fmla="*/ 225 w 390"/>
                <a:gd name="T29" fmla="*/ 116 h 223"/>
                <a:gd name="T30" fmla="*/ 228 w 390"/>
                <a:gd name="T31" fmla="*/ 105 h 223"/>
                <a:gd name="T32" fmla="*/ 231 w 390"/>
                <a:gd name="T33" fmla="*/ 95 h 223"/>
                <a:gd name="T34" fmla="*/ 228 w 390"/>
                <a:gd name="T35" fmla="*/ 84 h 223"/>
                <a:gd name="T36" fmla="*/ 223 w 390"/>
                <a:gd name="T37" fmla="*/ 74 h 223"/>
                <a:gd name="T38" fmla="*/ 215 w 390"/>
                <a:gd name="T39" fmla="*/ 69 h 223"/>
                <a:gd name="T40" fmla="*/ 207 w 390"/>
                <a:gd name="T41" fmla="*/ 63 h 223"/>
                <a:gd name="T42" fmla="*/ 197 w 390"/>
                <a:gd name="T43" fmla="*/ 61 h 223"/>
                <a:gd name="T44" fmla="*/ 0 w 390"/>
                <a:gd name="T45" fmla="*/ 0 h 223"/>
                <a:gd name="T46" fmla="*/ 390 w 390"/>
                <a:gd name="T47" fmla="*/ 0 h 223"/>
                <a:gd name="T48" fmla="*/ 390 w 390"/>
                <a:gd name="T49" fmla="*/ 223 h 223"/>
                <a:gd name="T50" fmla="*/ 0 w 390"/>
                <a:gd name="T51" fmla="*/ 223 h 223"/>
                <a:gd name="T52" fmla="*/ 0 w 390"/>
                <a:gd name="T5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223">
                  <a:moveTo>
                    <a:pt x="197" y="61"/>
                  </a:moveTo>
                  <a:lnTo>
                    <a:pt x="184" y="63"/>
                  </a:lnTo>
                  <a:lnTo>
                    <a:pt x="176" y="69"/>
                  </a:lnTo>
                  <a:lnTo>
                    <a:pt x="168" y="74"/>
                  </a:lnTo>
                  <a:lnTo>
                    <a:pt x="163" y="84"/>
                  </a:lnTo>
                  <a:lnTo>
                    <a:pt x="160" y="95"/>
                  </a:lnTo>
                  <a:lnTo>
                    <a:pt x="163" y="105"/>
                  </a:lnTo>
                  <a:lnTo>
                    <a:pt x="165" y="116"/>
                  </a:lnTo>
                  <a:lnTo>
                    <a:pt x="173" y="124"/>
                  </a:lnTo>
                  <a:lnTo>
                    <a:pt x="181" y="129"/>
                  </a:lnTo>
                  <a:lnTo>
                    <a:pt x="181" y="181"/>
                  </a:lnTo>
                  <a:lnTo>
                    <a:pt x="210" y="181"/>
                  </a:lnTo>
                  <a:lnTo>
                    <a:pt x="210" y="129"/>
                  </a:lnTo>
                  <a:lnTo>
                    <a:pt x="218" y="124"/>
                  </a:lnTo>
                  <a:lnTo>
                    <a:pt x="225" y="116"/>
                  </a:lnTo>
                  <a:lnTo>
                    <a:pt x="228" y="105"/>
                  </a:lnTo>
                  <a:lnTo>
                    <a:pt x="231" y="95"/>
                  </a:lnTo>
                  <a:lnTo>
                    <a:pt x="228" y="84"/>
                  </a:lnTo>
                  <a:lnTo>
                    <a:pt x="223" y="74"/>
                  </a:lnTo>
                  <a:lnTo>
                    <a:pt x="215" y="69"/>
                  </a:lnTo>
                  <a:lnTo>
                    <a:pt x="207" y="63"/>
                  </a:lnTo>
                  <a:lnTo>
                    <a:pt x="197" y="61"/>
                  </a:lnTo>
                  <a:close/>
                  <a:moveTo>
                    <a:pt x="0" y="0"/>
                  </a:moveTo>
                  <a:lnTo>
                    <a:pt x="390" y="0"/>
                  </a:lnTo>
                  <a:lnTo>
                    <a:pt x="390" y="223"/>
                  </a:lnTo>
                  <a:lnTo>
                    <a:pt x="0" y="22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1" name="Freeform 880"/>
            <p:cNvSpPr/>
            <p:nvPr/>
          </p:nvSpPr>
          <p:spPr bwMode="auto">
            <a:xfrm>
              <a:off x="10989242" y="2144713"/>
              <a:ext cx="215900" cy="254000"/>
            </a:xfrm>
            <a:custGeom>
              <a:avLst/>
              <a:gdLst>
                <a:gd name="T0" fmla="*/ 92 w 136"/>
                <a:gd name="T1" fmla="*/ 0 h 160"/>
                <a:gd name="T2" fmla="*/ 105 w 136"/>
                <a:gd name="T3" fmla="*/ 5 h 160"/>
                <a:gd name="T4" fmla="*/ 123 w 136"/>
                <a:gd name="T5" fmla="*/ 21 h 160"/>
                <a:gd name="T6" fmla="*/ 134 w 136"/>
                <a:gd name="T7" fmla="*/ 47 h 160"/>
                <a:gd name="T8" fmla="*/ 136 w 136"/>
                <a:gd name="T9" fmla="*/ 76 h 160"/>
                <a:gd name="T10" fmla="*/ 126 w 136"/>
                <a:gd name="T11" fmla="*/ 107 h 160"/>
                <a:gd name="T12" fmla="*/ 108 w 136"/>
                <a:gd name="T13" fmla="*/ 136 h 160"/>
                <a:gd name="T14" fmla="*/ 84 w 136"/>
                <a:gd name="T15" fmla="*/ 152 h 160"/>
                <a:gd name="T16" fmla="*/ 58 w 136"/>
                <a:gd name="T17" fmla="*/ 160 h 160"/>
                <a:gd name="T18" fmla="*/ 32 w 136"/>
                <a:gd name="T19" fmla="*/ 157 h 160"/>
                <a:gd name="T20" fmla="*/ 13 w 136"/>
                <a:gd name="T21" fmla="*/ 139 h 160"/>
                <a:gd name="T22" fmla="*/ 3 w 136"/>
                <a:gd name="T23" fmla="*/ 115 h 160"/>
                <a:gd name="T24" fmla="*/ 0 w 136"/>
                <a:gd name="T25" fmla="*/ 84 h 160"/>
                <a:gd name="T26" fmla="*/ 11 w 136"/>
                <a:gd name="T27" fmla="*/ 53 h 160"/>
                <a:gd name="T28" fmla="*/ 11 w 136"/>
                <a:gd name="T29" fmla="*/ 53 h 160"/>
                <a:gd name="T30" fmla="*/ 21 w 136"/>
                <a:gd name="T31" fmla="*/ 50 h 160"/>
                <a:gd name="T32" fmla="*/ 32 w 136"/>
                <a:gd name="T33" fmla="*/ 45 h 160"/>
                <a:gd name="T34" fmla="*/ 66 w 136"/>
                <a:gd name="T35" fmla="*/ 26 h 160"/>
                <a:gd name="T36" fmla="*/ 92 w 136"/>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160">
                  <a:moveTo>
                    <a:pt x="92" y="0"/>
                  </a:moveTo>
                  <a:lnTo>
                    <a:pt x="105" y="5"/>
                  </a:lnTo>
                  <a:lnTo>
                    <a:pt x="123" y="21"/>
                  </a:lnTo>
                  <a:lnTo>
                    <a:pt x="134" y="47"/>
                  </a:lnTo>
                  <a:lnTo>
                    <a:pt x="136" y="76"/>
                  </a:lnTo>
                  <a:lnTo>
                    <a:pt x="126" y="107"/>
                  </a:lnTo>
                  <a:lnTo>
                    <a:pt x="108" y="136"/>
                  </a:lnTo>
                  <a:lnTo>
                    <a:pt x="84" y="152"/>
                  </a:lnTo>
                  <a:lnTo>
                    <a:pt x="58" y="160"/>
                  </a:lnTo>
                  <a:lnTo>
                    <a:pt x="32" y="157"/>
                  </a:lnTo>
                  <a:lnTo>
                    <a:pt x="13" y="139"/>
                  </a:lnTo>
                  <a:lnTo>
                    <a:pt x="3" y="115"/>
                  </a:lnTo>
                  <a:lnTo>
                    <a:pt x="0" y="84"/>
                  </a:lnTo>
                  <a:lnTo>
                    <a:pt x="11" y="53"/>
                  </a:lnTo>
                  <a:lnTo>
                    <a:pt x="11" y="53"/>
                  </a:lnTo>
                  <a:lnTo>
                    <a:pt x="21" y="50"/>
                  </a:lnTo>
                  <a:lnTo>
                    <a:pt x="32" y="45"/>
                  </a:lnTo>
                  <a:lnTo>
                    <a:pt x="66" y="26"/>
                  </a:lnTo>
                  <a:lnTo>
                    <a:pt x="9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2" name="Freeform 881"/>
            <p:cNvSpPr/>
            <p:nvPr/>
          </p:nvSpPr>
          <p:spPr bwMode="auto">
            <a:xfrm>
              <a:off x="10693967" y="1828800"/>
              <a:ext cx="441325" cy="377825"/>
            </a:xfrm>
            <a:custGeom>
              <a:avLst/>
              <a:gdLst>
                <a:gd name="T0" fmla="*/ 103 w 278"/>
                <a:gd name="T1" fmla="*/ 0 h 238"/>
                <a:gd name="T2" fmla="*/ 144 w 278"/>
                <a:gd name="T3" fmla="*/ 5 h 238"/>
                <a:gd name="T4" fmla="*/ 186 w 278"/>
                <a:gd name="T5" fmla="*/ 18 h 238"/>
                <a:gd name="T6" fmla="*/ 226 w 278"/>
                <a:gd name="T7" fmla="*/ 42 h 238"/>
                <a:gd name="T8" fmla="*/ 254 w 278"/>
                <a:gd name="T9" fmla="*/ 73 h 238"/>
                <a:gd name="T10" fmla="*/ 273 w 278"/>
                <a:gd name="T11" fmla="*/ 110 h 238"/>
                <a:gd name="T12" fmla="*/ 278 w 278"/>
                <a:gd name="T13" fmla="*/ 147 h 238"/>
                <a:gd name="T14" fmla="*/ 270 w 278"/>
                <a:gd name="T15" fmla="*/ 181 h 238"/>
                <a:gd name="T16" fmla="*/ 265 w 278"/>
                <a:gd name="T17" fmla="*/ 191 h 238"/>
                <a:gd name="T18" fmla="*/ 257 w 278"/>
                <a:gd name="T19" fmla="*/ 199 h 238"/>
                <a:gd name="T20" fmla="*/ 239 w 278"/>
                <a:gd name="T21" fmla="*/ 217 h 238"/>
                <a:gd name="T22" fmla="*/ 212 w 278"/>
                <a:gd name="T23" fmla="*/ 231 h 238"/>
                <a:gd name="T24" fmla="*/ 210 w 278"/>
                <a:gd name="T25" fmla="*/ 231 h 238"/>
                <a:gd name="T26" fmla="*/ 173 w 278"/>
                <a:gd name="T27" fmla="*/ 238 h 238"/>
                <a:gd name="T28" fmla="*/ 131 w 278"/>
                <a:gd name="T29" fmla="*/ 233 h 238"/>
                <a:gd name="T30" fmla="*/ 92 w 278"/>
                <a:gd name="T31" fmla="*/ 220 h 238"/>
                <a:gd name="T32" fmla="*/ 53 w 278"/>
                <a:gd name="T33" fmla="*/ 197 h 238"/>
                <a:gd name="T34" fmla="*/ 24 w 278"/>
                <a:gd name="T35" fmla="*/ 165 h 238"/>
                <a:gd name="T36" fmla="*/ 6 w 278"/>
                <a:gd name="T37" fmla="*/ 128 h 238"/>
                <a:gd name="T38" fmla="*/ 0 w 278"/>
                <a:gd name="T39" fmla="*/ 92 h 238"/>
                <a:gd name="T40" fmla="*/ 8 w 278"/>
                <a:gd name="T41" fmla="*/ 58 h 238"/>
                <a:gd name="T42" fmla="*/ 21 w 278"/>
                <a:gd name="T43" fmla="*/ 37 h 238"/>
                <a:gd name="T44" fmla="*/ 42 w 278"/>
                <a:gd name="T45" fmla="*/ 21 h 238"/>
                <a:gd name="T46" fmla="*/ 66 w 278"/>
                <a:gd name="T47" fmla="*/ 8 h 238"/>
                <a:gd name="T48" fmla="*/ 103 w 278"/>
                <a:gd name="T4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 h="238">
                  <a:moveTo>
                    <a:pt x="103" y="0"/>
                  </a:moveTo>
                  <a:lnTo>
                    <a:pt x="144" y="5"/>
                  </a:lnTo>
                  <a:lnTo>
                    <a:pt x="186" y="18"/>
                  </a:lnTo>
                  <a:lnTo>
                    <a:pt x="226" y="42"/>
                  </a:lnTo>
                  <a:lnTo>
                    <a:pt x="254" y="73"/>
                  </a:lnTo>
                  <a:lnTo>
                    <a:pt x="273" y="110"/>
                  </a:lnTo>
                  <a:lnTo>
                    <a:pt x="278" y="147"/>
                  </a:lnTo>
                  <a:lnTo>
                    <a:pt x="270" y="181"/>
                  </a:lnTo>
                  <a:lnTo>
                    <a:pt x="265" y="191"/>
                  </a:lnTo>
                  <a:lnTo>
                    <a:pt x="257" y="199"/>
                  </a:lnTo>
                  <a:lnTo>
                    <a:pt x="239" y="217"/>
                  </a:lnTo>
                  <a:lnTo>
                    <a:pt x="212" y="231"/>
                  </a:lnTo>
                  <a:lnTo>
                    <a:pt x="210" y="231"/>
                  </a:lnTo>
                  <a:lnTo>
                    <a:pt x="173" y="238"/>
                  </a:lnTo>
                  <a:lnTo>
                    <a:pt x="131" y="233"/>
                  </a:lnTo>
                  <a:lnTo>
                    <a:pt x="92" y="220"/>
                  </a:lnTo>
                  <a:lnTo>
                    <a:pt x="53" y="197"/>
                  </a:lnTo>
                  <a:lnTo>
                    <a:pt x="24" y="165"/>
                  </a:lnTo>
                  <a:lnTo>
                    <a:pt x="6" y="128"/>
                  </a:lnTo>
                  <a:lnTo>
                    <a:pt x="0" y="92"/>
                  </a:lnTo>
                  <a:lnTo>
                    <a:pt x="8" y="58"/>
                  </a:lnTo>
                  <a:lnTo>
                    <a:pt x="21" y="37"/>
                  </a:lnTo>
                  <a:lnTo>
                    <a:pt x="42" y="21"/>
                  </a:lnTo>
                  <a:lnTo>
                    <a:pt x="66" y="8"/>
                  </a:lnTo>
                  <a:lnTo>
                    <a:pt x="10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3" name="Freeform 882"/>
            <p:cNvSpPr/>
            <p:nvPr/>
          </p:nvSpPr>
          <p:spPr bwMode="auto">
            <a:xfrm>
              <a:off x="11297217" y="2062163"/>
              <a:ext cx="254000" cy="198438"/>
            </a:xfrm>
            <a:custGeom>
              <a:avLst/>
              <a:gdLst>
                <a:gd name="T0" fmla="*/ 105 w 160"/>
                <a:gd name="T1" fmla="*/ 0 h 125"/>
                <a:gd name="T2" fmla="*/ 107 w 160"/>
                <a:gd name="T3" fmla="*/ 0 h 125"/>
                <a:gd name="T4" fmla="*/ 134 w 160"/>
                <a:gd name="T5" fmla="*/ 18 h 125"/>
                <a:gd name="T6" fmla="*/ 152 w 160"/>
                <a:gd name="T7" fmla="*/ 42 h 125"/>
                <a:gd name="T8" fmla="*/ 160 w 160"/>
                <a:gd name="T9" fmla="*/ 68 h 125"/>
                <a:gd name="T10" fmla="*/ 155 w 160"/>
                <a:gd name="T11" fmla="*/ 94 h 125"/>
                <a:gd name="T12" fmla="*/ 139 w 160"/>
                <a:gd name="T13" fmla="*/ 115 h 125"/>
                <a:gd name="T14" fmla="*/ 113 w 160"/>
                <a:gd name="T15" fmla="*/ 125 h 125"/>
                <a:gd name="T16" fmla="*/ 84 w 160"/>
                <a:gd name="T17" fmla="*/ 125 h 125"/>
                <a:gd name="T18" fmla="*/ 52 w 160"/>
                <a:gd name="T19" fmla="*/ 118 h 125"/>
                <a:gd name="T20" fmla="*/ 24 w 160"/>
                <a:gd name="T21" fmla="*/ 99 h 125"/>
                <a:gd name="T22" fmla="*/ 8 w 160"/>
                <a:gd name="T23" fmla="*/ 76 h 125"/>
                <a:gd name="T24" fmla="*/ 0 w 160"/>
                <a:gd name="T25" fmla="*/ 50 h 125"/>
                <a:gd name="T26" fmla="*/ 3 w 160"/>
                <a:gd name="T27" fmla="*/ 23 h 125"/>
                <a:gd name="T28" fmla="*/ 8 w 160"/>
                <a:gd name="T29" fmla="*/ 18 h 125"/>
                <a:gd name="T30" fmla="*/ 11 w 160"/>
                <a:gd name="T31" fmla="*/ 10 h 125"/>
                <a:gd name="T32" fmla="*/ 47 w 160"/>
                <a:gd name="T33" fmla="*/ 15 h 125"/>
                <a:gd name="T34" fmla="*/ 84 w 160"/>
                <a:gd name="T35" fmla="*/ 8 h 125"/>
                <a:gd name="T36" fmla="*/ 105 w 160"/>
                <a:gd name="T3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5">
                  <a:moveTo>
                    <a:pt x="105" y="0"/>
                  </a:moveTo>
                  <a:lnTo>
                    <a:pt x="107" y="0"/>
                  </a:lnTo>
                  <a:lnTo>
                    <a:pt x="134" y="18"/>
                  </a:lnTo>
                  <a:lnTo>
                    <a:pt x="152" y="42"/>
                  </a:lnTo>
                  <a:lnTo>
                    <a:pt x="160" y="68"/>
                  </a:lnTo>
                  <a:lnTo>
                    <a:pt x="155" y="94"/>
                  </a:lnTo>
                  <a:lnTo>
                    <a:pt x="139" y="115"/>
                  </a:lnTo>
                  <a:lnTo>
                    <a:pt x="113" y="125"/>
                  </a:lnTo>
                  <a:lnTo>
                    <a:pt x="84" y="125"/>
                  </a:lnTo>
                  <a:lnTo>
                    <a:pt x="52" y="118"/>
                  </a:lnTo>
                  <a:lnTo>
                    <a:pt x="24" y="99"/>
                  </a:lnTo>
                  <a:lnTo>
                    <a:pt x="8" y="76"/>
                  </a:lnTo>
                  <a:lnTo>
                    <a:pt x="0" y="50"/>
                  </a:lnTo>
                  <a:lnTo>
                    <a:pt x="3" y="23"/>
                  </a:lnTo>
                  <a:lnTo>
                    <a:pt x="8" y="18"/>
                  </a:lnTo>
                  <a:lnTo>
                    <a:pt x="11" y="10"/>
                  </a:lnTo>
                  <a:lnTo>
                    <a:pt x="47" y="15"/>
                  </a:lnTo>
                  <a:lnTo>
                    <a:pt x="84" y="8"/>
                  </a:lnTo>
                  <a:lnTo>
                    <a:pt x="10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4" name="Freeform 883"/>
            <p:cNvSpPr/>
            <p:nvPr/>
          </p:nvSpPr>
          <p:spPr bwMode="auto">
            <a:xfrm>
              <a:off x="11214667" y="1620838"/>
              <a:ext cx="373063" cy="441325"/>
            </a:xfrm>
            <a:custGeom>
              <a:avLst/>
              <a:gdLst>
                <a:gd name="T0" fmla="*/ 131 w 235"/>
                <a:gd name="T1" fmla="*/ 0 h 278"/>
                <a:gd name="T2" fmla="*/ 157 w 235"/>
                <a:gd name="T3" fmla="*/ 3 h 278"/>
                <a:gd name="T4" fmla="*/ 180 w 235"/>
                <a:gd name="T5" fmla="*/ 8 h 278"/>
                <a:gd name="T6" fmla="*/ 204 w 235"/>
                <a:gd name="T7" fmla="*/ 26 h 278"/>
                <a:gd name="T8" fmla="*/ 222 w 235"/>
                <a:gd name="T9" fmla="*/ 50 h 278"/>
                <a:gd name="T10" fmla="*/ 233 w 235"/>
                <a:gd name="T11" fmla="*/ 81 h 278"/>
                <a:gd name="T12" fmla="*/ 235 w 235"/>
                <a:gd name="T13" fmla="*/ 115 h 278"/>
                <a:gd name="T14" fmla="*/ 233 w 235"/>
                <a:gd name="T15" fmla="*/ 149 h 278"/>
                <a:gd name="T16" fmla="*/ 220 w 235"/>
                <a:gd name="T17" fmla="*/ 186 h 278"/>
                <a:gd name="T18" fmla="*/ 196 w 235"/>
                <a:gd name="T19" fmla="*/ 223 h 278"/>
                <a:gd name="T20" fmla="*/ 167 w 235"/>
                <a:gd name="T21" fmla="*/ 252 h 278"/>
                <a:gd name="T22" fmla="*/ 136 w 235"/>
                <a:gd name="T23" fmla="*/ 270 h 278"/>
                <a:gd name="T24" fmla="*/ 131 w 235"/>
                <a:gd name="T25" fmla="*/ 273 h 278"/>
                <a:gd name="T26" fmla="*/ 104 w 235"/>
                <a:gd name="T27" fmla="*/ 278 h 278"/>
                <a:gd name="T28" fmla="*/ 78 w 235"/>
                <a:gd name="T29" fmla="*/ 278 h 278"/>
                <a:gd name="T30" fmla="*/ 68 w 235"/>
                <a:gd name="T31" fmla="*/ 275 h 278"/>
                <a:gd name="T32" fmla="*/ 57 w 235"/>
                <a:gd name="T33" fmla="*/ 270 h 278"/>
                <a:gd name="T34" fmla="*/ 31 w 235"/>
                <a:gd name="T35" fmla="*/ 252 h 278"/>
                <a:gd name="T36" fmla="*/ 15 w 235"/>
                <a:gd name="T37" fmla="*/ 228 h 278"/>
                <a:gd name="T38" fmla="*/ 2 w 235"/>
                <a:gd name="T39" fmla="*/ 199 h 278"/>
                <a:gd name="T40" fmla="*/ 0 w 235"/>
                <a:gd name="T41" fmla="*/ 165 h 278"/>
                <a:gd name="T42" fmla="*/ 5 w 235"/>
                <a:gd name="T43" fmla="*/ 129 h 278"/>
                <a:gd name="T44" fmla="*/ 18 w 235"/>
                <a:gd name="T45" fmla="*/ 92 h 278"/>
                <a:gd name="T46" fmla="*/ 42 w 235"/>
                <a:gd name="T47" fmla="*/ 55 h 278"/>
                <a:gd name="T48" fmla="*/ 70 w 235"/>
                <a:gd name="T49" fmla="*/ 26 h 278"/>
                <a:gd name="T50" fmla="*/ 104 w 235"/>
                <a:gd name="T51" fmla="*/ 8 h 278"/>
                <a:gd name="T52" fmla="*/ 131 w 235"/>
                <a:gd name="T5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5" h="278">
                  <a:moveTo>
                    <a:pt x="131" y="0"/>
                  </a:moveTo>
                  <a:lnTo>
                    <a:pt x="157" y="3"/>
                  </a:lnTo>
                  <a:lnTo>
                    <a:pt x="180" y="8"/>
                  </a:lnTo>
                  <a:lnTo>
                    <a:pt x="204" y="26"/>
                  </a:lnTo>
                  <a:lnTo>
                    <a:pt x="222" y="50"/>
                  </a:lnTo>
                  <a:lnTo>
                    <a:pt x="233" y="81"/>
                  </a:lnTo>
                  <a:lnTo>
                    <a:pt x="235" y="115"/>
                  </a:lnTo>
                  <a:lnTo>
                    <a:pt x="233" y="149"/>
                  </a:lnTo>
                  <a:lnTo>
                    <a:pt x="220" y="186"/>
                  </a:lnTo>
                  <a:lnTo>
                    <a:pt x="196" y="223"/>
                  </a:lnTo>
                  <a:lnTo>
                    <a:pt x="167" y="252"/>
                  </a:lnTo>
                  <a:lnTo>
                    <a:pt x="136" y="270"/>
                  </a:lnTo>
                  <a:lnTo>
                    <a:pt x="131" y="273"/>
                  </a:lnTo>
                  <a:lnTo>
                    <a:pt x="104" y="278"/>
                  </a:lnTo>
                  <a:lnTo>
                    <a:pt x="78" y="278"/>
                  </a:lnTo>
                  <a:lnTo>
                    <a:pt x="68" y="275"/>
                  </a:lnTo>
                  <a:lnTo>
                    <a:pt x="57" y="270"/>
                  </a:lnTo>
                  <a:lnTo>
                    <a:pt x="31" y="252"/>
                  </a:lnTo>
                  <a:lnTo>
                    <a:pt x="15" y="228"/>
                  </a:lnTo>
                  <a:lnTo>
                    <a:pt x="2" y="199"/>
                  </a:lnTo>
                  <a:lnTo>
                    <a:pt x="0" y="165"/>
                  </a:lnTo>
                  <a:lnTo>
                    <a:pt x="5" y="129"/>
                  </a:lnTo>
                  <a:lnTo>
                    <a:pt x="18" y="92"/>
                  </a:lnTo>
                  <a:lnTo>
                    <a:pt x="42" y="55"/>
                  </a:lnTo>
                  <a:lnTo>
                    <a:pt x="70" y="26"/>
                  </a:lnTo>
                  <a:lnTo>
                    <a:pt x="104" y="8"/>
                  </a:lnTo>
                  <a:lnTo>
                    <a:pt x="1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5" name="Freeform 884"/>
            <p:cNvSpPr/>
            <p:nvPr/>
          </p:nvSpPr>
          <p:spPr bwMode="auto">
            <a:xfrm>
              <a:off x="11040042" y="1754188"/>
              <a:ext cx="277813" cy="560388"/>
            </a:xfrm>
            <a:custGeom>
              <a:avLst/>
              <a:gdLst>
                <a:gd name="T0" fmla="*/ 78 w 175"/>
                <a:gd name="T1" fmla="*/ 0 h 353"/>
                <a:gd name="T2" fmla="*/ 81 w 175"/>
                <a:gd name="T3" fmla="*/ 0 h 353"/>
                <a:gd name="T4" fmla="*/ 84 w 175"/>
                <a:gd name="T5" fmla="*/ 3 h 353"/>
                <a:gd name="T6" fmla="*/ 86 w 175"/>
                <a:gd name="T7" fmla="*/ 5 h 353"/>
                <a:gd name="T8" fmla="*/ 84 w 175"/>
                <a:gd name="T9" fmla="*/ 10 h 353"/>
                <a:gd name="T10" fmla="*/ 78 w 175"/>
                <a:gd name="T11" fmla="*/ 24 h 353"/>
                <a:gd name="T12" fmla="*/ 76 w 175"/>
                <a:gd name="T13" fmla="*/ 37 h 353"/>
                <a:gd name="T14" fmla="*/ 73 w 175"/>
                <a:gd name="T15" fmla="*/ 50 h 353"/>
                <a:gd name="T16" fmla="*/ 78 w 175"/>
                <a:gd name="T17" fmla="*/ 55 h 353"/>
                <a:gd name="T18" fmla="*/ 78 w 175"/>
                <a:gd name="T19" fmla="*/ 60 h 353"/>
                <a:gd name="T20" fmla="*/ 97 w 175"/>
                <a:gd name="T21" fmla="*/ 105 h 353"/>
                <a:gd name="T22" fmla="*/ 115 w 175"/>
                <a:gd name="T23" fmla="*/ 162 h 353"/>
                <a:gd name="T24" fmla="*/ 175 w 175"/>
                <a:gd name="T25" fmla="*/ 322 h 353"/>
                <a:gd name="T26" fmla="*/ 175 w 175"/>
                <a:gd name="T27" fmla="*/ 333 h 353"/>
                <a:gd name="T28" fmla="*/ 173 w 175"/>
                <a:gd name="T29" fmla="*/ 340 h 353"/>
                <a:gd name="T30" fmla="*/ 170 w 175"/>
                <a:gd name="T31" fmla="*/ 346 h 353"/>
                <a:gd name="T32" fmla="*/ 162 w 175"/>
                <a:gd name="T33" fmla="*/ 351 h 353"/>
                <a:gd name="T34" fmla="*/ 152 w 175"/>
                <a:gd name="T35" fmla="*/ 353 h 353"/>
                <a:gd name="T36" fmla="*/ 144 w 175"/>
                <a:gd name="T37" fmla="*/ 351 h 353"/>
                <a:gd name="T38" fmla="*/ 138 w 175"/>
                <a:gd name="T39" fmla="*/ 346 h 353"/>
                <a:gd name="T40" fmla="*/ 133 w 175"/>
                <a:gd name="T41" fmla="*/ 338 h 353"/>
                <a:gd name="T42" fmla="*/ 76 w 175"/>
                <a:gd name="T43" fmla="*/ 175 h 353"/>
                <a:gd name="T44" fmla="*/ 55 w 175"/>
                <a:gd name="T45" fmla="*/ 120 h 353"/>
                <a:gd name="T46" fmla="*/ 39 w 175"/>
                <a:gd name="T47" fmla="*/ 73 h 353"/>
                <a:gd name="T48" fmla="*/ 36 w 175"/>
                <a:gd name="T49" fmla="*/ 68 h 353"/>
                <a:gd name="T50" fmla="*/ 36 w 175"/>
                <a:gd name="T51" fmla="*/ 63 h 353"/>
                <a:gd name="T52" fmla="*/ 26 w 175"/>
                <a:gd name="T53" fmla="*/ 55 h 353"/>
                <a:gd name="T54" fmla="*/ 15 w 175"/>
                <a:gd name="T55" fmla="*/ 47 h 353"/>
                <a:gd name="T56" fmla="*/ 2 w 175"/>
                <a:gd name="T57" fmla="*/ 39 h 353"/>
                <a:gd name="T58" fmla="*/ 0 w 175"/>
                <a:gd name="T59" fmla="*/ 37 h 353"/>
                <a:gd name="T60" fmla="*/ 0 w 175"/>
                <a:gd name="T61" fmla="*/ 34 h 353"/>
                <a:gd name="T62" fmla="*/ 0 w 175"/>
                <a:gd name="T63" fmla="*/ 29 h 353"/>
                <a:gd name="T64" fmla="*/ 2 w 175"/>
                <a:gd name="T65" fmla="*/ 26 h 353"/>
                <a:gd name="T66" fmla="*/ 5 w 175"/>
                <a:gd name="T67" fmla="*/ 26 h 353"/>
                <a:gd name="T68" fmla="*/ 10 w 175"/>
                <a:gd name="T69" fmla="*/ 26 h 353"/>
                <a:gd name="T70" fmla="*/ 23 w 175"/>
                <a:gd name="T71" fmla="*/ 31 h 353"/>
                <a:gd name="T72" fmla="*/ 34 w 175"/>
                <a:gd name="T73" fmla="*/ 39 h 353"/>
                <a:gd name="T74" fmla="*/ 44 w 175"/>
                <a:gd name="T75" fmla="*/ 50 h 353"/>
                <a:gd name="T76" fmla="*/ 52 w 175"/>
                <a:gd name="T77" fmla="*/ 47 h 353"/>
                <a:gd name="T78" fmla="*/ 60 w 175"/>
                <a:gd name="T79" fmla="*/ 45 h 353"/>
                <a:gd name="T80" fmla="*/ 60 w 175"/>
                <a:gd name="T81" fmla="*/ 31 h 353"/>
                <a:gd name="T82" fmla="*/ 65 w 175"/>
                <a:gd name="T83" fmla="*/ 16 h 353"/>
                <a:gd name="T84" fmla="*/ 70 w 175"/>
                <a:gd name="T85" fmla="*/ 3 h 353"/>
                <a:gd name="T86" fmla="*/ 73 w 175"/>
                <a:gd name="T87" fmla="*/ 0 h 353"/>
                <a:gd name="T88" fmla="*/ 78 w 175"/>
                <a:gd name="T89"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5" h="353">
                  <a:moveTo>
                    <a:pt x="78" y="0"/>
                  </a:moveTo>
                  <a:lnTo>
                    <a:pt x="81" y="0"/>
                  </a:lnTo>
                  <a:lnTo>
                    <a:pt x="84" y="3"/>
                  </a:lnTo>
                  <a:lnTo>
                    <a:pt x="86" y="5"/>
                  </a:lnTo>
                  <a:lnTo>
                    <a:pt x="84" y="10"/>
                  </a:lnTo>
                  <a:lnTo>
                    <a:pt x="78" y="24"/>
                  </a:lnTo>
                  <a:lnTo>
                    <a:pt x="76" y="37"/>
                  </a:lnTo>
                  <a:lnTo>
                    <a:pt x="73" y="50"/>
                  </a:lnTo>
                  <a:lnTo>
                    <a:pt x="78" y="55"/>
                  </a:lnTo>
                  <a:lnTo>
                    <a:pt x="78" y="60"/>
                  </a:lnTo>
                  <a:lnTo>
                    <a:pt x="97" y="105"/>
                  </a:lnTo>
                  <a:lnTo>
                    <a:pt x="115" y="162"/>
                  </a:lnTo>
                  <a:lnTo>
                    <a:pt x="175" y="322"/>
                  </a:lnTo>
                  <a:lnTo>
                    <a:pt x="175" y="333"/>
                  </a:lnTo>
                  <a:lnTo>
                    <a:pt x="173" y="340"/>
                  </a:lnTo>
                  <a:lnTo>
                    <a:pt x="170" y="346"/>
                  </a:lnTo>
                  <a:lnTo>
                    <a:pt x="162" y="351"/>
                  </a:lnTo>
                  <a:lnTo>
                    <a:pt x="152" y="353"/>
                  </a:lnTo>
                  <a:lnTo>
                    <a:pt x="144" y="351"/>
                  </a:lnTo>
                  <a:lnTo>
                    <a:pt x="138" y="346"/>
                  </a:lnTo>
                  <a:lnTo>
                    <a:pt x="133" y="338"/>
                  </a:lnTo>
                  <a:lnTo>
                    <a:pt x="76" y="175"/>
                  </a:lnTo>
                  <a:lnTo>
                    <a:pt x="55" y="120"/>
                  </a:lnTo>
                  <a:lnTo>
                    <a:pt x="39" y="73"/>
                  </a:lnTo>
                  <a:lnTo>
                    <a:pt x="36" y="68"/>
                  </a:lnTo>
                  <a:lnTo>
                    <a:pt x="36" y="63"/>
                  </a:lnTo>
                  <a:lnTo>
                    <a:pt x="26" y="55"/>
                  </a:lnTo>
                  <a:lnTo>
                    <a:pt x="15" y="47"/>
                  </a:lnTo>
                  <a:lnTo>
                    <a:pt x="2" y="39"/>
                  </a:lnTo>
                  <a:lnTo>
                    <a:pt x="0" y="37"/>
                  </a:lnTo>
                  <a:lnTo>
                    <a:pt x="0" y="34"/>
                  </a:lnTo>
                  <a:lnTo>
                    <a:pt x="0" y="29"/>
                  </a:lnTo>
                  <a:lnTo>
                    <a:pt x="2" y="26"/>
                  </a:lnTo>
                  <a:lnTo>
                    <a:pt x="5" y="26"/>
                  </a:lnTo>
                  <a:lnTo>
                    <a:pt x="10" y="26"/>
                  </a:lnTo>
                  <a:lnTo>
                    <a:pt x="23" y="31"/>
                  </a:lnTo>
                  <a:lnTo>
                    <a:pt x="34" y="39"/>
                  </a:lnTo>
                  <a:lnTo>
                    <a:pt x="44" y="50"/>
                  </a:lnTo>
                  <a:lnTo>
                    <a:pt x="52" y="47"/>
                  </a:lnTo>
                  <a:lnTo>
                    <a:pt x="60" y="45"/>
                  </a:lnTo>
                  <a:lnTo>
                    <a:pt x="60" y="31"/>
                  </a:lnTo>
                  <a:lnTo>
                    <a:pt x="65" y="16"/>
                  </a:lnTo>
                  <a:lnTo>
                    <a:pt x="70" y="3"/>
                  </a:lnTo>
                  <a:lnTo>
                    <a:pt x="73" y="0"/>
                  </a:lnTo>
                  <a:lnTo>
                    <a:pt x="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6" name="Freeform 885"/>
            <p:cNvSpPr/>
            <p:nvPr/>
          </p:nvSpPr>
          <p:spPr bwMode="auto">
            <a:xfrm>
              <a:off x="21377842" y="2560638"/>
              <a:ext cx="523875" cy="506413"/>
            </a:xfrm>
            <a:custGeom>
              <a:avLst/>
              <a:gdLst>
                <a:gd name="T0" fmla="*/ 188 w 330"/>
                <a:gd name="T1" fmla="*/ 3 h 319"/>
                <a:gd name="T2" fmla="*/ 230 w 330"/>
                <a:gd name="T3" fmla="*/ 21 h 319"/>
                <a:gd name="T4" fmla="*/ 238 w 330"/>
                <a:gd name="T5" fmla="*/ 63 h 319"/>
                <a:gd name="T6" fmla="*/ 215 w 330"/>
                <a:gd name="T7" fmla="*/ 107 h 319"/>
                <a:gd name="T8" fmla="*/ 191 w 330"/>
                <a:gd name="T9" fmla="*/ 141 h 319"/>
                <a:gd name="T10" fmla="*/ 181 w 330"/>
                <a:gd name="T11" fmla="*/ 168 h 319"/>
                <a:gd name="T12" fmla="*/ 178 w 330"/>
                <a:gd name="T13" fmla="*/ 175 h 319"/>
                <a:gd name="T14" fmla="*/ 183 w 330"/>
                <a:gd name="T15" fmla="*/ 178 h 319"/>
                <a:gd name="T16" fmla="*/ 217 w 330"/>
                <a:gd name="T17" fmla="*/ 154 h 319"/>
                <a:gd name="T18" fmla="*/ 246 w 330"/>
                <a:gd name="T19" fmla="*/ 118 h 319"/>
                <a:gd name="T20" fmla="*/ 280 w 330"/>
                <a:gd name="T21" fmla="*/ 97 h 319"/>
                <a:gd name="T22" fmla="*/ 317 w 330"/>
                <a:gd name="T23" fmla="*/ 120 h 319"/>
                <a:gd name="T24" fmla="*/ 330 w 330"/>
                <a:gd name="T25" fmla="*/ 170 h 319"/>
                <a:gd name="T26" fmla="*/ 322 w 330"/>
                <a:gd name="T27" fmla="*/ 220 h 319"/>
                <a:gd name="T28" fmla="*/ 314 w 330"/>
                <a:gd name="T29" fmla="*/ 236 h 319"/>
                <a:gd name="T30" fmla="*/ 304 w 330"/>
                <a:gd name="T31" fmla="*/ 251 h 319"/>
                <a:gd name="T32" fmla="*/ 285 w 330"/>
                <a:gd name="T33" fmla="*/ 257 h 319"/>
                <a:gd name="T34" fmla="*/ 238 w 330"/>
                <a:gd name="T35" fmla="*/ 241 h 319"/>
                <a:gd name="T36" fmla="*/ 194 w 330"/>
                <a:gd name="T37" fmla="*/ 209 h 319"/>
                <a:gd name="T38" fmla="*/ 186 w 330"/>
                <a:gd name="T39" fmla="*/ 207 h 319"/>
                <a:gd name="T40" fmla="*/ 178 w 330"/>
                <a:gd name="T41" fmla="*/ 204 h 319"/>
                <a:gd name="T42" fmla="*/ 175 w 330"/>
                <a:gd name="T43" fmla="*/ 209 h 319"/>
                <a:gd name="T44" fmla="*/ 175 w 330"/>
                <a:gd name="T45" fmla="*/ 220 h 319"/>
                <a:gd name="T46" fmla="*/ 178 w 330"/>
                <a:gd name="T47" fmla="*/ 264 h 319"/>
                <a:gd name="T48" fmla="*/ 178 w 330"/>
                <a:gd name="T49" fmla="*/ 319 h 319"/>
                <a:gd name="T50" fmla="*/ 152 w 330"/>
                <a:gd name="T51" fmla="*/ 291 h 319"/>
                <a:gd name="T52" fmla="*/ 154 w 330"/>
                <a:gd name="T53" fmla="*/ 225 h 319"/>
                <a:gd name="T54" fmla="*/ 154 w 330"/>
                <a:gd name="T55" fmla="*/ 215 h 319"/>
                <a:gd name="T56" fmla="*/ 154 w 330"/>
                <a:gd name="T57" fmla="*/ 207 h 319"/>
                <a:gd name="T58" fmla="*/ 147 w 330"/>
                <a:gd name="T59" fmla="*/ 204 h 319"/>
                <a:gd name="T60" fmla="*/ 139 w 330"/>
                <a:gd name="T61" fmla="*/ 207 h 319"/>
                <a:gd name="T62" fmla="*/ 115 w 330"/>
                <a:gd name="T63" fmla="*/ 225 h 319"/>
                <a:gd name="T64" fmla="*/ 68 w 330"/>
                <a:gd name="T65" fmla="*/ 254 h 319"/>
                <a:gd name="T66" fmla="*/ 34 w 330"/>
                <a:gd name="T67" fmla="*/ 254 h 319"/>
                <a:gd name="T68" fmla="*/ 21 w 330"/>
                <a:gd name="T69" fmla="*/ 244 h 319"/>
                <a:gd name="T70" fmla="*/ 10 w 330"/>
                <a:gd name="T71" fmla="*/ 228 h 319"/>
                <a:gd name="T72" fmla="*/ 3 w 330"/>
                <a:gd name="T73" fmla="*/ 196 h 319"/>
                <a:gd name="T74" fmla="*/ 3 w 330"/>
                <a:gd name="T75" fmla="*/ 144 h 319"/>
                <a:gd name="T76" fmla="*/ 29 w 330"/>
                <a:gd name="T77" fmla="*/ 105 h 319"/>
                <a:gd name="T78" fmla="*/ 68 w 330"/>
                <a:gd name="T79" fmla="*/ 105 h 319"/>
                <a:gd name="T80" fmla="*/ 97 w 330"/>
                <a:gd name="T81" fmla="*/ 136 h 319"/>
                <a:gd name="T82" fmla="*/ 128 w 330"/>
                <a:gd name="T83" fmla="*/ 170 h 319"/>
                <a:gd name="T84" fmla="*/ 149 w 330"/>
                <a:gd name="T85" fmla="*/ 178 h 319"/>
                <a:gd name="T86" fmla="*/ 152 w 330"/>
                <a:gd name="T87" fmla="*/ 173 h 319"/>
                <a:gd name="T88" fmla="*/ 147 w 330"/>
                <a:gd name="T89" fmla="*/ 152 h 319"/>
                <a:gd name="T90" fmla="*/ 131 w 330"/>
                <a:gd name="T91" fmla="*/ 128 h 319"/>
                <a:gd name="T92" fmla="*/ 102 w 330"/>
                <a:gd name="T93" fmla="*/ 86 h 319"/>
                <a:gd name="T94" fmla="*/ 92 w 330"/>
                <a:gd name="T95" fmla="*/ 39 h 319"/>
                <a:gd name="T96" fmla="*/ 118 w 330"/>
                <a:gd name="T97" fmla="*/ 8 h 319"/>
                <a:gd name="T98" fmla="*/ 165 w 330"/>
                <a:gd name="T99"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 h="319">
                  <a:moveTo>
                    <a:pt x="165" y="0"/>
                  </a:moveTo>
                  <a:lnTo>
                    <a:pt x="188" y="3"/>
                  </a:lnTo>
                  <a:lnTo>
                    <a:pt x="212" y="8"/>
                  </a:lnTo>
                  <a:lnTo>
                    <a:pt x="230" y="21"/>
                  </a:lnTo>
                  <a:lnTo>
                    <a:pt x="238" y="39"/>
                  </a:lnTo>
                  <a:lnTo>
                    <a:pt x="238" y="63"/>
                  </a:lnTo>
                  <a:lnTo>
                    <a:pt x="228" y="86"/>
                  </a:lnTo>
                  <a:lnTo>
                    <a:pt x="215" y="107"/>
                  </a:lnTo>
                  <a:lnTo>
                    <a:pt x="199" y="128"/>
                  </a:lnTo>
                  <a:lnTo>
                    <a:pt x="191" y="141"/>
                  </a:lnTo>
                  <a:lnTo>
                    <a:pt x="186" y="152"/>
                  </a:lnTo>
                  <a:lnTo>
                    <a:pt x="181" y="168"/>
                  </a:lnTo>
                  <a:lnTo>
                    <a:pt x="178" y="173"/>
                  </a:lnTo>
                  <a:lnTo>
                    <a:pt x="178" y="175"/>
                  </a:lnTo>
                  <a:lnTo>
                    <a:pt x="181" y="178"/>
                  </a:lnTo>
                  <a:lnTo>
                    <a:pt x="183" y="178"/>
                  </a:lnTo>
                  <a:lnTo>
                    <a:pt x="202" y="170"/>
                  </a:lnTo>
                  <a:lnTo>
                    <a:pt x="217" y="154"/>
                  </a:lnTo>
                  <a:lnTo>
                    <a:pt x="233" y="136"/>
                  </a:lnTo>
                  <a:lnTo>
                    <a:pt x="246" y="118"/>
                  </a:lnTo>
                  <a:lnTo>
                    <a:pt x="262" y="105"/>
                  </a:lnTo>
                  <a:lnTo>
                    <a:pt x="280" y="97"/>
                  </a:lnTo>
                  <a:lnTo>
                    <a:pt x="301" y="105"/>
                  </a:lnTo>
                  <a:lnTo>
                    <a:pt x="317" y="120"/>
                  </a:lnTo>
                  <a:lnTo>
                    <a:pt x="327" y="144"/>
                  </a:lnTo>
                  <a:lnTo>
                    <a:pt x="330" y="170"/>
                  </a:lnTo>
                  <a:lnTo>
                    <a:pt x="330" y="196"/>
                  </a:lnTo>
                  <a:lnTo>
                    <a:pt x="322" y="220"/>
                  </a:lnTo>
                  <a:lnTo>
                    <a:pt x="319" y="228"/>
                  </a:lnTo>
                  <a:lnTo>
                    <a:pt x="314" y="236"/>
                  </a:lnTo>
                  <a:lnTo>
                    <a:pt x="309" y="244"/>
                  </a:lnTo>
                  <a:lnTo>
                    <a:pt x="304" y="251"/>
                  </a:lnTo>
                  <a:lnTo>
                    <a:pt x="296" y="254"/>
                  </a:lnTo>
                  <a:lnTo>
                    <a:pt x="285" y="257"/>
                  </a:lnTo>
                  <a:lnTo>
                    <a:pt x="262" y="254"/>
                  </a:lnTo>
                  <a:lnTo>
                    <a:pt x="238" y="241"/>
                  </a:lnTo>
                  <a:lnTo>
                    <a:pt x="215" y="225"/>
                  </a:lnTo>
                  <a:lnTo>
                    <a:pt x="194" y="209"/>
                  </a:lnTo>
                  <a:lnTo>
                    <a:pt x="191" y="207"/>
                  </a:lnTo>
                  <a:lnTo>
                    <a:pt x="186" y="207"/>
                  </a:lnTo>
                  <a:lnTo>
                    <a:pt x="183" y="204"/>
                  </a:lnTo>
                  <a:lnTo>
                    <a:pt x="178" y="204"/>
                  </a:lnTo>
                  <a:lnTo>
                    <a:pt x="175" y="207"/>
                  </a:lnTo>
                  <a:lnTo>
                    <a:pt x="175" y="209"/>
                  </a:lnTo>
                  <a:lnTo>
                    <a:pt x="175" y="215"/>
                  </a:lnTo>
                  <a:lnTo>
                    <a:pt x="175" y="220"/>
                  </a:lnTo>
                  <a:lnTo>
                    <a:pt x="175" y="225"/>
                  </a:lnTo>
                  <a:lnTo>
                    <a:pt x="178" y="264"/>
                  </a:lnTo>
                  <a:lnTo>
                    <a:pt x="178" y="291"/>
                  </a:lnTo>
                  <a:lnTo>
                    <a:pt x="178" y="319"/>
                  </a:lnTo>
                  <a:lnTo>
                    <a:pt x="152" y="319"/>
                  </a:lnTo>
                  <a:lnTo>
                    <a:pt x="152" y="291"/>
                  </a:lnTo>
                  <a:lnTo>
                    <a:pt x="154" y="264"/>
                  </a:lnTo>
                  <a:lnTo>
                    <a:pt x="154" y="225"/>
                  </a:lnTo>
                  <a:lnTo>
                    <a:pt x="154" y="220"/>
                  </a:lnTo>
                  <a:lnTo>
                    <a:pt x="154" y="215"/>
                  </a:lnTo>
                  <a:lnTo>
                    <a:pt x="154" y="209"/>
                  </a:lnTo>
                  <a:lnTo>
                    <a:pt x="154" y="207"/>
                  </a:lnTo>
                  <a:lnTo>
                    <a:pt x="152" y="204"/>
                  </a:lnTo>
                  <a:lnTo>
                    <a:pt x="147" y="204"/>
                  </a:lnTo>
                  <a:lnTo>
                    <a:pt x="144" y="207"/>
                  </a:lnTo>
                  <a:lnTo>
                    <a:pt x="139" y="207"/>
                  </a:lnTo>
                  <a:lnTo>
                    <a:pt x="136" y="209"/>
                  </a:lnTo>
                  <a:lnTo>
                    <a:pt x="115" y="225"/>
                  </a:lnTo>
                  <a:lnTo>
                    <a:pt x="92" y="241"/>
                  </a:lnTo>
                  <a:lnTo>
                    <a:pt x="68" y="254"/>
                  </a:lnTo>
                  <a:lnTo>
                    <a:pt x="44" y="257"/>
                  </a:lnTo>
                  <a:lnTo>
                    <a:pt x="34" y="254"/>
                  </a:lnTo>
                  <a:lnTo>
                    <a:pt x="26" y="251"/>
                  </a:lnTo>
                  <a:lnTo>
                    <a:pt x="21" y="244"/>
                  </a:lnTo>
                  <a:lnTo>
                    <a:pt x="16" y="236"/>
                  </a:lnTo>
                  <a:lnTo>
                    <a:pt x="10" y="228"/>
                  </a:lnTo>
                  <a:lnTo>
                    <a:pt x="8" y="220"/>
                  </a:lnTo>
                  <a:lnTo>
                    <a:pt x="3" y="196"/>
                  </a:lnTo>
                  <a:lnTo>
                    <a:pt x="0" y="170"/>
                  </a:lnTo>
                  <a:lnTo>
                    <a:pt x="3" y="144"/>
                  </a:lnTo>
                  <a:lnTo>
                    <a:pt x="13" y="120"/>
                  </a:lnTo>
                  <a:lnTo>
                    <a:pt x="29" y="105"/>
                  </a:lnTo>
                  <a:lnTo>
                    <a:pt x="50" y="97"/>
                  </a:lnTo>
                  <a:lnTo>
                    <a:pt x="68" y="105"/>
                  </a:lnTo>
                  <a:lnTo>
                    <a:pt x="84" y="118"/>
                  </a:lnTo>
                  <a:lnTo>
                    <a:pt x="97" y="136"/>
                  </a:lnTo>
                  <a:lnTo>
                    <a:pt x="112" y="154"/>
                  </a:lnTo>
                  <a:lnTo>
                    <a:pt x="128" y="170"/>
                  </a:lnTo>
                  <a:lnTo>
                    <a:pt x="147" y="178"/>
                  </a:lnTo>
                  <a:lnTo>
                    <a:pt x="149" y="178"/>
                  </a:lnTo>
                  <a:lnTo>
                    <a:pt x="152" y="175"/>
                  </a:lnTo>
                  <a:lnTo>
                    <a:pt x="152" y="173"/>
                  </a:lnTo>
                  <a:lnTo>
                    <a:pt x="152" y="168"/>
                  </a:lnTo>
                  <a:lnTo>
                    <a:pt x="147" y="152"/>
                  </a:lnTo>
                  <a:lnTo>
                    <a:pt x="139" y="141"/>
                  </a:lnTo>
                  <a:lnTo>
                    <a:pt x="131" y="128"/>
                  </a:lnTo>
                  <a:lnTo>
                    <a:pt x="115" y="107"/>
                  </a:lnTo>
                  <a:lnTo>
                    <a:pt x="102" y="86"/>
                  </a:lnTo>
                  <a:lnTo>
                    <a:pt x="92" y="63"/>
                  </a:lnTo>
                  <a:lnTo>
                    <a:pt x="92" y="39"/>
                  </a:lnTo>
                  <a:lnTo>
                    <a:pt x="99" y="21"/>
                  </a:lnTo>
                  <a:lnTo>
                    <a:pt x="118" y="8"/>
                  </a:lnTo>
                  <a:lnTo>
                    <a:pt x="141" y="3"/>
                  </a:lnTo>
                  <a:lnTo>
                    <a:pt x="1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7" name="Freeform 886"/>
            <p:cNvSpPr>
              <a:spLocks noEditPoints="1"/>
            </p:cNvSpPr>
            <p:nvPr/>
          </p:nvSpPr>
          <p:spPr bwMode="auto">
            <a:xfrm>
              <a:off x="18845779" y="0"/>
              <a:ext cx="752475" cy="544513"/>
            </a:xfrm>
            <a:custGeom>
              <a:avLst/>
              <a:gdLst>
                <a:gd name="T0" fmla="*/ 134 w 474"/>
                <a:gd name="T1" fmla="*/ 173 h 343"/>
                <a:gd name="T2" fmla="*/ 134 w 474"/>
                <a:gd name="T3" fmla="*/ 173 h 343"/>
                <a:gd name="T4" fmla="*/ 40 w 474"/>
                <a:gd name="T5" fmla="*/ 304 h 343"/>
                <a:gd name="T6" fmla="*/ 228 w 474"/>
                <a:gd name="T7" fmla="*/ 304 h 343"/>
                <a:gd name="T8" fmla="*/ 215 w 474"/>
                <a:gd name="T9" fmla="*/ 285 h 343"/>
                <a:gd name="T10" fmla="*/ 194 w 474"/>
                <a:gd name="T11" fmla="*/ 254 h 343"/>
                <a:gd name="T12" fmla="*/ 134 w 474"/>
                <a:gd name="T13" fmla="*/ 173 h 343"/>
                <a:gd name="T14" fmla="*/ 294 w 474"/>
                <a:gd name="T15" fmla="*/ 113 h 343"/>
                <a:gd name="T16" fmla="*/ 215 w 474"/>
                <a:gd name="T17" fmla="*/ 223 h 343"/>
                <a:gd name="T18" fmla="*/ 202 w 474"/>
                <a:gd name="T19" fmla="*/ 241 h 343"/>
                <a:gd name="T20" fmla="*/ 215 w 474"/>
                <a:gd name="T21" fmla="*/ 262 h 343"/>
                <a:gd name="T22" fmla="*/ 241 w 474"/>
                <a:gd name="T23" fmla="*/ 296 h 343"/>
                <a:gd name="T24" fmla="*/ 246 w 474"/>
                <a:gd name="T25" fmla="*/ 304 h 343"/>
                <a:gd name="T26" fmla="*/ 430 w 474"/>
                <a:gd name="T27" fmla="*/ 304 h 343"/>
                <a:gd name="T28" fmla="*/ 314 w 474"/>
                <a:gd name="T29" fmla="*/ 144 h 343"/>
                <a:gd name="T30" fmla="*/ 294 w 474"/>
                <a:gd name="T31" fmla="*/ 113 h 343"/>
                <a:gd name="T32" fmla="*/ 105 w 474"/>
                <a:gd name="T33" fmla="*/ 45 h 343"/>
                <a:gd name="T34" fmla="*/ 94 w 474"/>
                <a:gd name="T35" fmla="*/ 47 h 343"/>
                <a:gd name="T36" fmla="*/ 84 w 474"/>
                <a:gd name="T37" fmla="*/ 52 h 343"/>
                <a:gd name="T38" fmla="*/ 76 w 474"/>
                <a:gd name="T39" fmla="*/ 60 h 343"/>
                <a:gd name="T40" fmla="*/ 71 w 474"/>
                <a:gd name="T41" fmla="*/ 71 h 343"/>
                <a:gd name="T42" fmla="*/ 68 w 474"/>
                <a:gd name="T43" fmla="*/ 84 h 343"/>
                <a:gd name="T44" fmla="*/ 71 w 474"/>
                <a:gd name="T45" fmla="*/ 94 h 343"/>
                <a:gd name="T46" fmla="*/ 76 w 474"/>
                <a:gd name="T47" fmla="*/ 105 h 343"/>
                <a:gd name="T48" fmla="*/ 84 w 474"/>
                <a:gd name="T49" fmla="*/ 113 h 343"/>
                <a:gd name="T50" fmla="*/ 94 w 474"/>
                <a:gd name="T51" fmla="*/ 118 h 343"/>
                <a:gd name="T52" fmla="*/ 105 w 474"/>
                <a:gd name="T53" fmla="*/ 120 h 343"/>
                <a:gd name="T54" fmla="*/ 118 w 474"/>
                <a:gd name="T55" fmla="*/ 118 h 343"/>
                <a:gd name="T56" fmla="*/ 126 w 474"/>
                <a:gd name="T57" fmla="*/ 113 h 343"/>
                <a:gd name="T58" fmla="*/ 134 w 474"/>
                <a:gd name="T59" fmla="*/ 105 h 343"/>
                <a:gd name="T60" fmla="*/ 139 w 474"/>
                <a:gd name="T61" fmla="*/ 100 h 343"/>
                <a:gd name="T62" fmla="*/ 142 w 474"/>
                <a:gd name="T63" fmla="*/ 92 h 343"/>
                <a:gd name="T64" fmla="*/ 142 w 474"/>
                <a:gd name="T65" fmla="*/ 84 h 343"/>
                <a:gd name="T66" fmla="*/ 142 w 474"/>
                <a:gd name="T67" fmla="*/ 73 h 343"/>
                <a:gd name="T68" fmla="*/ 139 w 474"/>
                <a:gd name="T69" fmla="*/ 65 h 343"/>
                <a:gd name="T70" fmla="*/ 134 w 474"/>
                <a:gd name="T71" fmla="*/ 60 h 343"/>
                <a:gd name="T72" fmla="*/ 126 w 474"/>
                <a:gd name="T73" fmla="*/ 52 h 343"/>
                <a:gd name="T74" fmla="*/ 118 w 474"/>
                <a:gd name="T75" fmla="*/ 47 h 343"/>
                <a:gd name="T76" fmla="*/ 105 w 474"/>
                <a:gd name="T77" fmla="*/ 45 h 343"/>
                <a:gd name="T78" fmla="*/ 0 w 474"/>
                <a:gd name="T79" fmla="*/ 0 h 343"/>
                <a:gd name="T80" fmla="*/ 474 w 474"/>
                <a:gd name="T81" fmla="*/ 0 h 343"/>
                <a:gd name="T82" fmla="*/ 474 w 474"/>
                <a:gd name="T83" fmla="*/ 343 h 343"/>
                <a:gd name="T84" fmla="*/ 0 w 474"/>
                <a:gd name="T85" fmla="*/ 343 h 343"/>
                <a:gd name="T86" fmla="*/ 0 w 474"/>
                <a:gd name="T8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4" h="343">
                  <a:moveTo>
                    <a:pt x="134" y="173"/>
                  </a:moveTo>
                  <a:lnTo>
                    <a:pt x="134" y="173"/>
                  </a:lnTo>
                  <a:lnTo>
                    <a:pt x="40" y="304"/>
                  </a:lnTo>
                  <a:lnTo>
                    <a:pt x="228" y="304"/>
                  </a:lnTo>
                  <a:lnTo>
                    <a:pt x="215" y="285"/>
                  </a:lnTo>
                  <a:lnTo>
                    <a:pt x="194" y="254"/>
                  </a:lnTo>
                  <a:lnTo>
                    <a:pt x="134" y="173"/>
                  </a:lnTo>
                  <a:close/>
                  <a:moveTo>
                    <a:pt x="294" y="113"/>
                  </a:moveTo>
                  <a:lnTo>
                    <a:pt x="215" y="223"/>
                  </a:lnTo>
                  <a:lnTo>
                    <a:pt x="202" y="241"/>
                  </a:lnTo>
                  <a:lnTo>
                    <a:pt x="215" y="262"/>
                  </a:lnTo>
                  <a:lnTo>
                    <a:pt x="241" y="296"/>
                  </a:lnTo>
                  <a:lnTo>
                    <a:pt x="246" y="304"/>
                  </a:lnTo>
                  <a:lnTo>
                    <a:pt x="430" y="304"/>
                  </a:lnTo>
                  <a:lnTo>
                    <a:pt x="314" y="144"/>
                  </a:lnTo>
                  <a:lnTo>
                    <a:pt x="294" y="113"/>
                  </a:lnTo>
                  <a:close/>
                  <a:moveTo>
                    <a:pt x="105" y="45"/>
                  </a:moveTo>
                  <a:lnTo>
                    <a:pt x="94" y="47"/>
                  </a:lnTo>
                  <a:lnTo>
                    <a:pt x="84" y="52"/>
                  </a:lnTo>
                  <a:lnTo>
                    <a:pt x="76" y="60"/>
                  </a:lnTo>
                  <a:lnTo>
                    <a:pt x="71" y="71"/>
                  </a:lnTo>
                  <a:lnTo>
                    <a:pt x="68" y="84"/>
                  </a:lnTo>
                  <a:lnTo>
                    <a:pt x="71" y="94"/>
                  </a:lnTo>
                  <a:lnTo>
                    <a:pt x="76" y="105"/>
                  </a:lnTo>
                  <a:lnTo>
                    <a:pt x="84" y="113"/>
                  </a:lnTo>
                  <a:lnTo>
                    <a:pt x="94" y="118"/>
                  </a:lnTo>
                  <a:lnTo>
                    <a:pt x="105" y="120"/>
                  </a:lnTo>
                  <a:lnTo>
                    <a:pt x="118" y="118"/>
                  </a:lnTo>
                  <a:lnTo>
                    <a:pt x="126" y="113"/>
                  </a:lnTo>
                  <a:lnTo>
                    <a:pt x="134" y="105"/>
                  </a:lnTo>
                  <a:lnTo>
                    <a:pt x="139" y="100"/>
                  </a:lnTo>
                  <a:lnTo>
                    <a:pt x="142" y="92"/>
                  </a:lnTo>
                  <a:lnTo>
                    <a:pt x="142" y="84"/>
                  </a:lnTo>
                  <a:lnTo>
                    <a:pt x="142" y="73"/>
                  </a:lnTo>
                  <a:lnTo>
                    <a:pt x="139" y="65"/>
                  </a:lnTo>
                  <a:lnTo>
                    <a:pt x="134" y="60"/>
                  </a:lnTo>
                  <a:lnTo>
                    <a:pt x="126" y="52"/>
                  </a:lnTo>
                  <a:lnTo>
                    <a:pt x="118" y="47"/>
                  </a:lnTo>
                  <a:lnTo>
                    <a:pt x="105" y="45"/>
                  </a:lnTo>
                  <a:close/>
                  <a:moveTo>
                    <a:pt x="0" y="0"/>
                  </a:moveTo>
                  <a:lnTo>
                    <a:pt x="474" y="0"/>
                  </a:lnTo>
                  <a:lnTo>
                    <a:pt x="474" y="343"/>
                  </a:lnTo>
                  <a:lnTo>
                    <a:pt x="0" y="34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8" name="Freeform 887"/>
            <p:cNvSpPr/>
            <p:nvPr/>
          </p:nvSpPr>
          <p:spPr bwMode="auto">
            <a:xfrm>
              <a:off x="11987779" y="477838"/>
              <a:ext cx="269875" cy="400050"/>
            </a:xfrm>
            <a:custGeom>
              <a:avLst/>
              <a:gdLst>
                <a:gd name="T0" fmla="*/ 65 w 170"/>
                <a:gd name="T1" fmla="*/ 0 h 252"/>
                <a:gd name="T2" fmla="*/ 152 w 170"/>
                <a:gd name="T3" fmla="*/ 0 h 252"/>
                <a:gd name="T4" fmla="*/ 128 w 170"/>
                <a:gd name="T5" fmla="*/ 47 h 252"/>
                <a:gd name="T6" fmla="*/ 170 w 170"/>
                <a:gd name="T7" fmla="*/ 47 h 252"/>
                <a:gd name="T8" fmla="*/ 0 w 170"/>
                <a:gd name="T9" fmla="*/ 252 h 252"/>
                <a:gd name="T10" fmla="*/ 57 w 170"/>
                <a:gd name="T11" fmla="*/ 105 h 252"/>
                <a:gd name="T12" fmla="*/ 13 w 170"/>
                <a:gd name="T13" fmla="*/ 105 h 252"/>
                <a:gd name="T14" fmla="*/ 65 w 170"/>
                <a:gd name="T15" fmla="*/ 0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252">
                  <a:moveTo>
                    <a:pt x="65" y="0"/>
                  </a:moveTo>
                  <a:lnTo>
                    <a:pt x="152" y="0"/>
                  </a:lnTo>
                  <a:lnTo>
                    <a:pt x="128" y="47"/>
                  </a:lnTo>
                  <a:lnTo>
                    <a:pt x="170" y="47"/>
                  </a:lnTo>
                  <a:lnTo>
                    <a:pt x="0" y="252"/>
                  </a:lnTo>
                  <a:lnTo>
                    <a:pt x="57" y="105"/>
                  </a:lnTo>
                  <a:lnTo>
                    <a:pt x="13" y="105"/>
                  </a:lnTo>
                  <a:lnTo>
                    <a:pt x="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9" name="Freeform 888"/>
            <p:cNvSpPr/>
            <p:nvPr/>
          </p:nvSpPr>
          <p:spPr bwMode="auto">
            <a:xfrm>
              <a:off x="11833792" y="0"/>
              <a:ext cx="735013" cy="452438"/>
            </a:xfrm>
            <a:custGeom>
              <a:avLst/>
              <a:gdLst>
                <a:gd name="T0" fmla="*/ 186 w 463"/>
                <a:gd name="T1" fmla="*/ 0 h 285"/>
                <a:gd name="T2" fmla="*/ 230 w 463"/>
                <a:gd name="T3" fmla="*/ 8 h 285"/>
                <a:gd name="T4" fmla="*/ 270 w 463"/>
                <a:gd name="T5" fmla="*/ 29 h 285"/>
                <a:gd name="T6" fmla="*/ 301 w 463"/>
                <a:gd name="T7" fmla="*/ 58 h 285"/>
                <a:gd name="T8" fmla="*/ 322 w 463"/>
                <a:gd name="T9" fmla="*/ 97 h 285"/>
                <a:gd name="T10" fmla="*/ 330 w 463"/>
                <a:gd name="T11" fmla="*/ 141 h 285"/>
                <a:gd name="T12" fmla="*/ 353 w 463"/>
                <a:gd name="T13" fmla="*/ 126 h 285"/>
                <a:gd name="T14" fmla="*/ 382 w 463"/>
                <a:gd name="T15" fmla="*/ 120 h 285"/>
                <a:gd name="T16" fmla="*/ 414 w 463"/>
                <a:gd name="T17" fmla="*/ 128 h 285"/>
                <a:gd name="T18" fmla="*/ 440 w 463"/>
                <a:gd name="T19" fmla="*/ 147 h 285"/>
                <a:gd name="T20" fmla="*/ 458 w 463"/>
                <a:gd name="T21" fmla="*/ 173 h 285"/>
                <a:gd name="T22" fmla="*/ 463 w 463"/>
                <a:gd name="T23" fmla="*/ 204 h 285"/>
                <a:gd name="T24" fmla="*/ 458 w 463"/>
                <a:gd name="T25" fmla="*/ 236 h 285"/>
                <a:gd name="T26" fmla="*/ 440 w 463"/>
                <a:gd name="T27" fmla="*/ 262 h 285"/>
                <a:gd name="T28" fmla="*/ 414 w 463"/>
                <a:gd name="T29" fmla="*/ 280 h 285"/>
                <a:gd name="T30" fmla="*/ 382 w 463"/>
                <a:gd name="T31" fmla="*/ 285 h 285"/>
                <a:gd name="T32" fmla="*/ 50 w 463"/>
                <a:gd name="T33" fmla="*/ 285 h 285"/>
                <a:gd name="T34" fmla="*/ 26 w 463"/>
                <a:gd name="T35" fmla="*/ 280 h 285"/>
                <a:gd name="T36" fmla="*/ 8 w 463"/>
                <a:gd name="T37" fmla="*/ 262 h 285"/>
                <a:gd name="T38" fmla="*/ 0 w 463"/>
                <a:gd name="T39" fmla="*/ 236 h 285"/>
                <a:gd name="T40" fmla="*/ 8 w 463"/>
                <a:gd name="T41" fmla="*/ 209 h 285"/>
                <a:gd name="T42" fmla="*/ 23 w 463"/>
                <a:gd name="T43" fmla="*/ 194 h 285"/>
                <a:gd name="T44" fmla="*/ 50 w 463"/>
                <a:gd name="T45" fmla="*/ 186 h 285"/>
                <a:gd name="T46" fmla="*/ 44 w 463"/>
                <a:gd name="T47" fmla="*/ 144 h 285"/>
                <a:gd name="T48" fmla="*/ 50 w 463"/>
                <a:gd name="T49" fmla="*/ 100 h 285"/>
                <a:gd name="T50" fmla="*/ 71 w 463"/>
                <a:gd name="T51" fmla="*/ 60 h 285"/>
                <a:gd name="T52" fmla="*/ 102 w 463"/>
                <a:gd name="T53" fmla="*/ 29 h 285"/>
                <a:gd name="T54" fmla="*/ 141 w 463"/>
                <a:gd name="T55" fmla="*/ 8 h 285"/>
                <a:gd name="T56" fmla="*/ 186 w 463"/>
                <a:gd name="T5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3" h="285">
                  <a:moveTo>
                    <a:pt x="186" y="0"/>
                  </a:moveTo>
                  <a:lnTo>
                    <a:pt x="230" y="8"/>
                  </a:lnTo>
                  <a:lnTo>
                    <a:pt x="270" y="29"/>
                  </a:lnTo>
                  <a:lnTo>
                    <a:pt x="301" y="58"/>
                  </a:lnTo>
                  <a:lnTo>
                    <a:pt x="322" y="97"/>
                  </a:lnTo>
                  <a:lnTo>
                    <a:pt x="330" y="141"/>
                  </a:lnTo>
                  <a:lnTo>
                    <a:pt x="353" y="126"/>
                  </a:lnTo>
                  <a:lnTo>
                    <a:pt x="382" y="120"/>
                  </a:lnTo>
                  <a:lnTo>
                    <a:pt x="414" y="128"/>
                  </a:lnTo>
                  <a:lnTo>
                    <a:pt x="440" y="147"/>
                  </a:lnTo>
                  <a:lnTo>
                    <a:pt x="458" y="173"/>
                  </a:lnTo>
                  <a:lnTo>
                    <a:pt x="463" y="204"/>
                  </a:lnTo>
                  <a:lnTo>
                    <a:pt x="458" y="236"/>
                  </a:lnTo>
                  <a:lnTo>
                    <a:pt x="440" y="262"/>
                  </a:lnTo>
                  <a:lnTo>
                    <a:pt x="414" y="280"/>
                  </a:lnTo>
                  <a:lnTo>
                    <a:pt x="382" y="285"/>
                  </a:lnTo>
                  <a:lnTo>
                    <a:pt x="50" y="285"/>
                  </a:lnTo>
                  <a:lnTo>
                    <a:pt x="26" y="280"/>
                  </a:lnTo>
                  <a:lnTo>
                    <a:pt x="8" y="262"/>
                  </a:lnTo>
                  <a:lnTo>
                    <a:pt x="0" y="236"/>
                  </a:lnTo>
                  <a:lnTo>
                    <a:pt x="8" y="209"/>
                  </a:lnTo>
                  <a:lnTo>
                    <a:pt x="23" y="194"/>
                  </a:lnTo>
                  <a:lnTo>
                    <a:pt x="50" y="186"/>
                  </a:lnTo>
                  <a:lnTo>
                    <a:pt x="44" y="144"/>
                  </a:lnTo>
                  <a:lnTo>
                    <a:pt x="50" y="100"/>
                  </a:lnTo>
                  <a:lnTo>
                    <a:pt x="71" y="60"/>
                  </a:lnTo>
                  <a:lnTo>
                    <a:pt x="102" y="29"/>
                  </a:lnTo>
                  <a:lnTo>
                    <a:pt x="141" y="8"/>
                  </a:lnTo>
                  <a:lnTo>
                    <a:pt x="18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0" name="Freeform 889"/>
            <p:cNvSpPr>
              <a:spLocks noEditPoints="1"/>
            </p:cNvSpPr>
            <p:nvPr/>
          </p:nvSpPr>
          <p:spPr bwMode="auto">
            <a:xfrm>
              <a:off x="22279542" y="3171825"/>
              <a:ext cx="573088" cy="573088"/>
            </a:xfrm>
            <a:custGeom>
              <a:avLst/>
              <a:gdLst>
                <a:gd name="T0" fmla="*/ 246 w 361"/>
                <a:gd name="T1" fmla="*/ 60 h 361"/>
                <a:gd name="T2" fmla="*/ 126 w 361"/>
                <a:gd name="T3" fmla="*/ 92 h 361"/>
                <a:gd name="T4" fmla="*/ 73 w 361"/>
                <a:gd name="T5" fmla="*/ 107 h 361"/>
                <a:gd name="T6" fmla="*/ 42 w 361"/>
                <a:gd name="T7" fmla="*/ 147 h 361"/>
                <a:gd name="T8" fmla="*/ 50 w 361"/>
                <a:gd name="T9" fmla="*/ 194 h 361"/>
                <a:gd name="T10" fmla="*/ 92 w 361"/>
                <a:gd name="T11" fmla="*/ 217 h 361"/>
                <a:gd name="T12" fmla="*/ 92 w 361"/>
                <a:gd name="T13" fmla="*/ 141 h 361"/>
                <a:gd name="T14" fmla="*/ 92 w 361"/>
                <a:gd name="T15" fmla="*/ 133 h 361"/>
                <a:gd name="T16" fmla="*/ 97 w 361"/>
                <a:gd name="T17" fmla="*/ 128 h 361"/>
                <a:gd name="T18" fmla="*/ 128 w 361"/>
                <a:gd name="T19" fmla="*/ 209 h 361"/>
                <a:gd name="T20" fmla="*/ 160 w 361"/>
                <a:gd name="T21" fmla="*/ 175 h 361"/>
                <a:gd name="T22" fmla="*/ 160 w 361"/>
                <a:gd name="T23" fmla="*/ 162 h 361"/>
                <a:gd name="T24" fmla="*/ 157 w 361"/>
                <a:gd name="T25" fmla="*/ 149 h 361"/>
                <a:gd name="T26" fmla="*/ 157 w 361"/>
                <a:gd name="T27" fmla="*/ 144 h 361"/>
                <a:gd name="T28" fmla="*/ 157 w 361"/>
                <a:gd name="T29" fmla="*/ 131 h 361"/>
                <a:gd name="T30" fmla="*/ 157 w 361"/>
                <a:gd name="T31" fmla="*/ 120 h 361"/>
                <a:gd name="T32" fmla="*/ 160 w 361"/>
                <a:gd name="T33" fmla="*/ 112 h 361"/>
                <a:gd name="T34" fmla="*/ 196 w 361"/>
                <a:gd name="T35" fmla="*/ 102 h 361"/>
                <a:gd name="T36" fmla="*/ 238 w 361"/>
                <a:gd name="T37" fmla="*/ 97 h 361"/>
                <a:gd name="T38" fmla="*/ 257 w 361"/>
                <a:gd name="T39" fmla="*/ 89 h 361"/>
                <a:gd name="T40" fmla="*/ 278 w 361"/>
                <a:gd name="T41" fmla="*/ 84 h 361"/>
                <a:gd name="T42" fmla="*/ 272 w 361"/>
                <a:gd name="T43" fmla="*/ 105 h 361"/>
                <a:gd name="T44" fmla="*/ 262 w 361"/>
                <a:gd name="T45" fmla="*/ 123 h 361"/>
                <a:gd name="T46" fmla="*/ 259 w 361"/>
                <a:gd name="T47" fmla="*/ 165 h 361"/>
                <a:gd name="T48" fmla="*/ 246 w 361"/>
                <a:gd name="T49" fmla="*/ 204 h 361"/>
                <a:gd name="T50" fmla="*/ 236 w 361"/>
                <a:gd name="T51" fmla="*/ 204 h 361"/>
                <a:gd name="T52" fmla="*/ 223 w 361"/>
                <a:gd name="T53" fmla="*/ 204 h 361"/>
                <a:gd name="T54" fmla="*/ 215 w 361"/>
                <a:gd name="T55" fmla="*/ 204 h 361"/>
                <a:gd name="T56" fmla="*/ 204 w 361"/>
                <a:gd name="T57" fmla="*/ 202 h 361"/>
                <a:gd name="T58" fmla="*/ 191 w 361"/>
                <a:gd name="T59" fmla="*/ 202 h 361"/>
                <a:gd name="T60" fmla="*/ 181 w 361"/>
                <a:gd name="T61" fmla="*/ 204 h 361"/>
                <a:gd name="T62" fmla="*/ 152 w 361"/>
                <a:gd name="T63" fmla="*/ 233 h 361"/>
                <a:gd name="T64" fmla="*/ 244 w 361"/>
                <a:gd name="T65" fmla="*/ 233 h 361"/>
                <a:gd name="T66" fmla="*/ 231 w 361"/>
                <a:gd name="T67" fmla="*/ 267 h 361"/>
                <a:gd name="T68" fmla="*/ 223 w 361"/>
                <a:gd name="T69" fmla="*/ 270 h 361"/>
                <a:gd name="T70" fmla="*/ 215 w 361"/>
                <a:gd name="T71" fmla="*/ 270 h 361"/>
                <a:gd name="T72" fmla="*/ 144 w 361"/>
                <a:gd name="T73" fmla="*/ 270 h 361"/>
                <a:gd name="T74" fmla="*/ 160 w 361"/>
                <a:gd name="T75" fmla="*/ 306 h 361"/>
                <a:gd name="T76" fmla="*/ 196 w 361"/>
                <a:gd name="T77" fmla="*/ 322 h 361"/>
                <a:gd name="T78" fmla="*/ 238 w 361"/>
                <a:gd name="T79" fmla="*/ 309 h 361"/>
                <a:gd name="T80" fmla="*/ 265 w 361"/>
                <a:gd name="T81" fmla="*/ 262 h 361"/>
                <a:gd name="T82" fmla="*/ 293 w 361"/>
                <a:gd name="T83" fmla="*/ 141 h 361"/>
                <a:gd name="T84" fmla="*/ 361 w 361"/>
                <a:gd name="T85" fmla="*/ 0 h 361"/>
                <a:gd name="T86" fmla="*/ 304 w 361"/>
                <a:gd name="T87" fmla="*/ 251 h 361"/>
                <a:gd name="T88" fmla="*/ 286 w 361"/>
                <a:gd name="T89" fmla="*/ 309 h 361"/>
                <a:gd name="T90" fmla="*/ 241 w 361"/>
                <a:gd name="T91" fmla="*/ 353 h 361"/>
                <a:gd name="T92" fmla="*/ 178 w 361"/>
                <a:gd name="T93" fmla="*/ 359 h 361"/>
                <a:gd name="T94" fmla="*/ 121 w 361"/>
                <a:gd name="T95" fmla="*/ 317 h 361"/>
                <a:gd name="T96" fmla="*/ 39 w 361"/>
                <a:gd name="T97" fmla="*/ 346 h 361"/>
                <a:gd name="T98" fmla="*/ 16 w 361"/>
                <a:gd name="T99" fmla="*/ 322 h 361"/>
                <a:gd name="T100" fmla="*/ 47 w 361"/>
                <a:gd name="T101" fmla="*/ 243 h 361"/>
                <a:gd name="T102" fmla="*/ 5 w 361"/>
                <a:gd name="T103" fmla="*/ 188 h 361"/>
                <a:gd name="T104" fmla="*/ 8 w 361"/>
                <a:gd name="T105" fmla="*/ 120 h 361"/>
                <a:gd name="T106" fmla="*/ 50 w 361"/>
                <a:gd name="T107" fmla="*/ 76 h 361"/>
                <a:gd name="T108" fmla="*/ 110 w 361"/>
                <a:gd name="T109" fmla="*/ 55 h 361"/>
                <a:gd name="T110" fmla="*/ 361 w 361"/>
                <a:gd name="T111"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1" h="361">
                  <a:moveTo>
                    <a:pt x="314" y="47"/>
                  </a:moveTo>
                  <a:lnTo>
                    <a:pt x="246" y="60"/>
                  </a:lnTo>
                  <a:lnTo>
                    <a:pt x="178" y="78"/>
                  </a:lnTo>
                  <a:lnTo>
                    <a:pt x="126" y="92"/>
                  </a:lnTo>
                  <a:lnTo>
                    <a:pt x="100" y="97"/>
                  </a:lnTo>
                  <a:lnTo>
                    <a:pt x="73" y="107"/>
                  </a:lnTo>
                  <a:lnTo>
                    <a:pt x="52" y="123"/>
                  </a:lnTo>
                  <a:lnTo>
                    <a:pt x="42" y="147"/>
                  </a:lnTo>
                  <a:lnTo>
                    <a:pt x="39" y="170"/>
                  </a:lnTo>
                  <a:lnTo>
                    <a:pt x="50" y="194"/>
                  </a:lnTo>
                  <a:lnTo>
                    <a:pt x="68" y="209"/>
                  </a:lnTo>
                  <a:lnTo>
                    <a:pt x="92" y="217"/>
                  </a:lnTo>
                  <a:lnTo>
                    <a:pt x="92" y="147"/>
                  </a:lnTo>
                  <a:lnTo>
                    <a:pt x="92" y="141"/>
                  </a:lnTo>
                  <a:lnTo>
                    <a:pt x="92" y="136"/>
                  </a:lnTo>
                  <a:lnTo>
                    <a:pt x="92" y="133"/>
                  </a:lnTo>
                  <a:lnTo>
                    <a:pt x="94" y="131"/>
                  </a:lnTo>
                  <a:lnTo>
                    <a:pt x="97" y="128"/>
                  </a:lnTo>
                  <a:lnTo>
                    <a:pt x="128" y="118"/>
                  </a:lnTo>
                  <a:lnTo>
                    <a:pt x="128" y="209"/>
                  </a:lnTo>
                  <a:lnTo>
                    <a:pt x="157" y="181"/>
                  </a:lnTo>
                  <a:lnTo>
                    <a:pt x="160" y="175"/>
                  </a:lnTo>
                  <a:lnTo>
                    <a:pt x="160" y="170"/>
                  </a:lnTo>
                  <a:lnTo>
                    <a:pt x="160" y="162"/>
                  </a:lnTo>
                  <a:lnTo>
                    <a:pt x="157" y="157"/>
                  </a:lnTo>
                  <a:lnTo>
                    <a:pt x="157" y="149"/>
                  </a:lnTo>
                  <a:lnTo>
                    <a:pt x="157" y="147"/>
                  </a:lnTo>
                  <a:lnTo>
                    <a:pt x="157" y="144"/>
                  </a:lnTo>
                  <a:lnTo>
                    <a:pt x="157" y="139"/>
                  </a:lnTo>
                  <a:lnTo>
                    <a:pt x="157" y="131"/>
                  </a:lnTo>
                  <a:lnTo>
                    <a:pt x="157" y="126"/>
                  </a:lnTo>
                  <a:lnTo>
                    <a:pt x="157" y="120"/>
                  </a:lnTo>
                  <a:lnTo>
                    <a:pt x="157" y="115"/>
                  </a:lnTo>
                  <a:lnTo>
                    <a:pt x="160" y="112"/>
                  </a:lnTo>
                  <a:lnTo>
                    <a:pt x="178" y="107"/>
                  </a:lnTo>
                  <a:lnTo>
                    <a:pt x="196" y="102"/>
                  </a:lnTo>
                  <a:lnTo>
                    <a:pt x="196" y="141"/>
                  </a:lnTo>
                  <a:lnTo>
                    <a:pt x="238" y="97"/>
                  </a:lnTo>
                  <a:lnTo>
                    <a:pt x="246" y="92"/>
                  </a:lnTo>
                  <a:lnTo>
                    <a:pt x="257" y="89"/>
                  </a:lnTo>
                  <a:lnTo>
                    <a:pt x="267" y="86"/>
                  </a:lnTo>
                  <a:lnTo>
                    <a:pt x="278" y="84"/>
                  </a:lnTo>
                  <a:lnTo>
                    <a:pt x="275" y="94"/>
                  </a:lnTo>
                  <a:lnTo>
                    <a:pt x="272" y="105"/>
                  </a:lnTo>
                  <a:lnTo>
                    <a:pt x="270" y="115"/>
                  </a:lnTo>
                  <a:lnTo>
                    <a:pt x="262" y="123"/>
                  </a:lnTo>
                  <a:lnTo>
                    <a:pt x="220" y="165"/>
                  </a:lnTo>
                  <a:lnTo>
                    <a:pt x="259" y="165"/>
                  </a:lnTo>
                  <a:lnTo>
                    <a:pt x="249" y="202"/>
                  </a:lnTo>
                  <a:lnTo>
                    <a:pt x="246" y="204"/>
                  </a:lnTo>
                  <a:lnTo>
                    <a:pt x="241" y="204"/>
                  </a:lnTo>
                  <a:lnTo>
                    <a:pt x="236" y="204"/>
                  </a:lnTo>
                  <a:lnTo>
                    <a:pt x="231" y="204"/>
                  </a:lnTo>
                  <a:lnTo>
                    <a:pt x="223" y="204"/>
                  </a:lnTo>
                  <a:lnTo>
                    <a:pt x="217" y="204"/>
                  </a:lnTo>
                  <a:lnTo>
                    <a:pt x="215" y="204"/>
                  </a:lnTo>
                  <a:lnTo>
                    <a:pt x="210" y="204"/>
                  </a:lnTo>
                  <a:lnTo>
                    <a:pt x="204" y="202"/>
                  </a:lnTo>
                  <a:lnTo>
                    <a:pt x="196" y="202"/>
                  </a:lnTo>
                  <a:lnTo>
                    <a:pt x="191" y="202"/>
                  </a:lnTo>
                  <a:lnTo>
                    <a:pt x="186" y="202"/>
                  </a:lnTo>
                  <a:lnTo>
                    <a:pt x="181" y="204"/>
                  </a:lnTo>
                  <a:lnTo>
                    <a:pt x="178" y="209"/>
                  </a:lnTo>
                  <a:lnTo>
                    <a:pt x="152" y="233"/>
                  </a:lnTo>
                  <a:lnTo>
                    <a:pt x="178" y="233"/>
                  </a:lnTo>
                  <a:lnTo>
                    <a:pt x="244" y="233"/>
                  </a:lnTo>
                  <a:lnTo>
                    <a:pt x="233" y="264"/>
                  </a:lnTo>
                  <a:lnTo>
                    <a:pt x="231" y="267"/>
                  </a:lnTo>
                  <a:lnTo>
                    <a:pt x="228" y="270"/>
                  </a:lnTo>
                  <a:lnTo>
                    <a:pt x="223" y="270"/>
                  </a:lnTo>
                  <a:lnTo>
                    <a:pt x="220" y="270"/>
                  </a:lnTo>
                  <a:lnTo>
                    <a:pt x="215" y="270"/>
                  </a:lnTo>
                  <a:lnTo>
                    <a:pt x="178" y="270"/>
                  </a:lnTo>
                  <a:lnTo>
                    <a:pt x="144" y="270"/>
                  </a:lnTo>
                  <a:lnTo>
                    <a:pt x="149" y="288"/>
                  </a:lnTo>
                  <a:lnTo>
                    <a:pt x="160" y="306"/>
                  </a:lnTo>
                  <a:lnTo>
                    <a:pt x="178" y="317"/>
                  </a:lnTo>
                  <a:lnTo>
                    <a:pt x="196" y="322"/>
                  </a:lnTo>
                  <a:lnTo>
                    <a:pt x="217" y="319"/>
                  </a:lnTo>
                  <a:lnTo>
                    <a:pt x="238" y="309"/>
                  </a:lnTo>
                  <a:lnTo>
                    <a:pt x="254" y="288"/>
                  </a:lnTo>
                  <a:lnTo>
                    <a:pt x="265" y="262"/>
                  </a:lnTo>
                  <a:lnTo>
                    <a:pt x="270" y="236"/>
                  </a:lnTo>
                  <a:lnTo>
                    <a:pt x="293" y="141"/>
                  </a:lnTo>
                  <a:lnTo>
                    <a:pt x="314" y="47"/>
                  </a:lnTo>
                  <a:close/>
                  <a:moveTo>
                    <a:pt x="361" y="0"/>
                  </a:moveTo>
                  <a:lnTo>
                    <a:pt x="335" y="126"/>
                  </a:lnTo>
                  <a:lnTo>
                    <a:pt x="304" y="251"/>
                  </a:lnTo>
                  <a:lnTo>
                    <a:pt x="296" y="283"/>
                  </a:lnTo>
                  <a:lnTo>
                    <a:pt x="286" y="309"/>
                  </a:lnTo>
                  <a:lnTo>
                    <a:pt x="267" y="335"/>
                  </a:lnTo>
                  <a:lnTo>
                    <a:pt x="241" y="353"/>
                  </a:lnTo>
                  <a:lnTo>
                    <a:pt x="210" y="361"/>
                  </a:lnTo>
                  <a:lnTo>
                    <a:pt x="178" y="359"/>
                  </a:lnTo>
                  <a:lnTo>
                    <a:pt x="144" y="343"/>
                  </a:lnTo>
                  <a:lnTo>
                    <a:pt x="121" y="317"/>
                  </a:lnTo>
                  <a:lnTo>
                    <a:pt x="105" y="280"/>
                  </a:lnTo>
                  <a:lnTo>
                    <a:pt x="39" y="346"/>
                  </a:lnTo>
                  <a:lnTo>
                    <a:pt x="26" y="332"/>
                  </a:lnTo>
                  <a:lnTo>
                    <a:pt x="16" y="322"/>
                  </a:lnTo>
                  <a:lnTo>
                    <a:pt x="81" y="257"/>
                  </a:lnTo>
                  <a:lnTo>
                    <a:pt x="47" y="243"/>
                  </a:lnTo>
                  <a:lnTo>
                    <a:pt x="21" y="220"/>
                  </a:lnTo>
                  <a:lnTo>
                    <a:pt x="5" y="188"/>
                  </a:lnTo>
                  <a:lnTo>
                    <a:pt x="0" y="154"/>
                  </a:lnTo>
                  <a:lnTo>
                    <a:pt x="8" y="120"/>
                  </a:lnTo>
                  <a:lnTo>
                    <a:pt x="26" y="94"/>
                  </a:lnTo>
                  <a:lnTo>
                    <a:pt x="50" y="76"/>
                  </a:lnTo>
                  <a:lnTo>
                    <a:pt x="79" y="65"/>
                  </a:lnTo>
                  <a:lnTo>
                    <a:pt x="110" y="55"/>
                  </a:lnTo>
                  <a:lnTo>
                    <a:pt x="178" y="39"/>
                  </a:lnTo>
                  <a:lnTo>
                    <a:pt x="36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1" name="Freeform 890"/>
            <p:cNvSpPr/>
            <p:nvPr/>
          </p:nvSpPr>
          <p:spPr bwMode="auto">
            <a:xfrm>
              <a:off x="14867504" y="441325"/>
              <a:ext cx="58738" cy="190500"/>
            </a:xfrm>
            <a:custGeom>
              <a:avLst/>
              <a:gdLst>
                <a:gd name="T0" fmla="*/ 0 w 37"/>
                <a:gd name="T1" fmla="*/ 0 h 120"/>
                <a:gd name="T2" fmla="*/ 19 w 37"/>
                <a:gd name="T3" fmla="*/ 0 h 120"/>
                <a:gd name="T4" fmla="*/ 37 w 37"/>
                <a:gd name="T5" fmla="*/ 0 h 120"/>
                <a:gd name="T6" fmla="*/ 37 w 37"/>
                <a:gd name="T7" fmla="*/ 120 h 120"/>
                <a:gd name="T8" fmla="*/ 19 w 37"/>
                <a:gd name="T9" fmla="*/ 120 h 120"/>
                <a:gd name="T10" fmla="*/ 0 w 37"/>
                <a:gd name="T11" fmla="*/ 120 h 120"/>
                <a:gd name="T12" fmla="*/ 0 w 37"/>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7" h="120">
                  <a:moveTo>
                    <a:pt x="0" y="0"/>
                  </a:moveTo>
                  <a:lnTo>
                    <a:pt x="19" y="0"/>
                  </a:lnTo>
                  <a:lnTo>
                    <a:pt x="37" y="0"/>
                  </a:lnTo>
                  <a:lnTo>
                    <a:pt x="37" y="120"/>
                  </a:lnTo>
                  <a:lnTo>
                    <a:pt x="19" y="120"/>
                  </a:lnTo>
                  <a:lnTo>
                    <a:pt x="0" y="12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2" name="Freeform 891"/>
            <p:cNvSpPr/>
            <p:nvPr/>
          </p:nvSpPr>
          <p:spPr bwMode="auto">
            <a:xfrm>
              <a:off x="14618267" y="0"/>
              <a:ext cx="557213" cy="419100"/>
            </a:xfrm>
            <a:custGeom>
              <a:avLst/>
              <a:gdLst>
                <a:gd name="T0" fmla="*/ 21 w 351"/>
                <a:gd name="T1" fmla="*/ 0 h 264"/>
                <a:gd name="T2" fmla="*/ 100 w 351"/>
                <a:gd name="T3" fmla="*/ 45 h 264"/>
                <a:gd name="T4" fmla="*/ 176 w 351"/>
                <a:gd name="T5" fmla="*/ 0 h 264"/>
                <a:gd name="T6" fmla="*/ 252 w 351"/>
                <a:gd name="T7" fmla="*/ 45 h 264"/>
                <a:gd name="T8" fmla="*/ 328 w 351"/>
                <a:gd name="T9" fmla="*/ 0 h 264"/>
                <a:gd name="T10" fmla="*/ 346 w 351"/>
                <a:gd name="T11" fmla="*/ 42 h 264"/>
                <a:gd name="T12" fmla="*/ 351 w 351"/>
                <a:gd name="T13" fmla="*/ 89 h 264"/>
                <a:gd name="T14" fmla="*/ 343 w 351"/>
                <a:gd name="T15" fmla="*/ 141 h 264"/>
                <a:gd name="T16" fmla="*/ 322 w 351"/>
                <a:gd name="T17" fmla="*/ 186 h 264"/>
                <a:gd name="T18" fmla="*/ 288 w 351"/>
                <a:gd name="T19" fmla="*/ 225 h 264"/>
                <a:gd name="T20" fmla="*/ 244 w 351"/>
                <a:gd name="T21" fmla="*/ 251 h 264"/>
                <a:gd name="T22" fmla="*/ 194 w 351"/>
                <a:gd name="T23" fmla="*/ 264 h 264"/>
                <a:gd name="T24" fmla="*/ 176 w 351"/>
                <a:gd name="T25" fmla="*/ 264 h 264"/>
                <a:gd name="T26" fmla="*/ 157 w 351"/>
                <a:gd name="T27" fmla="*/ 264 h 264"/>
                <a:gd name="T28" fmla="*/ 105 w 351"/>
                <a:gd name="T29" fmla="*/ 251 h 264"/>
                <a:gd name="T30" fmla="*/ 63 w 351"/>
                <a:gd name="T31" fmla="*/ 225 h 264"/>
                <a:gd name="T32" fmla="*/ 29 w 351"/>
                <a:gd name="T33" fmla="*/ 186 h 264"/>
                <a:gd name="T34" fmla="*/ 8 w 351"/>
                <a:gd name="T35" fmla="*/ 141 h 264"/>
                <a:gd name="T36" fmla="*/ 0 w 351"/>
                <a:gd name="T37" fmla="*/ 89 h 264"/>
                <a:gd name="T38" fmla="*/ 5 w 351"/>
                <a:gd name="T39" fmla="*/ 42 h 264"/>
                <a:gd name="T40" fmla="*/ 21 w 351"/>
                <a:gd name="T4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264">
                  <a:moveTo>
                    <a:pt x="21" y="0"/>
                  </a:moveTo>
                  <a:lnTo>
                    <a:pt x="100" y="45"/>
                  </a:lnTo>
                  <a:lnTo>
                    <a:pt x="176" y="0"/>
                  </a:lnTo>
                  <a:lnTo>
                    <a:pt x="252" y="45"/>
                  </a:lnTo>
                  <a:lnTo>
                    <a:pt x="328" y="0"/>
                  </a:lnTo>
                  <a:lnTo>
                    <a:pt x="346" y="42"/>
                  </a:lnTo>
                  <a:lnTo>
                    <a:pt x="351" y="89"/>
                  </a:lnTo>
                  <a:lnTo>
                    <a:pt x="343" y="141"/>
                  </a:lnTo>
                  <a:lnTo>
                    <a:pt x="322" y="186"/>
                  </a:lnTo>
                  <a:lnTo>
                    <a:pt x="288" y="225"/>
                  </a:lnTo>
                  <a:lnTo>
                    <a:pt x="244" y="251"/>
                  </a:lnTo>
                  <a:lnTo>
                    <a:pt x="194" y="264"/>
                  </a:lnTo>
                  <a:lnTo>
                    <a:pt x="176" y="264"/>
                  </a:lnTo>
                  <a:lnTo>
                    <a:pt x="157" y="264"/>
                  </a:lnTo>
                  <a:lnTo>
                    <a:pt x="105" y="251"/>
                  </a:lnTo>
                  <a:lnTo>
                    <a:pt x="63" y="225"/>
                  </a:lnTo>
                  <a:lnTo>
                    <a:pt x="29" y="186"/>
                  </a:lnTo>
                  <a:lnTo>
                    <a:pt x="8" y="141"/>
                  </a:lnTo>
                  <a:lnTo>
                    <a:pt x="0" y="89"/>
                  </a:lnTo>
                  <a:lnTo>
                    <a:pt x="5" y="42"/>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3" name="Freeform 892"/>
            <p:cNvSpPr/>
            <p:nvPr/>
          </p:nvSpPr>
          <p:spPr bwMode="auto">
            <a:xfrm>
              <a:off x="14738917" y="452438"/>
              <a:ext cx="107950" cy="104775"/>
            </a:xfrm>
            <a:custGeom>
              <a:avLst/>
              <a:gdLst>
                <a:gd name="T0" fmla="*/ 0 w 68"/>
                <a:gd name="T1" fmla="*/ 0 h 66"/>
                <a:gd name="T2" fmla="*/ 26 w 68"/>
                <a:gd name="T3" fmla="*/ 0 h 66"/>
                <a:gd name="T4" fmla="*/ 53 w 68"/>
                <a:gd name="T5" fmla="*/ 16 h 66"/>
                <a:gd name="T6" fmla="*/ 66 w 68"/>
                <a:gd name="T7" fmla="*/ 40 h 66"/>
                <a:gd name="T8" fmla="*/ 68 w 68"/>
                <a:gd name="T9" fmla="*/ 66 h 66"/>
                <a:gd name="T10" fmla="*/ 39 w 68"/>
                <a:gd name="T11" fmla="*/ 66 h 66"/>
                <a:gd name="T12" fmla="*/ 16 w 68"/>
                <a:gd name="T13" fmla="*/ 50 h 66"/>
                <a:gd name="T14" fmla="*/ 3 w 68"/>
                <a:gd name="T15" fmla="*/ 27 h 66"/>
                <a:gd name="T16" fmla="*/ 0 w 6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6">
                  <a:moveTo>
                    <a:pt x="0" y="0"/>
                  </a:moveTo>
                  <a:lnTo>
                    <a:pt x="26" y="0"/>
                  </a:lnTo>
                  <a:lnTo>
                    <a:pt x="53" y="16"/>
                  </a:lnTo>
                  <a:lnTo>
                    <a:pt x="66" y="40"/>
                  </a:lnTo>
                  <a:lnTo>
                    <a:pt x="68" y="66"/>
                  </a:lnTo>
                  <a:lnTo>
                    <a:pt x="39" y="66"/>
                  </a:lnTo>
                  <a:lnTo>
                    <a:pt x="16" y="50"/>
                  </a:lnTo>
                  <a:lnTo>
                    <a:pt x="3" y="27"/>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4" name="Freeform 893"/>
            <p:cNvSpPr/>
            <p:nvPr/>
          </p:nvSpPr>
          <p:spPr bwMode="auto">
            <a:xfrm>
              <a:off x="14946879" y="452438"/>
              <a:ext cx="107950" cy="104775"/>
            </a:xfrm>
            <a:custGeom>
              <a:avLst/>
              <a:gdLst>
                <a:gd name="T0" fmla="*/ 68 w 68"/>
                <a:gd name="T1" fmla="*/ 0 h 66"/>
                <a:gd name="T2" fmla="*/ 66 w 68"/>
                <a:gd name="T3" fmla="*/ 27 h 66"/>
                <a:gd name="T4" fmla="*/ 52 w 68"/>
                <a:gd name="T5" fmla="*/ 50 h 66"/>
                <a:gd name="T6" fmla="*/ 26 w 68"/>
                <a:gd name="T7" fmla="*/ 66 h 66"/>
                <a:gd name="T8" fmla="*/ 0 w 68"/>
                <a:gd name="T9" fmla="*/ 66 h 66"/>
                <a:gd name="T10" fmla="*/ 3 w 68"/>
                <a:gd name="T11" fmla="*/ 40 h 66"/>
                <a:gd name="T12" fmla="*/ 16 w 68"/>
                <a:gd name="T13" fmla="*/ 16 h 66"/>
                <a:gd name="T14" fmla="*/ 39 w 68"/>
                <a:gd name="T15" fmla="*/ 0 h 66"/>
                <a:gd name="T16" fmla="*/ 68 w 6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6">
                  <a:moveTo>
                    <a:pt x="68" y="0"/>
                  </a:moveTo>
                  <a:lnTo>
                    <a:pt x="66" y="27"/>
                  </a:lnTo>
                  <a:lnTo>
                    <a:pt x="52" y="50"/>
                  </a:lnTo>
                  <a:lnTo>
                    <a:pt x="26" y="66"/>
                  </a:lnTo>
                  <a:lnTo>
                    <a:pt x="0" y="66"/>
                  </a:lnTo>
                  <a:lnTo>
                    <a:pt x="3" y="40"/>
                  </a:lnTo>
                  <a:lnTo>
                    <a:pt x="16" y="16"/>
                  </a:lnTo>
                  <a:lnTo>
                    <a:pt x="39" y="0"/>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5" name="Freeform 894"/>
            <p:cNvSpPr/>
            <p:nvPr/>
          </p:nvSpPr>
          <p:spPr bwMode="auto">
            <a:xfrm>
              <a:off x="14730979" y="652463"/>
              <a:ext cx="328613" cy="92075"/>
            </a:xfrm>
            <a:custGeom>
              <a:avLst/>
              <a:gdLst>
                <a:gd name="T0" fmla="*/ 105 w 207"/>
                <a:gd name="T1" fmla="*/ 0 h 58"/>
                <a:gd name="T2" fmla="*/ 123 w 207"/>
                <a:gd name="T3" fmla="*/ 0 h 58"/>
                <a:gd name="T4" fmla="*/ 157 w 207"/>
                <a:gd name="T5" fmla="*/ 8 h 58"/>
                <a:gd name="T6" fmla="*/ 183 w 207"/>
                <a:gd name="T7" fmla="*/ 21 h 58"/>
                <a:gd name="T8" fmla="*/ 202 w 207"/>
                <a:gd name="T9" fmla="*/ 39 h 58"/>
                <a:gd name="T10" fmla="*/ 207 w 207"/>
                <a:gd name="T11" fmla="*/ 58 h 58"/>
                <a:gd name="T12" fmla="*/ 0 w 207"/>
                <a:gd name="T13" fmla="*/ 58 h 58"/>
                <a:gd name="T14" fmla="*/ 8 w 207"/>
                <a:gd name="T15" fmla="*/ 39 h 58"/>
                <a:gd name="T16" fmla="*/ 26 w 207"/>
                <a:gd name="T17" fmla="*/ 21 h 58"/>
                <a:gd name="T18" fmla="*/ 52 w 207"/>
                <a:gd name="T19" fmla="*/ 8 h 58"/>
                <a:gd name="T20" fmla="*/ 86 w 207"/>
                <a:gd name="T21" fmla="*/ 0 h 58"/>
                <a:gd name="T22" fmla="*/ 105 w 207"/>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8">
                  <a:moveTo>
                    <a:pt x="105" y="0"/>
                  </a:moveTo>
                  <a:lnTo>
                    <a:pt x="123" y="0"/>
                  </a:lnTo>
                  <a:lnTo>
                    <a:pt x="157" y="8"/>
                  </a:lnTo>
                  <a:lnTo>
                    <a:pt x="183" y="21"/>
                  </a:lnTo>
                  <a:lnTo>
                    <a:pt x="202" y="39"/>
                  </a:lnTo>
                  <a:lnTo>
                    <a:pt x="207" y="58"/>
                  </a:lnTo>
                  <a:lnTo>
                    <a:pt x="0" y="58"/>
                  </a:lnTo>
                  <a:lnTo>
                    <a:pt x="8" y="39"/>
                  </a:lnTo>
                  <a:lnTo>
                    <a:pt x="26" y="21"/>
                  </a:lnTo>
                  <a:lnTo>
                    <a:pt x="52" y="8"/>
                  </a:lnTo>
                  <a:lnTo>
                    <a:pt x="86" y="0"/>
                  </a:lnTo>
                  <a:lnTo>
                    <a:pt x="10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6" name="Freeform 895"/>
            <p:cNvSpPr/>
            <p:nvPr/>
          </p:nvSpPr>
          <p:spPr bwMode="auto">
            <a:xfrm>
              <a:off x="17296379" y="3429000"/>
              <a:ext cx="61913" cy="323850"/>
            </a:xfrm>
            <a:custGeom>
              <a:avLst/>
              <a:gdLst>
                <a:gd name="T0" fmla="*/ 18 w 39"/>
                <a:gd name="T1" fmla="*/ 0 h 204"/>
                <a:gd name="T2" fmla="*/ 20 w 39"/>
                <a:gd name="T3" fmla="*/ 0 h 204"/>
                <a:gd name="T4" fmla="*/ 31 w 39"/>
                <a:gd name="T5" fmla="*/ 0 h 204"/>
                <a:gd name="T6" fmla="*/ 39 w 39"/>
                <a:gd name="T7" fmla="*/ 3 h 204"/>
                <a:gd name="T8" fmla="*/ 39 w 39"/>
                <a:gd name="T9" fmla="*/ 204 h 204"/>
                <a:gd name="T10" fmla="*/ 0 w 39"/>
                <a:gd name="T11" fmla="*/ 204 h 204"/>
                <a:gd name="T12" fmla="*/ 0 w 39"/>
                <a:gd name="T13" fmla="*/ 5 h 204"/>
                <a:gd name="T14" fmla="*/ 7 w 39"/>
                <a:gd name="T15" fmla="*/ 0 h 204"/>
                <a:gd name="T16" fmla="*/ 18 w 39"/>
                <a:gd name="T1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04">
                  <a:moveTo>
                    <a:pt x="18" y="0"/>
                  </a:moveTo>
                  <a:lnTo>
                    <a:pt x="20" y="0"/>
                  </a:lnTo>
                  <a:lnTo>
                    <a:pt x="31" y="0"/>
                  </a:lnTo>
                  <a:lnTo>
                    <a:pt x="39" y="3"/>
                  </a:lnTo>
                  <a:lnTo>
                    <a:pt x="39" y="204"/>
                  </a:lnTo>
                  <a:lnTo>
                    <a:pt x="0" y="204"/>
                  </a:lnTo>
                  <a:lnTo>
                    <a:pt x="0" y="5"/>
                  </a:lnTo>
                  <a:lnTo>
                    <a:pt x="7" y="0"/>
                  </a:lnTo>
                  <a:lnTo>
                    <a:pt x="1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7" name="Freeform 896"/>
            <p:cNvSpPr/>
            <p:nvPr/>
          </p:nvSpPr>
          <p:spPr bwMode="auto">
            <a:xfrm>
              <a:off x="17296379" y="2979738"/>
              <a:ext cx="61913" cy="42863"/>
            </a:xfrm>
            <a:custGeom>
              <a:avLst/>
              <a:gdLst>
                <a:gd name="T0" fmla="*/ 39 w 39"/>
                <a:gd name="T1" fmla="*/ 0 h 27"/>
                <a:gd name="T2" fmla="*/ 39 w 39"/>
                <a:gd name="T3" fmla="*/ 27 h 27"/>
                <a:gd name="T4" fmla="*/ 26 w 39"/>
                <a:gd name="T5" fmla="*/ 27 h 27"/>
                <a:gd name="T6" fmla="*/ 23 w 39"/>
                <a:gd name="T7" fmla="*/ 27 h 27"/>
                <a:gd name="T8" fmla="*/ 23 w 39"/>
                <a:gd name="T9" fmla="*/ 27 h 27"/>
                <a:gd name="T10" fmla="*/ 0 w 39"/>
                <a:gd name="T11" fmla="*/ 27 h 27"/>
                <a:gd name="T12" fmla="*/ 0 w 39"/>
                <a:gd name="T13" fmla="*/ 0 h 27"/>
                <a:gd name="T14" fmla="*/ 39 w 39"/>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7">
                  <a:moveTo>
                    <a:pt x="39" y="0"/>
                  </a:moveTo>
                  <a:lnTo>
                    <a:pt x="39" y="27"/>
                  </a:lnTo>
                  <a:lnTo>
                    <a:pt x="26" y="27"/>
                  </a:lnTo>
                  <a:lnTo>
                    <a:pt x="23" y="27"/>
                  </a:lnTo>
                  <a:lnTo>
                    <a:pt x="23" y="27"/>
                  </a:lnTo>
                  <a:lnTo>
                    <a:pt x="0" y="27"/>
                  </a:lnTo>
                  <a:lnTo>
                    <a:pt x="0" y="0"/>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8" name="Freeform 897"/>
            <p:cNvSpPr/>
            <p:nvPr/>
          </p:nvSpPr>
          <p:spPr bwMode="auto">
            <a:xfrm>
              <a:off x="17029679" y="3043238"/>
              <a:ext cx="603250" cy="444500"/>
            </a:xfrm>
            <a:custGeom>
              <a:avLst/>
              <a:gdLst>
                <a:gd name="T0" fmla="*/ 194 w 380"/>
                <a:gd name="T1" fmla="*/ 0 h 280"/>
                <a:gd name="T2" fmla="*/ 254 w 380"/>
                <a:gd name="T3" fmla="*/ 10 h 280"/>
                <a:gd name="T4" fmla="*/ 330 w 380"/>
                <a:gd name="T5" fmla="*/ 63 h 280"/>
                <a:gd name="T6" fmla="*/ 374 w 380"/>
                <a:gd name="T7" fmla="*/ 146 h 280"/>
                <a:gd name="T8" fmla="*/ 374 w 380"/>
                <a:gd name="T9" fmla="*/ 230 h 280"/>
                <a:gd name="T10" fmla="*/ 359 w 380"/>
                <a:gd name="T11" fmla="*/ 277 h 280"/>
                <a:gd name="T12" fmla="*/ 353 w 380"/>
                <a:gd name="T13" fmla="*/ 280 h 280"/>
                <a:gd name="T14" fmla="*/ 351 w 380"/>
                <a:gd name="T15" fmla="*/ 275 h 280"/>
                <a:gd name="T16" fmla="*/ 348 w 380"/>
                <a:gd name="T17" fmla="*/ 264 h 280"/>
                <a:gd name="T18" fmla="*/ 319 w 380"/>
                <a:gd name="T19" fmla="*/ 235 h 280"/>
                <a:gd name="T20" fmla="*/ 296 w 380"/>
                <a:gd name="T21" fmla="*/ 230 h 280"/>
                <a:gd name="T22" fmla="*/ 262 w 380"/>
                <a:gd name="T23" fmla="*/ 246 h 280"/>
                <a:gd name="T24" fmla="*/ 246 w 380"/>
                <a:gd name="T25" fmla="*/ 267 h 280"/>
                <a:gd name="T26" fmla="*/ 243 w 380"/>
                <a:gd name="T27" fmla="*/ 269 h 280"/>
                <a:gd name="T28" fmla="*/ 241 w 380"/>
                <a:gd name="T29" fmla="*/ 267 h 280"/>
                <a:gd name="T30" fmla="*/ 233 w 380"/>
                <a:gd name="T31" fmla="*/ 251 h 280"/>
                <a:gd name="T32" fmla="*/ 217 w 380"/>
                <a:gd name="T33" fmla="*/ 238 h 280"/>
                <a:gd name="T34" fmla="*/ 199 w 380"/>
                <a:gd name="T35" fmla="*/ 230 h 280"/>
                <a:gd name="T36" fmla="*/ 186 w 380"/>
                <a:gd name="T37" fmla="*/ 228 h 280"/>
                <a:gd name="T38" fmla="*/ 168 w 380"/>
                <a:gd name="T39" fmla="*/ 233 h 280"/>
                <a:gd name="T40" fmla="*/ 147 w 380"/>
                <a:gd name="T41" fmla="*/ 248 h 280"/>
                <a:gd name="T42" fmla="*/ 136 w 380"/>
                <a:gd name="T43" fmla="*/ 264 h 280"/>
                <a:gd name="T44" fmla="*/ 133 w 380"/>
                <a:gd name="T45" fmla="*/ 267 h 280"/>
                <a:gd name="T46" fmla="*/ 131 w 380"/>
                <a:gd name="T47" fmla="*/ 264 h 280"/>
                <a:gd name="T48" fmla="*/ 115 w 380"/>
                <a:gd name="T49" fmla="*/ 241 h 280"/>
                <a:gd name="T50" fmla="*/ 79 w 380"/>
                <a:gd name="T51" fmla="*/ 225 h 280"/>
                <a:gd name="T52" fmla="*/ 58 w 380"/>
                <a:gd name="T53" fmla="*/ 230 h 280"/>
                <a:gd name="T54" fmla="*/ 29 w 380"/>
                <a:gd name="T55" fmla="*/ 256 h 280"/>
                <a:gd name="T56" fmla="*/ 21 w 380"/>
                <a:gd name="T57" fmla="*/ 264 h 280"/>
                <a:gd name="T58" fmla="*/ 16 w 380"/>
                <a:gd name="T59" fmla="*/ 264 h 280"/>
                <a:gd name="T60" fmla="*/ 3 w 380"/>
                <a:gd name="T61" fmla="*/ 222 h 280"/>
                <a:gd name="T62" fmla="*/ 8 w 380"/>
                <a:gd name="T63" fmla="*/ 139 h 280"/>
                <a:gd name="T64" fmla="*/ 50 w 380"/>
                <a:gd name="T65" fmla="*/ 63 h 280"/>
                <a:gd name="T66" fmla="*/ 123 w 380"/>
                <a:gd name="T67" fmla="*/ 13 h 280"/>
                <a:gd name="T68" fmla="*/ 191 w 380"/>
                <a:gd name="T6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0" h="280">
                  <a:moveTo>
                    <a:pt x="191" y="0"/>
                  </a:moveTo>
                  <a:lnTo>
                    <a:pt x="194" y="0"/>
                  </a:lnTo>
                  <a:lnTo>
                    <a:pt x="207" y="0"/>
                  </a:lnTo>
                  <a:lnTo>
                    <a:pt x="254" y="10"/>
                  </a:lnTo>
                  <a:lnTo>
                    <a:pt x="296" y="31"/>
                  </a:lnTo>
                  <a:lnTo>
                    <a:pt x="330" y="63"/>
                  </a:lnTo>
                  <a:lnTo>
                    <a:pt x="359" y="102"/>
                  </a:lnTo>
                  <a:lnTo>
                    <a:pt x="374" y="146"/>
                  </a:lnTo>
                  <a:lnTo>
                    <a:pt x="380" y="193"/>
                  </a:lnTo>
                  <a:lnTo>
                    <a:pt x="374" y="230"/>
                  </a:lnTo>
                  <a:lnTo>
                    <a:pt x="364" y="267"/>
                  </a:lnTo>
                  <a:lnTo>
                    <a:pt x="359" y="277"/>
                  </a:lnTo>
                  <a:lnTo>
                    <a:pt x="356" y="280"/>
                  </a:lnTo>
                  <a:lnTo>
                    <a:pt x="353" y="280"/>
                  </a:lnTo>
                  <a:lnTo>
                    <a:pt x="353" y="280"/>
                  </a:lnTo>
                  <a:lnTo>
                    <a:pt x="351" y="275"/>
                  </a:lnTo>
                  <a:lnTo>
                    <a:pt x="348" y="269"/>
                  </a:lnTo>
                  <a:lnTo>
                    <a:pt x="348" y="264"/>
                  </a:lnTo>
                  <a:lnTo>
                    <a:pt x="335" y="246"/>
                  </a:lnTo>
                  <a:lnTo>
                    <a:pt x="319" y="235"/>
                  </a:lnTo>
                  <a:lnTo>
                    <a:pt x="298" y="230"/>
                  </a:lnTo>
                  <a:lnTo>
                    <a:pt x="296" y="230"/>
                  </a:lnTo>
                  <a:lnTo>
                    <a:pt x="278" y="235"/>
                  </a:lnTo>
                  <a:lnTo>
                    <a:pt x="262" y="246"/>
                  </a:lnTo>
                  <a:lnTo>
                    <a:pt x="249" y="262"/>
                  </a:lnTo>
                  <a:lnTo>
                    <a:pt x="246" y="267"/>
                  </a:lnTo>
                  <a:lnTo>
                    <a:pt x="246" y="269"/>
                  </a:lnTo>
                  <a:lnTo>
                    <a:pt x="243" y="269"/>
                  </a:lnTo>
                  <a:lnTo>
                    <a:pt x="243" y="269"/>
                  </a:lnTo>
                  <a:lnTo>
                    <a:pt x="241" y="267"/>
                  </a:lnTo>
                  <a:lnTo>
                    <a:pt x="238" y="262"/>
                  </a:lnTo>
                  <a:lnTo>
                    <a:pt x="233" y="251"/>
                  </a:lnTo>
                  <a:lnTo>
                    <a:pt x="225" y="243"/>
                  </a:lnTo>
                  <a:lnTo>
                    <a:pt x="217" y="238"/>
                  </a:lnTo>
                  <a:lnTo>
                    <a:pt x="207" y="233"/>
                  </a:lnTo>
                  <a:lnTo>
                    <a:pt x="199" y="230"/>
                  </a:lnTo>
                  <a:lnTo>
                    <a:pt x="188" y="228"/>
                  </a:lnTo>
                  <a:lnTo>
                    <a:pt x="186" y="228"/>
                  </a:lnTo>
                  <a:lnTo>
                    <a:pt x="175" y="230"/>
                  </a:lnTo>
                  <a:lnTo>
                    <a:pt x="168" y="233"/>
                  </a:lnTo>
                  <a:lnTo>
                    <a:pt x="154" y="238"/>
                  </a:lnTo>
                  <a:lnTo>
                    <a:pt x="147" y="248"/>
                  </a:lnTo>
                  <a:lnTo>
                    <a:pt x="139" y="259"/>
                  </a:lnTo>
                  <a:lnTo>
                    <a:pt x="136" y="264"/>
                  </a:lnTo>
                  <a:lnTo>
                    <a:pt x="133" y="267"/>
                  </a:lnTo>
                  <a:lnTo>
                    <a:pt x="133" y="267"/>
                  </a:lnTo>
                  <a:lnTo>
                    <a:pt x="131" y="267"/>
                  </a:lnTo>
                  <a:lnTo>
                    <a:pt x="131" y="264"/>
                  </a:lnTo>
                  <a:lnTo>
                    <a:pt x="128" y="259"/>
                  </a:lnTo>
                  <a:lnTo>
                    <a:pt x="115" y="241"/>
                  </a:lnTo>
                  <a:lnTo>
                    <a:pt x="99" y="230"/>
                  </a:lnTo>
                  <a:lnTo>
                    <a:pt x="79" y="225"/>
                  </a:lnTo>
                  <a:lnTo>
                    <a:pt x="76" y="225"/>
                  </a:lnTo>
                  <a:lnTo>
                    <a:pt x="58" y="230"/>
                  </a:lnTo>
                  <a:lnTo>
                    <a:pt x="39" y="241"/>
                  </a:lnTo>
                  <a:lnTo>
                    <a:pt x="29" y="256"/>
                  </a:lnTo>
                  <a:lnTo>
                    <a:pt x="26" y="262"/>
                  </a:lnTo>
                  <a:lnTo>
                    <a:pt x="21" y="264"/>
                  </a:lnTo>
                  <a:lnTo>
                    <a:pt x="18" y="267"/>
                  </a:lnTo>
                  <a:lnTo>
                    <a:pt x="16" y="264"/>
                  </a:lnTo>
                  <a:lnTo>
                    <a:pt x="13" y="256"/>
                  </a:lnTo>
                  <a:lnTo>
                    <a:pt x="3" y="222"/>
                  </a:lnTo>
                  <a:lnTo>
                    <a:pt x="0" y="186"/>
                  </a:lnTo>
                  <a:lnTo>
                    <a:pt x="8" y="139"/>
                  </a:lnTo>
                  <a:lnTo>
                    <a:pt x="24" y="97"/>
                  </a:lnTo>
                  <a:lnTo>
                    <a:pt x="50" y="63"/>
                  </a:lnTo>
                  <a:lnTo>
                    <a:pt x="84" y="31"/>
                  </a:lnTo>
                  <a:lnTo>
                    <a:pt x="123" y="13"/>
                  </a:lnTo>
                  <a:lnTo>
                    <a:pt x="168" y="0"/>
                  </a:lnTo>
                  <a:lnTo>
                    <a:pt x="19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9" name="Freeform 898"/>
            <p:cNvSpPr/>
            <p:nvPr/>
          </p:nvSpPr>
          <p:spPr bwMode="auto">
            <a:xfrm>
              <a:off x="12922817" y="3400425"/>
              <a:ext cx="233363" cy="166688"/>
            </a:xfrm>
            <a:custGeom>
              <a:avLst/>
              <a:gdLst>
                <a:gd name="T0" fmla="*/ 115 w 147"/>
                <a:gd name="T1" fmla="*/ 0 h 105"/>
                <a:gd name="T2" fmla="*/ 147 w 147"/>
                <a:gd name="T3" fmla="*/ 0 h 105"/>
                <a:gd name="T4" fmla="*/ 141 w 147"/>
                <a:gd name="T5" fmla="*/ 3 h 105"/>
                <a:gd name="T6" fmla="*/ 139 w 147"/>
                <a:gd name="T7" fmla="*/ 3 h 105"/>
                <a:gd name="T8" fmla="*/ 133 w 147"/>
                <a:gd name="T9" fmla="*/ 5 h 105"/>
                <a:gd name="T10" fmla="*/ 128 w 147"/>
                <a:gd name="T11" fmla="*/ 8 h 105"/>
                <a:gd name="T12" fmla="*/ 118 w 147"/>
                <a:gd name="T13" fmla="*/ 13 h 105"/>
                <a:gd name="T14" fmla="*/ 105 w 147"/>
                <a:gd name="T15" fmla="*/ 21 h 105"/>
                <a:gd name="T16" fmla="*/ 94 w 147"/>
                <a:gd name="T17" fmla="*/ 29 h 105"/>
                <a:gd name="T18" fmla="*/ 73 w 147"/>
                <a:gd name="T19" fmla="*/ 58 h 105"/>
                <a:gd name="T20" fmla="*/ 50 w 147"/>
                <a:gd name="T21" fmla="*/ 84 h 105"/>
                <a:gd name="T22" fmla="*/ 26 w 147"/>
                <a:gd name="T23" fmla="*/ 97 h 105"/>
                <a:gd name="T24" fmla="*/ 0 w 147"/>
                <a:gd name="T25" fmla="*/ 105 h 105"/>
                <a:gd name="T26" fmla="*/ 8 w 147"/>
                <a:gd name="T27" fmla="*/ 99 h 105"/>
                <a:gd name="T28" fmla="*/ 13 w 147"/>
                <a:gd name="T29" fmla="*/ 92 h 105"/>
                <a:gd name="T30" fmla="*/ 21 w 147"/>
                <a:gd name="T31" fmla="*/ 84 h 105"/>
                <a:gd name="T32" fmla="*/ 26 w 147"/>
                <a:gd name="T33" fmla="*/ 76 h 105"/>
                <a:gd name="T34" fmla="*/ 29 w 147"/>
                <a:gd name="T35" fmla="*/ 68 h 105"/>
                <a:gd name="T36" fmla="*/ 37 w 147"/>
                <a:gd name="T37" fmla="*/ 52 h 105"/>
                <a:gd name="T38" fmla="*/ 47 w 147"/>
                <a:gd name="T39" fmla="*/ 39 h 105"/>
                <a:gd name="T40" fmla="*/ 55 w 147"/>
                <a:gd name="T41" fmla="*/ 29 h 105"/>
                <a:gd name="T42" fmla="*/ 65 w 147"/>
                <a:gd name="T43" fmla="*/ 18 h 105"/>
                <a:gd name="T44" fmla="*/ 76 w 147"/>
                <a:gd name="T45" fmla="*/ 10 h 105"/>
                <a:gd name="T46" fmla="*/ 86 w 147"/>
                <a:gd name="T47" fmla="*/ 5 h 105"/>
                <a:gd name="T48" fmla="*/ 115 w 147"/>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05">
                  <a:moveTo>
                    <a:pt x="115" y="0"/>
                  </a:moveTo>
                  <a:lnTo>
                    <a:pt x="147" y="0"/>
                  </a:lnTo>
                  <a:lnTo>
                    <a:pt x="141" y="3"/>
                  </a:lnTo>
                  <a:lnTo>
                    <a:pt x="139" y="3"/>
                  </a:lnTo>
                  <a:lnTo>
                    <a:pt x="133" y="5"/>
                  </a:lnTo>
                  <a:lnTo>
                    <a:pt x="128" y="8"/>
                  </a:lnTo>
                  <a:lnTo>
                    <a:pt x="118" y="13"/>
                  </a:lnTo>
                  <a:lnTo>
                    <a:pt x="105" y="21"/>
                  </a:lnTo>
                  <a:lnTo>
                    <a:pt x="94" y="29"/>
                  </a:lnTo>
                  <a:lnTo>
                    <a:pt x="73" y="58"/>
                  </a:lnTo>
                  <a:lnTo>
                    <a:pt x="50" y="84"/>
                  </a:lnTo>
                  <a:lnTo>
                    <a:pt x="26" y="97"/>
                  </a:lnTo>
                  <a:lnTo>
                    <a:pt x="0" y="105"/>
                  </a:lnTo>
                  <a:lnTo>
                    <a:pt x="8" y="99"/>
                  </a:lnTo>
                  <a:lnTo>
                    <a:pt x="13" y="92"/>
                  </a:lnTo>
                  <a:lnTo>
                    <a:pt x="21" y="84"/>
                  </a:lnTo>
                  <a:lnTo>
                    <a:pt x="26" y="76"/>
                  </a:lnTo>
                  <a:lnTo>
                    <a:pt x="29" y="68"/>
                  </a:lnTo>
                  <a:lnTo>
                    <a:pt x="37" y="52"/>
                  </a:lnTo>
                  <a:lnTo>
                    <a:pt x="47" y="39"/>
                  </a:lnTo>
                  <a:lnTo>
                    <a:pt x="55" y="29"/>
                  </a:lnTo>
                  <a:lnTo>
                    <a:pt x="65" y="18"/>
                  </a:lnTo>
                  <a:lnTo>
                    <a:pt x="76" y="10"/>
                  </a:lnTo>
                  <a:lnTo>
                    <a:pt x="86" y="5"/>
                  </a:lnTo>
                  <a:lnTo>
                    <a:pt x="11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0" name="Freeform 899"/>
            <p:cNvSpPr/>
            <p:nvPr/>
          </p:nvSpPr>
          <p:spPr bwMode="auto">
            <a:xfrm>
              <a:off x="12938692" y="3405188"/>
              <a:ext cx="307975" cy="195263"/>
            </a:xfrm>
            <a:custGeom>
              <a:avLst/>
              <a:gdLst>
                <a:gd name="T0" fmla="*/ 194 w 194"/>
                <a:gd name="T1" fmla="*/ 0 h 123"/>
                <a:gd name="T2" fmla="*/ 192 w 194"/>
                <a:gd name="T3" fmla="*/ 2 h 123"/>
                <a:gd name="T4" fmla="*/ 189 w 194"/>
                <a:gd name="T5" fmla="*/ 2 h 123"/>
                <a:gd name="T6" fmla="*/ 186 w 194"/>
                <a:gd name="T7" fmla="*/ 5 h 123"/>
                <a:gd name="T8" fmla="*/ 184 w 194"/>
                <a:gd name="T9" fmla="*/ 7 h 123"/>
                <a:gd name="T10" fmla="*/ 173 w 194"/>
                <a:gd name="T11" fmla="*/ 18 h 123"/>
                <a:gd name="T12" fmla="*/ 163 w 194"/>
                <a:gd name="T13" fmla="*/ 31 h 123"/>
                <a:gd name="T14" fmla="*/ 147 w 194"/>
                <a:gd name="T15" fmla="*/ 60 h 123"/>
                <a:gd name="T16" fmla="*/ 131 w 194"/>
                <a:gd name="T17" fmla="*/ 86 h 123"/>
                <a:gd name="T18" fmla="*/ 105 w 194"/>
                <a:gd name="T19" fmla="*/ 110 h 123"/>
                <a:gd name="T20" fmla="*/ 71 w 194"/>
                <a:gd name="T21" fmla="*/ 123 h 123"/>
                <a:gd name="T22" fmla="*/ 34 w 194"/>
                <a:gd name="T23" fmla="*/ 123 h 123"/>
                <a:gd name="T24" fmla="*/ 0 w 194"/>
                <a:gd name="T25" fmla="*/ 110 h 123"/>
                <a:gd name="T26" fmla="*/ 11 w 194"/>
                <a:gd name="T27" fmla="*/ 107 h 123"/>
                <a:gd name="T28" fmla="*/ 21 w 194"/>
                <a:gd name="T29" fmla="*/ 102 h 123"/>
                <a:gd name="T30" fmla="*/ 32 w 194"/>
                <a:gd name="T31" fmla="*/ 96 h 123"/>
                <a:gd name="T32" fmla="*/ 42 w 194"/>
                <a:gd name="T33" fmla="*/ 91 h 123"/>
                <a:gd name="T34" fmla="*/ 53 w 194"/>
                <a:gd name="T35" fmla="*/ 83 h 123"/>
                <a:gd name="T36" fmla="*/ 61 w 194"/>
                <a:gd name="T37" fmla="*/ 75 h 123"/>
                <a:gd name="T38" fmla="*/ 71 w 194"/>
                <a:gd name="T39" fmla="*/ 65 h 123"/>
                <a:gd name="T40" fmla="*/ 79 w 194"/>
                <a:gd name="T41" fmla="*/ 55 h 123"/>
                <a:gd name="T42" fmla="*/ 100 w 194"/>
                <a:gd name="T43" fmla="*/ 31 h 123"/>
                <a:gd name="T44" fmla="*/ 126 w 194"/>
                <a:gd name="T45" fmla="*/ 13 h 123"/>
                <a:gd name="T46" fmla="*/ 157 w 194"/>
                <a:gd name="T47" fmla="*/ 2 h 123"/>
                <a:gd name="T48" fmla="*/ 194 w 194"/>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23">
                  <a:moveTo>
                    <a:pt x="194" y="0"/>
                  </a:moveTo>
                  <a:lnTo>
                    <a:pt x="192" y="2"/>
                  </a:lnTo>
                  <a:lnTo>
                    <a:pt x="189" y="2"/>
                  </a:lnTo>
                  <a:lnTo>
                    <a:pt x="186" y="5"/>
                  </a:lnTo>
                  <a:lnTo>
                    <a:pt x="184" y="7"/>
                  </a:lnTo>
                  <a:lnTo>
                    <a:pt x="173" y="18"/>
                  </a:lnTo>
                  <a:lnTo>
                    <a:pt x="163" y="31"/>
                  </a:lnTo>
                  <a:lnTo>
                    <a:pt x="147" y="60"/>
                  </a:lnTo>
                  <a:lnTo>
                    <a:pt x="131" y="86"/>
                  </a:lnTo>
                  <a:lnTo>
                    <a:pt x="105" y="110"/>
                  </a:lnTo>
                  <a:lnTo>
                    <a:pt x="71" y="123"/>
                  </a:lnTo>
                  <a:lnTo>
                    <a:pt x="34" y="123"/>
                  </a:lnTo>
                  <a:lnTo>
                    <a:pt x="0" y="110"/>
                  </a:lnTo>
                  <a:lnTo>
                    <a:pt x="11" y="107"/>
                  </a:lnTo>
                  <a:lnTo>
                    <a:pt x="21" y="102"/>
                  </a:lnTo>
                  <a:lnTo>
                    <a:pt x="32" y="96"/>
                  </a:lnTo>
                  <a:lnTo>
                    <a:pt x="42" y="91"/>
                  </a:lnTo>
                  <a:lnTo>
                    <a:pt x="53" y="83"/>
                  </a:lnTo>
                  <a:lnTo>
                    <a:pt x="61" y="75"/>
                  </a:lnTo>
                  <a:lnTo>
                    <a:pt x="71" y="65"/>
                  </a:lnTo>
                  <a:lnTo>
                    <a:pt x="79" y="55"/>
                  </a:lnTo>
                  <a:lnTo>
                    <a:pt x="100" y="31"/>
                  </a:lnTo>
                  <a:lnTo>
                    <a:pt x="126" y="13"/>
                  </a:lnTo>
                  <a:lnTo>
                    <a:pt x="157" y="2"/>
                  </a:lnTo>
                  <a:lnTo>
                    <a:pt x="1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1" name="Freeform 900"/>
            <p:cNvSpPr/>
            <p:nvPr/>
          </p:nvSpPr>
          <p:spPr bwMode="auto">
            <a:xfrm>
              <a:off x="12922817" y="3225800"/>
              <a:ext cx="200025" cy="141288"/>
            </a:xfrm>
            <a:custGeom>
              <a:avLst/>
              <a:gdLst>
                <a:gd name="T0" fmla="*/ 99 w 126"/>
                <a:gd name="T1" fmla="*/ 0 h 89"/>
                <a:gd name="T2" fmla="*/ 126 w 126"/>
                <a:gd name="T3" fmla="*/ 0 h 89"/>
                <a:gd name="T4" fmla="*/ 120 w 126"/>
                <a:gd name="T5" fmla="*/ 3 h 89"/>
                <a:gd name="T6" fmla="*/ 115 w 126"/>
                <a:gd name="T7" fmla="*/ 5 h 89"/>
                <a:gd name="T8" fmla="*/ 112 w 126"/>
                <a:gd name="T9" fmla="*/ 8 h 89"/>
                <a:gd name="T10" fmla="*/ 102 w 126"/>
                <a:gd name="T11" fmla="*/ 10 h 89"/>
                <a:gd name="T12" fmla="*/ 92 w 126"/>
                <a:gd name="T13" fmla="*/ 18 h 89"/>
                <a:gd name="T14" fmla="*/ 81 w 126"/>
                <a:gd name="T15" fmla="*/ 26 h 89"/>
                <a:gd name="T16" fmla="*/ 63 w 126"/>
                <a:gd name="T17" fmla="*/ 50 h 89"/>
                <a:gd name="T18" fmla="*/ 44 w 126"/>
                <a:gd name="T19" fmla="*/ 71 h 89"/>
                <a:gd name="T20" fmla="*/ 23 w 126"/>
                <a:gd name="T21" fmla="*/ 84 h 89"/>
                <a:gd name="T22" fmla="*/ 0 w 126"/>
                <a:gd name="T23" fmla="*/ 89 h 89"/>
                <a:gd name="T24" fmla="*/ 8 w 126"/>
                <a:gd name="T25" fmla="*/ 86 h 89"/>
                <a:gd name="T26" fmla="*/ 13 w 126"/>
                <a:gd name="T27" fmla="*/ 78 h 89"/>
                <a:gd name="T28" fmla="*/ 18 w 126"/>
                <a:gd name="T29" fmla="*/ 73 h 89"/>
                <a:gd name="T30" fmla="*/ 23 w 126"/>
                <a:gd name="T31" fmla="*/ 65 h 89"/>
                <a:gd name="T32" fmla="*/ 26 w 126"/>
                <a:gd name="T33" fmla="*/ 58 h 89"/>
                <a:gd name="T34" fmla="*/ 34 w 126"/>
                <a:gd name="T35" fmla="*/ 47 h 89"/>
                <a:gd name="T36" fmla="*/ 42 w 126"/>
                <a:gd name="T37" fmla="*/ 34 h 89"/>
                <a:gd name="T38" fmla="*/ 47 w 126"/>
                <a:gd name="T39" fmla="*/ 24 h 89"/>
                <a:gd name="T40" fmla="*/ 55 w 126"/>
                <a:gd name="T41" fmla="*/ 16 h 89"/>
                <a:gd name="T42" fmla="*/ 65 w 126"/>
                <a:gd name="T43" fmla="*/ 10 h 89"/>
                <a:gd name="T44" fmla="*/ 76 w 126"/>
                <a:gd name="T45" fmla="*/ 5 h 89"/>
                <a:gd name="T46" fmla="*/ 99 w 126"/>
                <a:gd name="T4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89">
                  <a:moveTo>
                    <a:pt x="99" y="0"/>
                  </a:moveTo>
                  <a:lnTo>
                    <a:pt x="126" y="0"/>
                  </a:lnTo>
                  <a:lnTo>
                    <a:pt x="120" y="3"/>
                  </a:lnTo>
                  <a:lnTo>
                    <a:pt x="115" y="5"/>
                  </a:lnTo>
                  <a:lnTo>
                    <a:pt x="112" y="8"/>
                  </a:lnTo>
                  <a:lnTo>
                    <a:pt x="102" y="10"/>
                  </a:lnTo>
                  <a:lnTo>
                    <a:pt x="92" y="18"/>
                  </a:lnTo>
                  <a:lnTo>
                    <a:pt x="81" y="26"/>
                  </a:lnTo>
                  <a:lnTo>
                    <a:pt x="63" y="50"/>
                  </a:lnTo>
                  <a:lnTo>
                    <a:pt x="44" y="71"/>
                  </a:lnTo>
                  <a:lnTo>
                    <a:pt x="23" y="84"/>
                  </a:lnTo>
                  <a:lnTo>
                    <a:pt x="0" y="89"/>
                  </a:lnTo>
                  <a:lnTo>
                    <a:pt x="8" y="86"/>
                  </a:lnTo>
                  <a:lnTo>
                    <a:pt x="13" y="78"/>
                  </a:lnTo>
                  <a:lnTo>
                    <a:pt x="18" y="73"/>
                  </a:lnTo>
                  <a:lnTo>
                    <a:pt x="23" y="65"/>
                  </a:lnTo>
                  <a:lnTo>
                    <a:pt x="26" y="58"/>
                  </a:lnTo>
                  <a:lnTo>
                    <a:pt x="34" y="47"/>
                  </a:lnTo>
                  <a:lnTo>
                    <a:pt x="42" y="34"/>
                  </a:lnTo>
                  <a:lnTo>
                    <a:pt x="47" y="24"/>
                  </a:lnTo>
                  <a:lnTo>
                    <a:pt x="55" y="16"/>
                  </a:lnTo>
                  <a:lnTo>
                    <a:pt x="65" y="10"/>
                  </a:lnTo>
                  <a:lnTo>
                    <a:pt x="76" y="5"/>
                  </a:lnTo>
                  <a:lnTo>
                    <a:pt x="9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2" name="Freeform 901"/>
            <p:cNvSpPr/>
            <p:nvPr/>
          </p:nvSpPr>
          <p:spPr bwMode="auto">
            <a:xfrm>
              <a:off x="12938692" y="3230563"/>
              <a:ext cx="261938" cy="165100"/>
            </a:xfrm>
            <a:custGeom>
              <a:avLst/>
              <a:gdLst>
                <a:gd name="T0" fmla="*/ 165 w 165"/>
                <a:gd name="T1" fmla="*/ 0 h 104"/>
                <a:gd name="T2" fmla="*/ 163 w 165"/>
                <a:gd name="T3" fmla="*/ 2 h 104"/>
                <a:gd name="T4" fmla="*/ 160 w 165"/>
                <a:gd name="T5" fmla="*/ 2 h 104"/>
                <a:gd name="T6" fmla="*/ 157 w 165"/>
                <a:gd name="T7" fmla="*/ 5 h 104"/>
                <a:gd name="T8" fmla="*/ 157 w 165"/>
                <a:gd name="T9" fmla="*/ 7 h 104"/>
                <a:gd name="T10" fmla="*/ 147 w 165"/>
                <a:gd name="T11" fmla="*/ 15 h 104"/>
                <a:gd name="T12" fmla="*/ 139 w 165"/>
                <a:gd name="T13" fmla="*/ 28 h 104"/>
                <a:gd name="T14" fmla="*/ 126 w 165"/>
                <a:gd name="T15" fmla="*/ 52 h 104"/>
                <a:gd name="T16" fmla="*/ 110 w 165"/>
                <a:gd name="T17" fmla="*/ 75 h 104"/>
                <a:gd name="T18" fmla="*/ 89 w 165"/>
                <a:gd name="T19" fmla="*/ 94 h 104"/>
                <a:gd name="T20" fmla="*/ 61 w 165"/>
                <a:gd name="T21" fmla="*/ 104 h 104"/>
                <a:gd name="T22" fmla="*/ 29 w 165"/>
                <a:gd name="T23" fmla="*/ 104 h 104"/>
                <a:gd name="T24" fmla="*/ 0 w 165"/>
                <a:gd name="T25" fmla="*/ 94 h 104"/>
                <a:gd name="T26" fmla="*/ 8 w 165"/>
                <a:gd name="T27" fmla="*/ 91 h 104"/>
                <a:gd name="T28" fmla="*/ 19 w 165"/>
                <a:gd name="T29" fmla="*/ 89 h 104"/>
                <a:gd name="T30" fmla="*/ 27 w 165"/>
                <a:gd name="T31" fmla="*/ 83 h 104"/>
                <a:gd name="T32" fmla="*/ 34 w 165"/>
                <a:gd name="T33" fmla="*/ 78 h 104"/>
                <a:gd name="T34" fmla="*/ 47 w 165"/>
                <a:gd name="T35" fmla="*/ 70 h 104"/>
                <a:gd name="T36" fmla="*/ 58 w 165"/>
                <a:gd name="T37" fmla="*/ 60 h 104"/>
                <a:gd name="T38" fmla="*/ 66 w 165"/>
                <a:gd name="T39" fmla="*/ 47 h 104"/>
                <a:gd name="T40" fmla="*/ 76 w 165"/>
                <a:gd name="T41" fmla="*/ 36 h 104"/>
                <a:gd name="T42" fmla="*/ 84 w 165"/>
                <a:gd name="T43" fmla="*/ 26 h 104"/>
                <a:gd name="T44" fmla="*/ 95 w 165"/>
                <a:gd name="T45" fmla="*/ 18 h 104"/>
                <a:gd name="T46" fmla="*/ 108 w 165"/>
                <a:gd name="T47" fmla="*/ 10 h 104"/>
                <a:gd name="T48" fmla="*/ 137 w 165"/>
                <a:gd name="T49" fmla="*/ 2 h 104"/>
                <a:gd name="T50" fmla="*/ 165 w 165"/>
                <a:gd name="T5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04">
                  <a:moveTo>
                    <a:pt x="165" y="0"/>
                  </a:moveTo>
                  <a:lnTo>
                    <a:pt x="163" y="2"/>
                  </a:lnTo>
                  <a:lnTo>
                    <a:pt x="160" y="2"/>
                  </a:lnTo>
                  <a:lnTo>
                    <a:pt x="157" y="5"/>
                  </a:lnTo>
                  <a:lnTo>
                    <a:pt x="157" y="7"/>
                  </a:lnTo>
                  <a:lnTo>
                    <a:pt x="147" y="15"/>
                  </a:lnTo>
                  <a:lnTo>
                    <a:pt x="139" y="28"/>
                  </a:lnTo>
                  <a:lnTo>
                    <a:pt x="126" y="52"/>
                  </a:lnTo>
                  <a:lnTo>
                    <a:pt x="110" y="75"/>
                  </a:lnTo>
                  <a:lnTo>
                    <a:pt x="89" y="94"/>
                  </a:lnTo>
                  <a:lnTo>
                    <a:pt x="61" y="104"/>
                  </a:lnTo>
                  <a:lnTo>
                    <a:pt x="29" y="104"/>
                  </a:lnTo>
                  <a:lnTo>
                    <a:pt x="0" y="94"/>
                  </a:lnTo>
                  <a:lnTo>
                    <a:pt x="8" y="91"/>
                  </a:lnTo>
                  <a:lnTo>
                    <a:pt x="19" y="89"/>
                  </a:lnTo>
                  <a:lnTo>
                    <a:pt x="27" y="83"/>
                  </a:lnTo>
                  <a:lnTo>
                    <a:pt x="34" y="78"/>
                  </a:lnTo>
                  <a:lnTo>
                    <a:pt x="47" y="70"/>
                  </a:lnTo>
                  <a:lnTo>
                    <a:pt x="58" y="60"/>
                  </a:lnTo>
                  <a:lnTo>
                    <a:pt x="66" y="47"/>
                  </a:lnTo>
                  <a:lnTo>
                    <a:pt x="76" y="36"/>
                  </a:lnTo>
                  <a:lnTo>
                    <a:pt x="84" y="26"/>
                  </a:lnTo>
                  <a:lnTo>
                    <a:pt x="95" y="18"/>
                  </a:lnTo>
                  <a:lnTo>
                    <a:pt x="108" y="10"/>
                  </a:lnTo>
                  <a:lnTo>
                    <a:pt x="137" y="2"/>
                  </a:lnTo>
                  <a:lnTo>
                    <a:pt x="1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3" name="Freeform 902"/>
            <p:cNvSpPr/>
            <p:nvPr/>
          </p:nvSpPr>
          <p:spPr bwMode="auto">
            <a:xfrm>
              <a:off x="12665642" y="3400425"/>
              <a:ext cx="231775" cy="166688"/>
            </a:xfrm>
            <a:custGeom>
              <a:avLst/>
              <a:gdLst>
                <a:gd name="T0" fmla="*/ 31 w 146"/>
                <a:gd name="T1" fmla="*/ 0 h 105"/>
                <a:gd name="T2" fmla="*/ 60 w 146"/>
                <a:gd name="T3" fmla="*/ 5 h 105"/>
                <a:gd name="T4" fmla="*/ 70 w 146"/>
                <a:gd name="T5" fmla="*/ 10 h 105"/>
                <a:gd name="T6" fmla="*/ 81 w 146"/>
                <a:gd name="T7" fmla="*/ 18 h 105"/>
                <a:gd name="T8" fmla="*/ 91 w 146"/>
                <a:gd name="T9" fmla="*/ 29 h 105"/>
                <a:gd name="T10" fmla="*/ 99 w 146"/>
                <a:gd name="T11" fmla="*/ 39 h 105"/>
                <a:gd name="T12" fmla="*/ 110 w 146"/>
                <a:gd name="T13" fmla="*/ 52 h 105"/>
                <a:gd name="T14" fmla="*/ 117 w 146"/>
                <a:gd name="T15" fmla="*/ 68 h 105"/>
                <a:gd name="T16" fmla="*/ 123 w 146"/>
                <a:gd name="T17" fmla="*/ 76 h 105"/>
                <a:gd name="T18" fmla="*/ 125 w 146"/>
                <a:gd name="T19" fmla="*/ 84 h 105"/>
                <a:gd name="T20" fmla="*/ 133 w 146"/>
                <a:gd name="T21" fmla="*/ 92 h 105"/>
                <a:gd name="T22" fmla="*/ 138 w 146"/>
                <a:gd name="T23" fmla="*/ 99 h 105"/>
                <a:gd name="T24" fmla="*/ 146 w 146"/>
                <a:gd name="T25" fmla="*/ 105 h 105"/>
                <a:gd name="T26" fmla="*/ 120 w 146"/>
                <a:gd name="T27" fmla="*/ 97 h 105"/>
                <a:gd name="T28" fmla="*/ 96 w 146"/>
                <a:gd name="T29" fmla="*/ 84 h 105"/>
                <a:gd name="T30" fmla="*/ 73 w 146"/>
                <a:gd name="T31" fmla="*/ 58 h 105"/>
                <a:gd name="T32" fmla="*/ 52 w 146"/>
                <a:gd name="T33" fmla="*/ 29 h 105"/>
                <a:gd name="T34" fmla="*/ 41 w 146"/>
                <a:gd name="T35" fmla="*/ 21 h 105"/>
                <a:gd name="T36" fmla="*/ 28 w 146"/>
                <a:gd name="T37" fmla="*/ 13 h 105"/>
                <a:gd name="T38" fmla="*/ 18 w 146"/>
                <a:gd name="T39" fmla="*/ 8 h 105"/>
                <a:gd name="T40" fmla="*/ 13 w 146"/>
                <a:gd name="T41" fmla="*/ 5 h 105"/>
                <a:gd name="T42" fmla="*/ 7 w 146"/>
                <a:gd name="T43" fmla="*/ 3 h 105"/>
                <a:gd name="T44" fmla="*/ 5 w 146"/>
                <a:gd name="T45" fmla="*/ 3 h 105"/>
                <a:gd name="T46" fmla="*/ 0 w 146"/>
                <a:gd name="T47" fmla="*/ 0 h 105"/>
                <a:gd name="T48" fmla="*/ 31 w 146"/>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 h="105">
                  <a:moveTo>
                    <a:pt x="31" y="0"/>
                  </a:moveTo>
                  <a:lnTo>
                    <a:pt x="60" y="5"/>
                  </a:lnTo>
                  <a:lnTo>
                    <a:pt x="70" y="10"/>
                  </a:lnTo>
                  <a:lnTo>
                    <a:pt x="81" y="18"/>
                  </a:lnTo>
                  <a:lnTo>
                    <a:pt x="91" y="29"/>
                  </a:lnTo>
                  <a:lnTo>
                    <a:pt x="99" y="39"/>
                  </a:lnTo>
                  <a:lnTo>
                    <a:pt x="110" y="52"/>
                  </a:lnTo>
                  <a:lnTo>
                    <a:pt x="117" y="68"/>
                  </a:lnTo>
                  <a:lnTo>
                    <a:pt x="123" y="76"/>
                  </a:lnTo>
                  <a:lnTo>
                    <a:pt x="125" y="84"/>
                  </a:lnTo>
                  <a:lnTo>
                    <a:pt x="133" y="92"/>
                  </a:lnTo>
                  <a:lnTo>
                    <a:pt x="138" y="99"/>
                  </a:lnTo>
                  <a:lnTo>
                    <a:pt x="146" y="105"/>
                  </a:lnTo>
                  <a:lnTo>
                    <a:pt x="120" y="97"/>
                  </a:lnTo>
                  <a:lnTo>
                    <a:pt x="96" y="84"/>
                  </a:lnTo>
                  <a:lnTo>
                    <a:pt x="73" y="58"/>
                  </a:lnTo>
                  <a:lnTo>
                    <a:pt x="52" y="29"/>
                  </a:lnTo>
                  <a:lnTo>
                    <a:pt x="41" y="21"/>
                  </a:lnTo>
                  <a:lnTo>
                    <a:pt x="28" y="13"/>
                  </a:lnTo>
                  <a:lnTo>
                    <a:pt x="18" y="8"/>
                  </a:lnTo>
                  <a:lnTo>
                    <a:pt x="13" y="5"/>
                  </a:lnTo>
                  <a:lnTo>
                    <a:pt x="7" y="3"/>
                  </a:lnTo>
                  <a:lnTo>
                    <a:pt x="5" y="3"/>
                  </a:lnTo>
                  <a:lnTo>
                    <a:pt x="0" y="0"/>
                  </a:lnTo>
                  <a:lnTo>
                    <a:pt x="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4" name="Freeform 903"/>
            <p:cNvSpPr/>
            <p:nvPr/>
          </p:nvSpPr>
          <p:spPr bwMode="auto">
            <a:xfrm>
              <a:off x="12573567" y="3405188"/>
              <a:ext cx="307975" cy="195263"/>
            </a:xfrm>
            <a:custGeom>
              <a:avLst/>
              <a:gdLst>
                <a:gd name="T0" fmla="*/ 0 w 194"/>
                <a:gd name="T1" fmla="*/ 0 h 123"/>
                <a:gd name="T2" fmla="*/ 37 w 194"/>
                <a:gd name="T3" fmla="*/ 2 h 123"/>
                <a:gd name="T4" fmla="*/ 68 w 194"/>
                <a:gd name="T5" fmla="*/ 13 h 123"/>
                <a:gd name="T6" fmla="*/ 94 w 194"/>
                <a:gd name="T7" fmla="*/ 31 h 123"/>
                <a:gd name="T8" fmla="*/ 118 w 194"/>
                <a:gd name="T9" fmla="*/ 55 h 123"/>
                <a:gd name="T10" fmla="*/ 126 w 194"/>
                <a:gd name="T11" fmla="*/ 65 h 123"/>
                <a:gd name="T12" fmla="*/ 133 w 194"/>
                <a:gd name="T13" fmla="*/ 75 h 123"/>
                <a:gd name="T14" fmla="*/ 141 w 194"/>
                <a:gd name="T15" fmla="*/ 83 h 123"/>
                <a:gd name="T16" fmla="*/ 152 w 194"/>
                <a:gd name="T17" fmla="*/ 91 h 123"/>
                <a:gd name="T18" fmla="*/ 162 w 194"/>
                <a:gd name="T19" fmla="*/ 96 h 123"/>
                <a:gd name="T20" fmla="*/ 173 w 194"/>
                <a:gd name="T21" fmla="*/ 102 h 123"/>
                <a:gd name="T22" fmla="*/ 183 w 194"/>
                <a:gd name="T23" fmla="*/ 107 h 123"/>
                <a:gd name="T24" fmla="*/ 194 w 194"/>
                <a:gd name="T25" fmla="*/ 110 h 123"/>
                <a:gd name="T26" fmla="*/ 160 w 194"/>
                <a:gd name="T27" fmla="*/ 123 h 123"/>
                <a:gd name="T28" fmla="*/ 123 w 194"/>
                <a:gd name="T29" fmla="*/ 123 h 123"/>
                <a:gd name="T30" fmla="*/ 89 w 194"/>
                <a:gd name="T31" fmla="*/ 110 h 123"/>
                <a:gd name="T32" fmla="*/ 65 w 194"/>
                <a:gd name="T33" fmla="*/ 86 h 123"/>
                <a:gd name="T34" fmla="*/ 47 w 194"/>
                <a:gd name="T35" fmla="*/ 60 h 123"/>
                <a:gd name="T36" fmla="*/ 31 w 194"/>
                <a:gd name="T37" fmla="*/ 31 h 123"/>
                <a:gd name="T38" fmla="*/ 21 w 194"/>
                <a:gd name="T39" fmla="*/ 18 h 123"/>
                <a:gd name="T40" fmla="*/ 10 w 194"/>
                <a:gd name="T41" fmla="*/ 7 h 123"/>
                <a:gd name="T42" fmla="*/ 8 w 194"/>
                <a:gd name="T43" fmla="*/ 5 h 123"/>
                <a:gd name="T44" fmla="*/ 5 w 194"/>
                <a:gd name="T45" fmla="*/ 2 h 123"/>
                <a:gd name="T46" fmla="*/ 3 w 194"/>
                <a:gd name="T47" fmla="*/ 2 h 123"/>
                <a:gd name="T48" fmla="*/ 0 w 194"/>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23">
                  <a:moveTo>
                    <a:pt x="0" y="0"/>
                  </a:moveTo>
                  <a:lnTo>
                    <a:pt x="37" y="2"/>
                  </a:lnTo>
                  <a:lnTo>
                    <a:pt x="68" y="13"/>
                  </a:lnTo>
                  <a:lnTo>
                    <a:pt x="94" y="31"/>
                  </a:lnTo>
                  <a:lnTo>
                    <a:pt x="118" y="55"/>
                  </a:lnTo>
                  <a:lnTo>
                    <a:pt x="126" y="65"/>
                  </a:lnTo>
                  <a:lnTo>
                    <a:pt x="133" y="75"/>
                  </a:lnTo>
                  <a:lnTo>
                    <a:pt x="141" y="83"/>
                  </a:lnTo>
                  <a:lnTo>
                    <a:pt x="152" y="91"/>
                  </a:lnTo>
                  <a:lnTo>
                    <a:pt x="162" y="96"/>
                  </a:lnTo>
                  <a:lnTo>
                    <a:pt x="173" y="102"/>
                  </a:lnTo>
                  <a:lnTo>
                    <a:pt x="183" y="107"/>
                  </a:lnTo>
                  <a:lnTo>
                    <a:pt x="194" y="110"/>
                  </a:lnTo>
                  <a:lnTo>
                    <a:pt x="160" y="123"/>
                  </a:lnTo>
                  <a:lnTo>
                    <a:pt x="123" y="123"/>
                  </a:lnTo>
                  <a:lnTo>
                    <a:pt x="89" y="110"/>
                  </a:lnTo>
                  <a:lnTo>
                    <a:pt x="65" y="86"/>
                  </a:lnTo>
                  <a:lnTo>
                    <a:pt x="47" y="60"/>
                  </a:lnTo>
                  <a:lnTo>
                    <a:pt x="31" y="31"/>
                  </a:lnTo>
                  <a:lnTo>
                    <a:pt x="21" y="18"/>
                  </a:lnTo>
                  <a:lnTo>
                    <a:pt x="10" y="7"/>
                  </a:lnTo>
                  <a:lnTo>
                    <a:pt x="8" y="5"/>
                  </a:lnTo>
                  <a:lnTo>
                    <a:pt x="5" y="2"/>
                  </a:lnTo>
                  <a:lnTo>
                    <a:pt x="3" y="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5" name="Freeform 904"/>
            <p:cNvSpPr/>
            <p:nvPr/>
          </p:nvSpPr>
          <p:spPr bwMode="auto">
            <a:xfrm>
              <a:off x="12697392" y="3225800"/>
              <a:ext cx="200025" cy="141288"/>
            </a:xfrm>
            <a:custGeom>
              <a:avLst/>
              <a:gdLst>
                <a:gd name="T0" fmla="*/ 27 w 126"/>
                <a:gd name="T1" fmla="*/ 0 h 89"/>
                <a:gd name="T2" fmla="*/ 50 w 126"/>
                <a:gd name="T3" fmla="*/ 5 h 89"/>
                <a:gd name="T4" fmla="*/ 61 w 126"/>
                <a:gd name="T5" fmla="*/ 10 h 89"/>
                <a:gd name="T6" fmla="*/ 71 w 126"/>
                <a:gd name="T7" fmla="*/ 16 h 89"/>
                <a:gd name="T8" fmla="*/ 79 w 126"/>
                <a:gd name="T9" fmla="*/ 24 h 89"/>
                <a:gd name="T10" fmla="*/ 87 w 126"/>
                <a:gd name="T11" fmla="*/ 34 h 89"/>
                <a:gd name="T12" fmla="*/ 95 w 126"/>
                <a:gd name="T13" fmla="*/ 47 h 89"/>
                <a:gd name="T14" fmla="*/ 100 w 126"/>
                <a:gd name="T15" fmla="*/ 58 h 89"/>
                <a:gd name="T16" fmla="*/ 105 w 126"/>
                <a:gd name="T17" fmla="*/ 65 h 89"/>
                <a:gd name="T18" fmla="*/ 108 w 126"/>
                <a:gd name="T19" fmla="*/ 73 h 89"/>
                <a:gd name="T20" fmla="*/ 113 w 126"/>
                <a:gd name="T21" fmla="*/ 78 h 89"/>
                <a:gd name="T22" fmla="*/ 118 w 126"/>
                <a:gd name="T23" fmla="*/ 86 h 89"/>
                <a:gd name="T24" fmla="*/ 126 w 126"/>
                <a:gd name="T25" fmla="*/ 89 h 89"/>
                <a:gd name="T26" fmla="*/ 103 w 126"/>
                <a:gd name="T27" fmla="*/ 84 h 89"/>
                <a:gd name="T28" fmla="*/ 82 w 126"/>
                <a:gd name="T29" fmla="*/ 71 h 89"/>
                <a:gd name="T30" fmla="*/ 63 w 126"/>
                <a:gd name="T31" fmla="*/ 50 h 89"/>
                <a:gd name="T32" fmla="*/ 45 w 126"/>
                <a:gd name="T33" fmla="*/ 26 h 89"/>
                <a:gd name="T34" fmla="*/ 35 w 126"/>
                <a:gd name="T35" fmla="*/ 18 h 89"/>
                <a:gd name="T36" fmla="*/ 27 w 126"/>
                <a:gd name="T37" fmla="*/ 10 h 89"/>
                <a:gd name="T38" fmla="*/ 16 w 126"/>
                <a:gd name="T39" fmla="*/ 8 h 89"/>
                <a:gd name="T40" fmla="*/ 11 w 126"/>
                <a:gd name="T41" fmla="*/ 5 h 89"/>
                <a:gd name="T42" fmla="*/ 6 w 126"/>
                <a:gd name="T43" fmla="*/ 3 h 89"/>
                <a:gd name="T44" fmla="*/ 0 w 126"/>
                <a:gd name="T45" fmla="*/ 0 h 89"/>
                <a:gd name="T46" fmla="*/ 27 w 126"/>
                <a:gd name="T4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89">
                  <a:moveTo>
                    <a:pt x="27" y="0"/>
                  </a:moveTo>
                  <a:lnTo>
                    <a:pt x="50" y="5"/>
                  </a:lnTo>
                  <a:lnTo>
                    <a:pt x="61" y="10"/>
                  </a:lnTo>
                  <a:lnTo>
                    <a:pt x="71" y="16"/>
                  </a:lnTo>
                  <a:lnTo>
                    <a:pt x="79" y="24"/>
                  </a:lnTo>
                  <a:lnTo>
                    <a:pt x="87" y="34"/>
                  </a:lnTo>
                  <a:lnTo>
                    <a:pt x="95" y="47"/>
                  </a:lnTo>
                  <a:lnTo>
                    <a:pt x="100" y="58"/>
                  </a:lnTo>
                  <a:lnTo>
                    <a:pt x="105" y="65"/>
                  </a:lnTo>
                  <a:lnTo>
                    <a:pt x="108" y="73"/>
                  </a:lnTo>
                  <a:lnTo>
                    <a:pt x="113" y="78"/>
                  </a:lnTo>
                  <a:lnTo>
                    <a:pt x="118" y="86"/>
                  </a:lnTo>
                  <a:lnTo>
                    <a:pt x="126" y="89"/>
                  </a:lnTo>
                  <a:lnTo>
                    <a:pt x="103" y="84"/>
                  </a:lnTo>
                  <a:lnTo>
                    <a:pt x="82" y="71"/>
                  </a:lnTo>
                  <a:lnTo>
                    <a:pt x="63" y="50"/>
                  </a:lnTo>
                  <a:lnTo>
                    <a:pt x="45" y="26"/>
                  </a:lnTo>
                  <a:lnTo>
                    <a:pt x="35" y="18"/>
                  </a:lnTo>
                  <a:lnTo>
                    <a:pt x="27" y="10"/>
                  </a:lnTo>
                  <a:lnTo>
                    <a:pt x="16" y="8"/>
                  </a:lnTo>
                  <a:lnTo>
                    <a:pt x="11" y="5"/>
                  </a:lnTo>
                  <a:lnTo>
                    <a:pt x="6" y="3"/>
                  </a:lnTo>
                  <a:lnTo>
                    <a:pt x="0" y="0"/>
                  </a:lnTo>
                  <a:lnTo>
                    <a:pt x="2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6" name="Freeform 905"/>
            <p:cNvSpPr/>
            <p:nvPr/>
          </p:nvSpPr>
          <p:spPr bwMode="auto">
            <a:xfrm>
              <a:off x="12619604" y="3230563"/>
              <a:ext cx="261938" cy="165100"/>
            </a:xfrm>
            <a:custGeom>
              <a:avLst/>
              <a:gdLst>
                <a:gd name="T0" fmla="*/ 0 w 165"/>
                <a:gd name="T1" fmla="*/ 0 h 104"/>
                <a:gd name="T2" fmla="*/ 31 w 165"/>
                <a:gd name="T3" fmla="*/ 2 h 104"/>
                <a:gd name="T4" fmla="*/ 57 w 165"/>
                <a:gd name="T5" fmla="*/ 10 h 104"/>
                <a:gd name="T6" fmla="*/ 70 w 165"/>
                <a:gd name="T7" fmla="*/ 18 h 104"/>
                <a:gd name="T8" fmla="*/ 81 w 165"/>
                <a:gd name="T9" fmla="*/ 26 h 104"/>
                <a:gd name="T10" fmla="*/ 89 w 165"/>
                <a:gd name="T11" fmla="*/ 36 h 104"/>
                <a:gd name="T12" fmla="*/ 99 w 165"/>
                <a:gd name="T13" fmla="*/ 47 h 104"/>
                <a:gd name="T14" fmla="*/ 107 w 165"/>
                <a:gd name="T15" fmla="*/ 60 h 104"/>
                <a:gd name="T16" fmla="*/ 118 w 165"/>
                <a:gd name="T17" fmla="*/ 70 h 104"/>
                <a:gd name="T18" fmla="*/ 131 w 165"/>
                <a:gd name="T19" fmla="*/ 78 h 104"/>
                <a:gd name="T20" fmla="*/ 139 w 165"/>
                <a:gd name="T21" fmla="*/ 83 h 104"/>
                <a:gd name="T22" fmla="*/ 146 w 165"/>
                <a:gd name="T23" fmla="*/ 89 h 104"/>
                <a:gd name="T24" fmla="*/ 157 w 165"/>
                <a:gd name="T25" fmla="*/ 91 h 104"/>
                <a:gd name="T26" fmla="*/ 165 w 165"/>
                <a:gd name="T27" fmla="*/ 94 h 104"/>
                <a:gd name="T28" fmla="*/ 136 w 165"/>
                <a:gd name="T29" fmla="*/ 104 h 104"/>
                <a:gd name="T30" fmla="*/ 104 w 165"/>
                <a:gd name="T31" fmla="*/ 104 h 104"/>
                <a:gd name="T32" fmla="*/ 76 w 165"/>
                <a:gd name="T33" fmla="*/ 94 h 104"/>
                <a:gd name="T34" fmla="*/ 55 w 165"/>
                <a:gd name="T35" fmla="*/ 75 h 104"/>
                <a:gd name="T36" fmla="*/ 39 w 165"/>
                <a:gd name="T37" fmla="*/ 52 h 104"/>
                <a:gd name="T38" fmla="*/ 26 w 165"/>
                <a:gd name="T39" fmla="*/ 28 h 104"/>
                <a:gd name="T40" fmla="*/ 18 w 165"/>
                <a:gd name="T41" fmla="*/ 15 h 104"/>
                <a:gd name="T42" fmla="*/ 8 w 165"/>
                <a:gd name="T43" fmla="*/ 7 h 104"/>
                <a:gd name="T44" fmla="*/ 8 w 165"/>
                <a:gd name="T45" fmla="*/ 5 h 104"/>
                <a:gd name="T46" fmla="*/ 5 w 165"/>
                <a:gd name="T47" fmla="*/ 2 h 104"/>
                <a:gd name="T48" fmla="*/ 2 w 165"/>
                <a:gd name="T49" fmla="*/ 2 h 104"/>
                <a:gd name="T50" fmla="*/ 0 w 165"/>
                <a:gd name="T5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04">
                  <a:moveTo>
                    <a:pt x="0" y="0"/>
                  </a:moveTo>
                  <a:lnTo>
                    <a:pt x="31" y="2"/>
                  </a:lnTo>
                  <a:lnTo>
                    <a:pt x="57" y="10"/>
                  </a:lnTo>
                  <a:lnTo>
                    <a:pt x="70" y="18"/>
                  </a:lnTo>
                  <a:lnTo>
                    <a:pt x="81" y="26"/>
                  </a:lnTo>
                  <a:lnTo>
                    <a:pt x="89" y="36"/>
                  </a:lnTo>
                  <a:lnTo>
                    <a:pt x="99" y="47"/>
                  </a:lnTo>
                  <a:lnTo>
                    <a:pt x="107" y="60"/>
                  </a:lnTo>
                  <a:lnTo>
                    <a:pt x="118" y="70"/>
                  </a:lnTo>
                  <a:lnTo>
                    <a:pt x="131" y="78"/>
                  </a:lnTo>
                  <a:lnTo>
                    <a:pt x="139" y="83"/>
                  </a:lnTo>
                  <a:lnTo>
                    <a:pt x="146" y="89"/>
                  </a:lnTo>
                  <a:lnTo>
                    <a:pt x="157" y="91"/>
                  </a:lnTo>
                  <a:lnTo>
                    <a:pt x="165" y="94"/>
                  </a:lnTo>
                  <a:lnTo>
                    <a:pt x="136" y="104"/>
                  </a:lnTo>
                  <a:lnTo>
                    <a:pt x="104" y="104"/>
                  </a:lnTo>
                  <a:lnTo>
                    <a:pt x="76" y="94"/>
                  </a:lnTo>
                  <a:lnTo>
                    <a:pt x="55" y="75"/>
                  </a:lnTo>
                  <a:lnTo>
                    <a:pt x="39" y="52"/>
                  </a:lnTo>
                  <a:lnTo>
                    <a:pt x="26" y="28"/>
                  </a:lnTo>
                  <a:lnTo>
                    <a:pt x="18" y="15"/>
                  </a:lnTo>
                  <a:lnTo>
                    <a:pt x="8" y="7"/>
                  </a:lnTo>
                  <a:lnTo>
                    <a:pt x="8" y="5"/>
                  </a:lnTo>
                  <a:lnTo>
                    <a:pt x="5" y="2"/>
                  </a:lnTo>
                  <a:lnTo>
                    <a:pt x="2" y="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7" name="Freeform 906"/>
            <p:cNvSpPr/>
            <p:nvPr/>
          </p:nvSpPr>
          <p:spPr bwMode="auto">
            <a:xfrm>
              <a:off x="12910117" y="3100388"/>
              <a:ext cx="103188" cy="225425"/>
            </a:xfrm>
            <a:custGeom>
              <a:avLst/>
              <a:gdLst>
                <a:gd name="T0" fmla="*/ 58 w 65"/>
                <a:gd name="T1" fmla="*/ 0 h 142"/>
                <a:gd name="T2" fmla="*/ 63 w 65"/>
                <a:gd name="T3" fmla="*/ 27 h 142"/>
                <a:gd name="T4" fmla="*/ 65 w 65"/>
                <a:gd name="T5" fmla="*/ 50 h 142"/>
                <a:gd name="T6" fmla="*/ 60 w 65"/>
                <a:gd name="T7" fmla="*/ 66 h 142"/>
                <a:gd name="T8" fmla="*/ 55 w 65"/>
                <a:gd name="T9" fmla="*/ 79 h 142"/>
                <a:gd name="T10" fmla="*/ 45 w 65"/>
                <a:gd name="T11" fmla="*/ 92 h 142"/>
                <a:gd name="T12" fmla="*/ 34 w 65"/>
                <a:gd name="T13" fmla="*/ 100 h 142"/>
                <a:gd name="T14" fmla="*/ 24 w 65"/>
                <a:gd name="T15" fmla="*/ 110 h 142"/>
                <a:gd name="T16" fmla="*/ 18 w 65"/>
                <a:gd name="T17" fmla="*/ 116 h 142"/>
                <a:gd name="T18" fmla="*/ 11 w 65"/>
                <a:gd name="T19" fmla="*/ 121 h 142"/>
                <a:gd name="T20" fmla="*/ 5 w 65"/>
                <a:gd name="T21" fmla="*/ 129 h 142"/>
                <a:gd name="T22" fmla="*/ 0 w 65"/>
                <a:gd name="T23" fmla="*/ 134 h 142"/>
                <a:gd name="T24" fmla="*/ 0 w 65"/>
                <a:gd name="T25" fmla="*/ 142 h 142"/>
                <a:gd name="T26" fmla="*/ 0 w 65"/>
                <a:gd name="T27" fmla="*/ 118 h 142"/>
                <a:gd name="T28" fmla="*/ 8 w 65"/>
                <a:gd name="T29" fmla="*/ 97 h 142"/>
                <a:gd name="T30" fmla="*/ 24 w 65"/>
                <a:gd name="T31" fmla="*/ 71 h 142"/>
                <a:gd name="T32" fmla="*/ 42 w 65"/>
                <a:gd name="T33" fmla="*/ 48 h 142"/>
                <a:gd name="T34" fmla="*/ 50 w 65"/>
                <a:gd name="T35" fmla="*/ 37 h 142"/>
                <a:gd name="T36" fmla="*/ 52 w 65"/>
                <a:gd name="T37" fmla="*/ 27 h 142"/>
                <a:gd name="T38" fmla="*/ 55 w 65"/>
                <a:gd name="T39" fmla="*/ 16 h 142"/>
                <a:gd name="T40" fmla="*/ 58 w 65"/>
                <a:gd name="T41" fmla="*/ 11 h 142"/>
                <a:gd name="T42" fmla="*/ 58 w 65"/>
                <a:gd name="T43" fmla="*/ 6 h 142"/>
                <a:gd name="T44" fmla="*/ 58 w 65"/>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42">
                  <a:moveTo>
                    <a:pt x="58" y="0"/>
                  </a:moveTo>
                  <a:lnTo>
                    <a:pt x="63" y="27"/>
                  </a:lnTo>
                  <a:lnTo>
                    <a:pt x="65" y="50"/>
                  </a:lnTo>
                  <a:lnTo>
                    <a:pt x="60" y="66"/>
                  </a:lnTo>
                  <a:lnTo>
                    <a:pt x="55" y="79"/>
                  </a:lnTo>
                  <a:lnTo>
                    <a:pt x="45" y="92"/>
                  </a:lnTo>
                  <a:lnTo>
                    <a:pt x="34" y="100"/>
                  </a:lnTo>
                  <a:lnTo>
                    <a:pt x="24" y="110"/>
                  </a:lnTo>
                  <a:lnTo>
                    <a:pt x="18" y="116"/>
                  </a:lnTo>
                  <a:lnTo>
                    <a:pt x="11" y="121"/>
                  </a:lnTo>
                  <a:lnTo>
                    <a:pt x="5" y="129"/>
                  </a:lnTo>
                  <a:lnTo>
                    <a:pt x="0" y="134"/>
                  </a:lnTo>
                  <a:lnTo>
                    <a:pt x="0" y="142"/>
                  </a:lnTo>
                  <a:lnTo>
                    <a:pt x="0" y="118"/>
                  </a:lnTo>
                  <a:lnTo>
                    <a:pt x="8" y="97"/>
                  </a:lnTo>
                  <a:lnTo>
                    <a:pt x="24" y="71"/>
                  </a:lnTo>
                  <a:lnTo>
                    <a:pt x="42" y="48"/>
                  </a:lnTo>
                  <a:lnTo>
                    <a:pt x="50" y="37"/>
                  </a:lnTo>
                  <a:lnTo>
                    <a:pt x="52" y="27"/>
                  </a:lnTo>
                  <a:lnTo>
                    <a:pt x="55" y="16"/>
                  </a:lnTo>
                  <a:lnTo>
                    <a:pt x="58" y="11"/>
                  </a:lnTo>
                  <a:lnTo>
                    <a:pt x="58" y="6"/>
                  </a:lnTo>
                  <a:lnTo>
                    <a:pt x="5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8" name="Freeform 907"/>
            <p:cNvSpPr/>
            <p:nvPr/>
          </p:nvSpPr>
          <p:spPr bwMode="auto">
            <a:xfrm>
              <a:off x="12851379" y="3025775"/>
              <a:ext cx="138113" cy="292100"/>
            </a:xfrm>
            <a:custGeom>
              <a:avLst/>
              <a:gdLst>
                <a:gd name="T0" fmla="*/ 79 w 87"/>
                <a:gd name="T1" fmla="*/ 0 h 184"/>
                <a:gd name="T2" fmla="*/ 87 w 87"/>
                <a:gd name="T3" fmla="*/ 32 h 184"/>
                <a:gd name="T4" fmla="*/ 82 w 87"/>
                <a:gd name="T5" fmla="*/ 60 h 184"/>
                <a:gd name="T6" fmla="*/ 71 w 87"/>
                <a:gd name="T7" fmla="*/ 87 h 184"/>
                <a:gd name="T8" fmla="*/ 55 w 87"/>
                <a:gd name="T9" fmla="*/ 108 h 184"/>
                <a:gd name="T10" fmla="*/ 48 w 87"/>
                <a:gd name="T11" fmla="*/ 121 h 184"/>
                <a:gd name="T12" fmla="*/ 37 w 87"/>
                <a:gd name="T13" fmla="*/ 131 h 184"/>
                <a:gd name="T14" fmla="*/ 32 w 87"/>
                <a:gd name="T15" fmla="*/ 144 h 184"/>
                <a:gd name="T16" fmla="*/ 29 w 87"/>
                <a:gd name="T17" fmla="*/ 155 h 184"/>
                <a:gd name="T18" fmla="*/ 27 w 87"/>
                <a:gd name="T19" fmla="*/ 165 h 184"/>
                <a:gd name="T20" fmla="*/ 24 w 87"/>
                <a:gd name="T21" fmla="*/ 173 h 184"/>
                <a:gd name="T22" fmla="*/ 24 w 87"/>
                <a:gd name="T23" fmla="*/ 184 h 184"/>
                <a:gd name="T24" fmla="*/ 8 w 87"/>
                <a:gd name="T25" fmla="*/ 157 h 184"/>
                <a:gd name="T26" fmla="*/ 0 w 87"/>
                <a:gd name="T27" fmla="*/ 126 h 184"/>
                <a:gd name="T28" fmla="*/ 6 w 87"/>
                <a:gd name="T29" fmla="*/ 95 h 184"/>
                <a:gd name="T30" fmla="*/ 19 w 87"/>
                <a:gd name="T31" fmla="*/ 71 h 184"/>
                <a:gd name="T32" fmla="*/ 37 w 87"/>
                <a:gd name="T33" fmla="*/ 50 h 184"/>
                <a:gd name="T34" fmla="*/ 58 w 87"/>
                <a:gd name="T35" fmla="*/ 32 h 184"/>
                <a:gd name="T36" fmla="*/ 68 w 87"/>
                <a:gd name="T37" fmla="*/ 24 h 184"/>
                <a:gd name="T38" fmla="*/ 76 w 87"/>
                <a:gd name="T39" fmla="*/ 11 h 184"/>
                <a:gd name="T40" fmla="*/ 76 w 87"/>
                <a:gd name="T41" fmla="*/ 11 h 184"/>
                <a:gd name="T42" fmla="*/ 79 w 87"/>
                <a:gd name="T43" fmla="*/ 5 h 184"/>
                <a:gd name="T44" fmla="*/ 79 w 87"/>
                <a:gd name="T45" fmla="*/ 3 h 184"/>
                <a:gd name="T46" fmla="*/ 79 w 87"/>
                <a:gd name="T4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184">
                  <a:moveTo>
                    <a:pt x="79" y="0"/>
                  </a:moveTo>
                  <a:lnTo>
                    <a:pt x="87" y="32"/>
                  </a:lnTo>
                  <a:lnTo>
                    <a:pt x="82" y="60"/>
                  </a:lnTo>
                  <a:lnTo>
                    <a:pt x="71" y="87"/>
                  </a:lnTo>
                  <a:lnTo>
                    <a:pt x="55" y="108"/>
                  </a:lnTo>
                  <a:lnTo>
                    <a:pt x="48" y="121"/>
                  </a:lnTo>
                  <a:lnTo>
                    <a:pt x="37" y="131"/>
                  </a:lnTo>
                  <a:lnTo>
                    <a:pt x="32" y="144"/>
                  </a:lnTo>
                  <a:lnTo>
                    <a:pt x="29" y="155"/>
                  </a:lnTo>
                  <a:lnTo>
                    <a:pt x="27" y="165"/>
                  </a:lnTo>
                  <a:lnTo>
                    <a:pt x="24" y="173"/>
                  </a:lnTo>
                  <a:lnTo>
                    <a:pt x="24" y="184"/>
                  </a:lnTo>
                  <a:lnTo>
                    <a:pt x="8" y="157"/>
                  </a:lnTo>
                  <a:lnTo>
                    <a:pt x="0" y="126"/>
                  </a:lnTo>
                  <a:lnTo>
                    <a:pt x="6" y="95"/>
                  </a:lnTo>
                  <a:lnTo>
                    <a:pt x="19" y="71"/>
                  </a:lnTo>
                  <a:lnTo>
                    <a:pt x="37" y="50"/>
                  </a:lnTo>
                  <a:lnTo>
                    <a:pt x="58" y="32"/>
                  </a:lnTo>
                  <a:lnTo>
                    <a:pt x="68" y="24"/>
                  </a:lnTo>
                  <a:lnTo>
                    <a:pt x="76" y="11"/>
                  </a:lnTo>
                  <a:lnTo>
                    <a:pt x="76" y="11"/>
                  </a:lnTo>
                  <a:lnTo>
                    <a:pt x="79" y="5"/>
                  </a:lnTo>
                  <a:lnTo>
                    <a:pt x="79" y="3"/>
                  </a:lnTo>
                  <a:lnTo>
                    <a:pt x="7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9" name="Freeform 908"/>
            <p:cNvSpPr>
              <a:spLocks noEditPoints="1"/>
            </p:cNvSpPr>
            <p:nvPr/>
          </p:nvSpPr>
          <p:spPr bwMode="auto">
            <a:xfrm>
              <a:off x="14792892" y="2032000"/>
              <a:ext cx="690563" cy="346075"/>
            </a:xfrm>
            <a:custGeom>
              <a:avLst/>
              <a:gdLst>
                <a:gd name="T0" fmla="*/ 364 w 435"/>
                <a:gd name="T1" fmla="*/ 34 h 218"/>
                <a:gd name="T2" fmla="*/ 364 w 435"/>
                <a:gd name="T3" fmla="*/ 34 h 218"/>
                <a:gd name="T4" fmla="*/ 359 w 435"/>
                <a:gd name="T5" fmla="*/ 79 h 218"/>
                <a:gd name="T6" fmla="*/ 346 w 435"/>
                <a:gd name="T7" fmla="*/ 118 h 218"/>
                <a:gd name="T8" fmla="*/ 351 w 435"/>
                <a:gd name="T9" fmla="*/ 121 h 218"/>
                <a:gd name="T10" fmla="*/ 359 w 435"/>
                <a:gd name="T11" fmla="*/ 121 h 218"/>
                <a:gd name="T12" fmla="*/ 367 w 435"/>
                <a:gd name="T13" fmla="*/ 121 h 218"/>
                <a:gd name="T14" fmla="*/ 375 w 435"/>
                <a:gd name="T15" fmla="*/ 118 h 218"/>
                <a:gd name="T16" fmla="*/ 383 w 435"/>
                <a:gd name="T17" fmla="*/ 113 h 218"/>
                <a:gd name="T18" fmla="*/ 390 w 435"/>
                <a:gd name="T19" fmla="*/ 105 h 218"/>
                <a:gd name="T20" fmla="*/ 396 w 435"/>
                <a:gd name="T21" fmla="*/ 97 h 218"/>
                <a:gd name="T22" fmla="*/ 401 w 435"/>
                <a:gd name="T23" fmla="*/ 87 h 218"/>
                <a:gd name="T24" fmla="*/ 403 w 435"/>
                <a:gd name="T25" fmla="*/ 76 h 218"/>
                <a:gd name="T26" fmla="*/ 401 w 435"/>
                <a:gd name="T27" fmla="*/ 66 h 218"/>
                <a:gd name="T28" fmla="*/ 396 w 435"/>
                <a:gd name="T29" fmla="*/ 55 h 218"/>
                <a:gd name="T30" fmla="*/ 390 w 435"/>
                <a:gd name="T31" fmla="*/ 48 h 218"/>
                <a:gd name="T32" fmla="*/ 383 w 435"/>
                <a:gd name="T33" fmla="*/ 42 h 218"/>
                <a:gd name="T34" fmla="*/ 375 w 435"/>
                <a:gd name="T35" fmla="*/ 37 h 218"/>
                <a:gd name="T36" fmla="*/ 364 w 435"/>
                <a:gd name="T37" fmla="*/ 34 h 218"/>
                <a:gd name="T38" fmla="*/ 3 w 435"/>
                <a:gd name="T39" fmla="*/ 0 h 218"/>
                <a:gd name="T40" fmla="*/ 362 w 435"/>
                <a:gd name="T41" fmla="*/ 0 h 218"/>
                <a:gd name="T42" fmla="*/ 362 w 435"/>
                <a:gd name="T43" fmla="*/ 0 h 218"/>
                <a:gd name="T44" fmla="*/ 375 w 435"/>
                <a:gd name="T45" fmla="*/ 0 h 218"/>
                <a:gd name="T46" fmla="*/ 398 w 435"/>
                <a:gd name="T47" fmla="*/ 11 h 218"/>
                <a:gd name="T48" fmla="*/ 417 w 435"/>
                <a:gd name="T49" fmla="*/ 29 h 218"/>
                <a:gd name="T50" fmla="*/ 430 w 435"/>
                <a:gd name="T51" fmla="*/ 50 h 218"/>
                <a:gd name="T52" fmla="*/ 435 w 435"/>
                <a:gd name="T53" fmla="*/ 76 h 218"/>
                <a:gd name="T54" fmla="*/ 430 w 435"/>
                <a:gd name="T55" fmla="*/ 103 h 218"/>
                <a:gd name="T56" fmla="*/ 417 w 435"/>
                <a:gd name="T57" fmla="*/ 126 h 218"/>
                <a:gd name="T58" fmla="*/ 398 w 435"/>
                <a:gd name="T59" fmla="*/ 144 h 218"/>
                <a:gd name="T60" fmla="*/ 375 w 435"/>
                <a:gd name="T61" fmla="*/ 152 h 218"/>
                <a:gd name="T62" fmla="*/ 359 w 435"/>
                <a:gd name="T63" fmla="*/ 155 h 218"/>
                <a:gd name="T64" fmla="*/ 341 w 435"/>
                <a:gd name="T65" fmla="*/ 152 h 218"/>
                <a:gd name="T66" fmla="*/ 328 w 435"/>
                <a:gd name="T67" fmla="*/ 147 h 218"/>
                <a:gd name="T68" fmla="*/ 299 w 435"/>
                <a:gd name="T69" fmla="*/ 176 h 218"/>
                <a:gd name="T70" fmla="*/ 265 w 435"/>
                <a:gd name="T71" fmla="*/ 197 h 218"/>
                <a:gd name="T72" fmla="*/ 225 w 435"/>
                <a:gd name="T73" fmla="*/ 213 h 218"/>
                <a:gd name="T74" fmla="*/ 184 w 435"/>
                <a:gd name="T75" fmla="*/ 218 h 218"/>
                <a:gd name="T76" fmla="*/ 134 w 435"/>
                <a:gd name="T77" fmla="*/ 210 h 218"/>
                <a:gd name="T78" fmla="*/ 92 w 435"/>
                <a:gd name="T79" fmla="*/ 192 h 218"/>
                <a:gd name="T80" fmla="*/ 55 w 435"/>
                <a:gd name="T81" fmla="*/ 163 h 218"/>
                <a:gd name="T82" fmla="*/ 26 w 435"/>
                <a:gd name="T83" fmla="*/ 126 h 218"/>
                <a:gd name="T84" fmla="*/ 8 w 435"/>
                <a:gd name="T85" fmla="*/ 82 h 218"/>
                <a:gd name="T86" fmla="*/ 0 w 435"/>
                <a:gd name="T87" fmla="*/ 34 h 218"/>
                <a:gd name="T88" fmla="*/ 3 w 435"/>
                <a:gd name="T89" fmla="*/ 16 h 218"/>
                <a:gd name="T90" fmla="*/ 3 w 435"/>
                <a:gd name="T9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218">
                  <a:moveTo>
                    <a:pt x="364" y="34"/>
                  </a:moveTo>
                  <a:lnTo>
                    <a:pt x="364" y="34"/>
                  </a:lnTo>
                  <a:lnTo>
                    <a:pt x="359" y="79"/>
                  </a:lnTo>
                  <a:lnTo>
                    <a:pt x="346" y="118"/>
                  </a:lnTo>
                  <a:lnTo>
                    <a:pt x="351" y="121"/>
                  </a:lnTo>
                  <a:lnTo>
                    <a:pt x="359" y="121"/>
                  </a:lnTo>
                  <a:lnTo>
                    <a:pt x="367" y="121"/>
                  </a:lnTo>
                  <a:lnTo>
                    <a:pt x="375" y="118"/>
                  </a:lnTo>
                  <a:lnTo>
                    <a:pt x="383" y="113"/>
                  </a:lnTo>
                  <a:lnTo>
                    <a:pt x="390" y="105"/>
                  </a:lnTo>
                  <a:lnTo>
                    <a:pt x="396" y="97"/>
                  </a:lnTo>
                  <a:lnTo>
                    <a:pt x="401" y="87"/>
                  </a:lnTo>
                  <a:lnTo>
                    <a:pt x="403" y="76"/>
                  </a:lnTo>
                  <a:lnTo>
                    <a:pt x="401" y="66"/>
                  </a:lnTo>
                  <a:lnTo>
                    <a:pt x="396" y="55"/>
                  </a:lnTo>
                  <a:lnTo>
                    <a:pt x="390" y="48"/>
                  </a:lnTo>
                  <a:lnTo>
                    <a:pt x="383" y="42"/>
                  </a:lnTo>
                  <a:lnTo>
                    <a:pt x="375" y="37"/>
                  </a:lnTo>
                  <a:lnTo>
                    <a:pt x="364" y="34"/>
                  </a:lnTo>
                  <a:close/>
                  <a:moveTo>
                    <a:pt x="3" y="0"/>
                  </a:moveTo>
                  <a:lnTo>
                    <a:pt x="362" y="0"/>
                  </a:lnTo>
                  <a:lnTo>
                    <a:pt x="362" y="0"/>
                  </a:lnTo>
                  <a:lnTo>
                    <a:pt x="375" y="0"/>
                  </a:lnTo>
                  <a:lnTo>
                    <a:pt x="398" y="11"/>
                  </a:lnTo>
                  <a:lnTo>
                    <a:pt x="417" y="29"/>
                  </a:lnTo>
                  <a:lnTo>
                    <a:pt x="430" y="50"/>
                  </a:lnTo>
                  <a:lnTo>
                    <a:pt x="435" y="76"/>
                  </a:lnTo>
                  <a:lnTo>
                    <a:pt x="430" y="103"/>
                  </a:lnTo>
                  <a:lnTo>
                    <a:pt x="417" y="126"/>
                  </a:lnTo>
                  <a:lnTo>
                    <a:pt x="398" y="144"/>
                  </a:lnTo>
                  <a:lnTo>
                    <a:pt x="375" y="152"/>
                  </a:lnTo>
                  <a:lnTo>
                    <a:pt x="359" y="155"/>
                  </a:lnTo>
                  <a:lnTo>
                    <a:pt x="341" y="152"/>
                  </a:lnTo>
                  <a:lnTo>
                    <a:pt x="328" y="147"/>
                  </a:lnTo>
                  <a:lnTo>
                    <a:pt x="299" y="176"/>
                  </a:lnTo>
                  <a:lnTo>
                    <a:pt x="265" y="197"/>
                  </a:lnTo>
                  <a:lnTo>
                    <a:pt x="225" y="213"/>
                  </a:lnTo>
                  <a:lnTo>
                    <a:pt x="184" y="218"/>
                  </a:lnTo>
                  <a:lnTo>
                    <a:pt x="134" y="210"/>
                  </a:lnTo>
                  <a:lnTo>
                    <a:pt x="92" y="192"/>
                  </a:lnTo>
                  <a:lnTo>
                    <a:pt x="55" y="163"/>
                  </a:lnTo>
                  <a:lnTo>
                    <a:pt x="26" y="126"/>
                  </a:lnTo>
                  <a:lnTo>
                    <a:pt x="8" y="82"/>
                  </a:lnTo>
                  <a:lnTo>
                    <a:pt x="0" y="34"/>
                  </a:lnTo>
                  <a:lnTo>
                    <a:pt x="3" y="16"/>
                  </a:lnTo>
                  <a:lnTo>
                    <a:pt x="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0" name="Rectangle 909"/>
            <p:cNvSpPr>
              <a:spLocks noChangeArrowheads="1"/>
            </p:cNvSpPr>
            <p:nvPr/>
          </p:nvSpPr>
          <p:spPr bwMode="auto">
            <a:xfrm>
              <a:off x="14792892" y="2406650"/>
              <a:ext cx="623888"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1" name="Freeform 910"/>
            <p:cNvSpPr/>
            <p:nvPr/>
          </p:nvSpPr>
          <p:spPr bwMode="auto">
            <a:xfrm>
              <a:off x="14942117" y="1746250"/>
              <a:ext cx="100013" cy="257175"/>
            </a:xfrm>
            <a:custGeom>
              <a:avLst/>
              <a:gdLst>
                <a:gd name="T0" fmla="*/ 29 w 63"/>
                <a:gd name="T1" fmla="*/ 0 h 162"/>
                <a:gd name="T2" fmla="*/ 37 w 63"/>
                <a:gd name="T3" fmla="*/ 0 h 162"/>
                <a:gd name="T4" fmla="*/ 42 w 63"/>
                <a:gd name="T5" fmla="*/ 2 h 162"/>
                <a:gd name="T6" fmla="*/ 48 w 63"/>
                <a:gd name="T7" fmla="*/ 5 h 162"/>
                <a:gd name="T8" fmla="*/ 50 w 63"/>
                <a:gd name="T9" fmla="*/ 10 h 162"/>
                <a:gd name="T10" fmla="*/ 50 w 63"/>
                <a:gd name="T11" fmla="*/ 15 h 162"/>
                <a:gd name="T12" fmla="*/ 50 w 63"/>
                <a:gd name="T13" fmla="*/ 23 h 162"/>
                <a:gd name="T14" fmla="*/ 48 w 63"/>
                <a:gd name="T15" fmla="*/ 29 h 162"/>
                <a:gd name="T16" fmla="*/ 42 w 63"/>
                <a:gd name="T17" fmla="*/ 34 h 162"/>
                <a:gd name="T18" fmla="*/ 40 w 63"/>
                <a:gd name="T19" fmla="*/ 36 h 162"/>
                <a:gd name="T20" fmla="*/ 37 w 63"/>
                <a:gd name="T21" fmla="*/ 42 h 162"/>
                <a:gd name="T22" fmla="*/ 37 w 63"/>
                <a:gd name="T23" fmla="*/ 47 h 162"/>
                <a:gd name="T24" fmla="*/ 40 w 63"/>
                <a:gd name="T25" fmla="*/ 52 h 162"/>
                <a:gd name="T26" fmla="*/ 42 w 63"/>
                <a:gd name="T27" fmla="*/ 57 h 162"/>
                <a:gd name="T28" fmla="*/ 42 w 63"/>
                <a:gd name="T29" fmla="*/ 60 h 162"/>
                <a:gd name="T30" fmla="*/ 50 w 63"/>
                <a:gd name="T31" fmla="*/ 73 h 162"/>
                <a:gd name="T32" fmla="*/ 55 w 63"/>
                <a:gd name="T33" fmla="*/ 86 h 162"/>
                <a:gd name="T34" fmla="*/ 61 w 63"/>
                <a:gd name="T35" fmla="*/ 99 h 162"/>
                <a:gd name="T36" fmla="*/ 63 w 63"/>
                <a:gd name="T37" fmla="*/ 118 h 162"/>
                <a:gd name="T38" fmla="*/ 58 w 63"/>
                <a:gd name="T39" fmla="*/ 136 h 162"/>
                <a:gd name="T40" fmla="*/ 48 w 63"/>
                <a:gd name="T41" fmla="*/ 152 h 162"/>
                <a:gd name="T42" fmla="*/ 32 w 63"/>
                <a:gd name="T43" fmla="*/ 159 h 162"/>
                <a:gd name="T44" fmla="*/ 24 w 63"/>
                <a:gd name="T45" fmla="*/ 162 h 162"/>
                <a:gd name="T46" fmla="*/ 19 w 63"/>
                <a:gd name="T47" fmla="*/ 159 h 162"/>
                <a:gd name="T48" fmla="*/ 14 w 63"/>
                <a:gd name="T49" fmla="*/ 157 h 162"/>
                <a:gd name="T50" fmla="*/ 11 w 63"/>
                <a:gd name="T51" fmla="*/ 152 h 162"/>
                <a:gd name="T52" fmla="*/ 8 w 63"/>
                <a:gd name="T53" fmla="*/ 146 h 162"/>
                <a:gd name="T54" fmla="*/ 8 w 63"/>
                <a:gd name="T55" fmla="*/ 139 h 162"/>
                <a:gd name="T56" fmla="*/ 11 w 63"/>
                <a:gd name="T57" fmla="*/ 133 h 162"/>
                <a:gd name="T58" fmla="*/ 16 w 63"/>
                <a:gd name="T59" fmla="*/ 128 h 162"/>
                <a:gd name="T60" fmla="*/ 21 w 63"/>
                <a:gd name="T61" fmla="*/ 125 h 162"/>
                <a:gd name="T62" fmla="*/ 27 w 63"/>
                <a:gd name="T63" fmla="*/ 118 h 162"/>
                <a:gd name="T64" fmla="*/ 24 w 63"/>
                <a:gd name="T65" fmla="*/ 107 h 162"/>
                <a:gd name="T66" fmla="*/ 21 w 63"/>
                <a:gd name="T67" fmla="*/ 97 h 162"/>
                <a:gd name="T68" fmla="*/ 14 w 63"/>
                <a:gd name="T69" fmla="*/ 84 h 162"/>
                <a:gd name="T70" fmla="*/ 8 w 63"/>
                <a:gd name="T71" fmla="*/ 70 h 162"/>
                <a:gd name="T72" fmla="*/ 6 w 63"/>
                <a:gd name="T73" fmla="*/ 65 h 162"/>
                <a:gd name="T74" fmla="*/ 0 w 63"/>
                <a:gd name="T75" fmla="*/ 42 h 162"/>
                <a:gd name="T76" fmla="*/ 6 w 63"/>
                <a:gd name="T77" fmla="*/ 18 h 162"/>
                <a:gd name="T78" fmla="*/ 24 w 63"/>
                <a:gd name="T79" fmla="*/ 2 h 162"/>
                <a:gd name="T80" fmla="*/ 29 w 63"/>
                <a:gd name="T8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162">
                  <a:moveTo>
                    <a:pt x="29" y="0"/>
                  </a:moveTo>
                  <a:lnTo>
                    <a:pt x="37" y="0"/>
                  </a:lnTo>
                  <a:lnTo>
                    <a:pt x="42" y="2"/>
                  </a:lnTo>
                  <a:lnTo>
                    <a:pt x="48" y="5"/>
                  </a:lnTo>
                  <a:lnTo>
                    <a:pt x="50" y="10"/>
                  </a:lnTo>
                  <a:lnTo>
                    <a:pt x="50" y="15"/>
                  </a:lnTo>
                  <a:lnTo>
                    <a:pt x="50" y="23"/>
                  </a:lnTo>
                  <a:lnTo>
                    <a:pt x="48" y="29"/>
                  </a:lnTo>
                  <a:lnTo>
                    <a:pt x="42" y="34"/>
                  </a:lnTo>
                  <a:lnTo>
                    <a:pt x="40" y="36"/>
                  </a:lnTo>
                  <a:lnTo>
                    <a:pt x="37" y="42"/>
                  </a:lnTo>
                  <a:lnTo>
                    <a:pt x="37" y="47"/>
                  </a:lnTo>
                  <a:lnTo>
                    <a:pt x="40" y="52"/>
                  </a:lnTo>
                  <a:lnTo>
                    <a:pt x="42" y="57"/>
                  </a:lnTo>
                  <a:lnTo>
                    <a:pt x="42" y="60"/>
                  </a:lnTo>
                  <a:lnTo>
                    <a:pt x="50" y="73"/>
                  </a:lnTo>
                  <a:lnTo>
                    <a:pt x="55" y="86"/>
                  </a:lnTo>
                  <a:lnTo>
                    <a:pt x="61" y="99"/>
                  </a:lnTo>
                  <a:lnTo>
                    <a:pt x="63" y="118"/>
                  </a:lnTo>
                  <a:lnTo>
                    <a:pt x="58" y="136"/>
                  </a:lnTo>
                  <a:lnTo>
                    <a:pt x="48" y="152"/>
                  </a:lnTo>
                  <a:lnTo>
                    <a:pt x="32" y="159"/>
                  </a:lnTo>
                  <a:lnTo>
                    <a:pt x="24" y="162"/>
                  </a:lnTo>
                  <a:lnTo>
                    <a:pt x="19" y="159"/>
                  </a:lnTo>
                  <a:lnTo>
                    <a:pt x="14" y="157"/>
                  </a:lnTo>
                  <a:lnTo>
                    <a:pt x="11" y="152"/>
                  </a:lnTo>
                  <a:lnTo>
                    <a:pt x="8" y="146"/>
                  </a:lnTo>
                  <a:lnTo>
                    <a:pt x="8" y="139"/>
                  </a:lnTo>
                  <a:lnTo>
                    <a:pt x="11" y="133"/>
                  </a:lnTo>
                  <a:lnTo>
                    <a:pt x="16" y="128"/>
                  </a:lnTo>
                  <a:lnTo>
                    <a:pt x="21" y="125"/>
                  </a:lnTo>
                  <a:lnTo>
                    <a:pt x="27" y="118"/>
                  </a:lnTo>
                  <a:lnTo>
                    <a:pt x="24" y="107"/>
                  </a:lnTo>
                  <a:lnTo>
                    <a:pt x="21" y="97"/>
                  </a:lnTo>
                  <a:lnTo>
                    <a:pt x="14" y="84"/>
                  </a:lnTo>
                  <a:lnTo>
                    <a:pt x="8" y="70"/>
                  </a:lnTo>
                  <a:lnTo>
                    <a:pt x="6" y="65"/>
                  </a:lnTo>
                  <a:lnTo>
                    <a:pt x="0" y="42"/>
                  </a:lnTo>
                  <a:lnTo>
                    <a:pt x="6" y="18"/>
                  </a:lnTo>
                  <a:lnTo>
                    <a:pt x="24" y="2"/>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2" name="Freeform 911"/>
            <p:cNvSpPr/>
            <p:nvPr/>
          </p:nvSpPr>
          <p:spPr bwMode="auto">
            <a:xfrm>
              <a:off x="15105629" y="1746250"/>
              <a:ext cx="98425" cy="257175"/>
            </a:xfrm>
            <a:custGeom>
              <a:avLst/>
              <a:gdLst>
                <a:gd name="T0" fmla="*/ 28 w 62"/>
                <a:gd name="T1" fmla="*/ 0 h 162"/>
                <a:gd name="T2" fmla="*/ 36 w 62"/>
                <a:gd name="T3" fmla="*/ 0 h 162"/>
                <a:gd name="T4" fmla="*/ 41 w 62"/>
                <a:gd name="T5" fmla="*/ 2 h 162"/>
                <a:gd name="T6" fmla="*/ 47 w 62"/>
                <a:gd name="T7" fmla="*/ 5 h 162"/>
                <a:gd name="T8" fmla="*/ 49 w 62"/>
                <a:gd name="T9" fmla="*/ 10 h 162"/>
                <a:gd name="T10" fmla="*/ 49 w 62"/>
                <a:gd name="T11" fmla="*/ 15 h 162"/>
                <a:gd name="T12" fmla="*/ 49 w 62"/>
                <a:gd name="T13" fmla="*/ 23 h 162"/>
                <a:gd name="T14" fmla="*/ 47 w 62"/>
                <a:gd name="T15" fmla="*/ 29 h 162"/>
                <a:gd name="T16" fmla="*/ 41 w 62"/>
                <a:gd name="T17" fmla="*/ 34 h 162"/>
                <a:gd name="T18" fmla="*/ 39 w 62"/>
                <a:gd name="T19" fmla="*/ 36 h 162"/>
                <a:gd name="T20" fmla="*/ 36 w 62"/>
                <a:gd name="T21" fmla="*/ 42 h 162"/>
                <a:gd name="T22" fmla="*/ 36 w 62"/>
                <a:gd name="T23" fmla="*/ 47 h 162"/>
                <a:gd name="T24" fmla="*/ 39 w 62"/>
                <a:gd name="T25" fmla="*/ 52 h 162"/>
                <a:gd name="T26" fmla="*/ 41 w 62"/>
                <a:gd name="T27" fmla="*/ 57 h 162"/>
                <a:gd name="T28" fmla="*/ 44 w 62"/>
                <a:gd name="T29" fmla="*/ 60 h 162"/>
                <a:gd name="T30" fmla="*/ 49 w 62"/>
                <a:gd name="T31" fmla="*/ 73 h 162"/>
                <a:gd name="T32" fmla="*/ 55 w 62"/>
                <a:gd name="T33" fmla="*/ 86 h 162"/>
                <a:gd name="T34" fmla="*/ 60 w 62"/>
                <a:gd name="T35" fmla="*/ 99 h 162"/>
                <a:gd name="T36" fmla="*/ 62 w 62"/>
                <a:gd name="T37" fmla="*/ 118 h 162"/>
                <a:gd name="T38" fmla="*/ 57 w 62"/>
                <a:gd name="T39" fmla="*/ 136 h 162"/>
                <a:gd name="T40" fmla="*/ 47 w 62"/>
                <a:gd name="T41" fmla="*/ 152 h 162"/>
                <a:gd name="T42" fmla="*/ 31 w 62"/>
                <a:gd name="T43" fmla="*/ 159 h 162"/>
                <a:gd name="T44" fmla="*/ 23 w 62"/>
                <a:gd name="T45" fmla="*/ 162 h 162"/>
                <a:gd name="T46" fmla="*/ 18 w 62"/>
                <a:gd name="T47" fmla="*/ 159 h 162"/>
                <a:gd name="T48" fmla="*/ 13 w 62"/>
                <a:gd name="T49" fmla="*/ 157 h 162"/>
                <a:gd name="T50" fmla="*/ 10 w 62"/>
                <a:gd name="T51" fmla="*/ 152 h 162"/>
                <a:gd name="T52" fmla="*/ 7 w 62"/>
                <a:gd name="T53" fmla="*/ 146 h 162"/>
                <a:gd name="T54" fmla="*/ 7 w 62"/>
                <a:gd name="T55" fmla="*/ 139 h 162"/>
                <a:gd name="T56" fmla="*/ 10 w 62"/>
                <a:gd name="T57" fmla="*/ 133 h 162"/>
                <a:gd name="T58" fmla="*/ 15 w 62"/>
                <a:gd name="T59" fmla="*/ 128 h 162"/>
                <a:gd name="T60" fmla="*/ 21 w 62"/>
                <a:gd name="T61" fmla="*/ 125 h 162"/>
                <a:gd name="T62" fmla="*/ 26 w 62"/>
                <a:gd name="T63" fmla="*/ 118 h 162"/>
                <a:gd name="T64" fmla="*/ 26 w 62"/>
                <a:gd name="T65" fmla="*/ 107 h 162"/>
                <a:gd name="T66" fmla="*/ 21 w 62"/>
                <a:gd name="T67" fmla="*/ 97 h 162"/>
                <a:gd name="T68" fmla="*/ 13 w 62"/>
                <a:gd name="T69" fmla="*/ 84 h 162"/>
                <a:gd name="T70" fmla="*/ 7 w 62"/>
                <a:gd name="T71" fmla="*/ 70 h 162"/>
                <a:gd name="T72" fmla="*/ 5 w 62"/>
                <a:gd name="T73" fmla="*/ 65 h 162"/>
                <a:gd name="T74" fmla="*/ 0 w 62"/>
                <a:gd name="T75" fmla="*/ 42 h 162"/>
                <a:gd name="T76" fmla="*/ 7 w 62"/>
                <a:gd name="T77" fmla="*/ 18 h 162"/>
                <a:gd name="T78" fmla="*/ 23 w 62"/>
                <a:gd name="T79" fmla="*/ 2 h 162"/>
                <a:gd name="T80" fmla="*/ 28 w 62"/>
                <a:gd name="T8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 h="162">
                  <a:moveTo>
                    <a:pt x="28" y="0"/>
                  </a:moveTo>
                  <a:lnTo>
                    <a:pt x="36" y="0"/>
                  </a:lnTo>
                  <a:lnTo>
                    <a:pt x="41" y="2"/>
                  </a:lnTo>
                  <a:lnTo>
                    <a:pt x="47" y="5"/>
                  </a:lnTo>
                  <a:lnTo>
                    <a:pt x="49" y="10"/>
                  </a:lnTo>
                  <a:lnTo>
                    <a:pt x="49" y="15"/>
                  </a:lnTo>
                  <a:lnTo>
                    <a:pt x="49" y="23"/>
                  </a:lnTo>
                  <a:lnTo>
                    <a:pt x="47" y="29"/>
                  </a:lnTo>
                  <a:lnTo>
                    <a:pt x="41" y="34"/>
                  </a:lnTo>
                  <a:lnTo>
                    <a:pt x="39" y="36"/>
                  </a:lnTo>
                  <a:lnTo>
                    <a:pt x="36" y="42"/>
                  </a:lnTo>
                  <a:lnTo>
                    <a:pt x="36" y="47"/>
                  </a:lnTo>
                  <a:lnTo>
                    <a:pt x="39" y="52"/>
                  </a:lnTo>
                  <a:lnTo>
                    <a:pt x="41" y="57"/>
                  </a:lnTo>
                  <a:lnTo>
                    <a:pt x="44" y="60"/>
                  </a:lnTo>
                  <a:lnTo>
                    <a:pt x="49" y="73"/>
                  </a:lnTo>
                  <a:lnTo>
                    <a:pt x="55" y="86"/>
                  </a:lnTo>
                  <a:lnTo>
                    <a:pt x="60" y="99"/>
                  </a:lnTo>
                  <a:lnTo>
                    <a:pt x="62" y="118"/>
                  </a:lnTo>
                  <a:lnTo>
                    <a:pt x="57" y="136"/>
                  </a:lnTo>
                  <a:lnTo>
                    <a:pt x="47" y="152"/>
                  </a:lnTo>
                  <a:lnTo>
                    <a:pt x="31" y="159"/>
                  </a:lnTo>
                  <a:lnTo>
                    <a:pt x="23" y="162"/>
                  </a:lnTo>
                  <a:lnTo>
                    <a:pt x="18" y="159"/>
                  </a:lnTo>
                  <a:lnTo>
                    <a:pt x="13" y="157"/>
                  </a:lnTo>
                  <a:lnTo>
                    <a:pt x="10" y="152"/>
                  </a:lnTo>
                  <a:lnTo>
                    <a:pt x="7" y="146"/>
                  </a:lnTo>
                  <a:lnTo>
                    <a:pt x="7" y="139"/>
                  </a:lnTo>
                  <a:lnTo>
                    <a:pt x="10" y="133"/>
                  </a:lnTo>
                  <a:lnTo>
                    <a:pt x="15" y="128"/>
                  </a:lnTo>
                  <a:lnTo>
                    <a:pt x="21" y="125"/>
                  </a:lnTo>
                  <a:lnTo>
                    <a:pt x="26" y="118"/>
                  </a:lnTo>
                  <a:lnTo>
                    <a:pt x="26" y="107"/>
                  </a:lnTo>
                  <a:lnTo>
                    <a:pt x="21" y="97"/>
                  </a:lnTo>
                  <a:lnTo>
                    <a:pt x="13" y="84"/>
                  </a:lnTo>
                  <a:lnTo>
                    <a:pt x="7" y="70"/>
                  </a:lnTo>
                  <a:lnTo>
                    <a:pt x="5" y="65"/>
                  </a:lnTo>
                  <a:lnTo>
                    <a:pt x="0" y="42"/>
                  </a:lnTo>
                  <a:lnTo>
                    <a:pt x="7" y="18"/>
                  </a:lnTo>
                  <a:lnTo>
                    <a:pt x="23" y="2"/>
                  </a:lnTo>
                  <a:lnTo>
                    <a:pt x="2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3" name="Freeform 912"/>
            <p:cNvSpPr/>
            <p:nvPr/>
          </p:nvSpPr>
          <p:spPr bwMode="auto">
            <a:xfrm>
              <a:off x="20584092" y="2643188"/>
              <a:ext cx="344488" cy="561975"/>
            </a:xfrm>
            <a:custGeom>
              <a:avLst/>
              <a:gdLst>
                <a:gd name="T0" fmla="*/ 110 w 217"/>
                <a:gd name="T1" fmla="*/ 0 h 354"/>
                <a:gd name="T2" fmla="*/ 217 w 217"/>
                <a:gd name="T3" fmla="*/ 0 h 354"/>
                <a:gd name="T4" fmla="*/ 217 w 217"/>
                <a:gd name="T5" fmla="*/ 205 h 354"/>
                <a:gd name="T6" fmla="*/ 157 w 217"/>
                <a:gd name="T7" fmla="*/ 354 h 354"/>
                <a:gd name="T8" fmla="*/ 0 w 217"/>
                <a:gd name="T9" fmla="*/ 283 h 354"/>
                <a:gd name="T10" fmla="*/ 110 w 217"/>
                <a:gd name="T11" fmla="*/ 0 h 354"/>
              </a:gdLst>
              <a:ahLst/>
              <a:cxnLst>
                <a:cxn ang="0">
                  <a:pos x="T0" y="T1"/>
                </a:cxn>
                <a:cxn ang="0">
                  <a:pos x="T2" y="T3"/>
                </a:cxn>
                <a:cxn ang="0">
                  <a:pos x="T4" y="T5"/>
                </a:cxn>
                <a:cxn ang="0">
                  <a:pos x="T6" y="T7"/>
                </a:cxn>
                <a:cxn ang="0">
                  <a:pos x="T8" y="T9"/>
                </a:cxn>
                <a:cxn ang="0">
                  <a:pos x="T10" y="T11"/>
                </a:cxn>
              </a:cxnLst>
              <a:rect l="0" t="0" r="r" b="b"/>
              <a:pathLst>
                <a:path w="217" h="354">
                  <a:moveTo>
                    <a:pt x="110" y="0"/>
                  </a:moveTo>
                  <a:lnTo>
                    <a:pt x="217" y="0"/>
                  </a:lnTo>
                  <a:lnTo>
                    <a:pt x="217" y="205"/>
                  </a:lnTo>
                  <a:lnTo>
                    <a:pt x="157" y="354"/>
                  </a:lnTo>
                  <a:lnTo>
                    <a:pt x="0" y="283"/>
                  </a:lnTo>
                  <a:lnTo>
                    <a:pt x="1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4" name="Freeform 913"/>
            <p:cNvSpPr/>
            <p:nvPr/>
          </p:nvSpPr>
          <p:spPr bwMode="auto">
            <a:xfrm>
              <a:off x="20949217" y="2643188"/>
              <a:ext cx="66675" cy="174625"/>
            </a:xfrm>
            <a:custGeom>
              <a:avLst/>
              <a:gdLst>
                <a:gd name="T0" fmla="*/ 0 w 42"/>
                <a:gd name="T1" fmla="*/ 0 h 110"/>
                <a:gd name="T2" fmla="*/ 42 w 42"/>
                <a:gd name="T3" fmla="*/ 0 h 110"/>
                <a:gd name="T4" fmla="*/ 39 w 42"/>
                <a:gd name="T5" fmla="*/ 3 h 110"/>
                <a:gd name="T6" fmla="*/ 39 w 42"/>
                <a:gd name="T7" fmla="*/ 27 h 110"/>
                <a:gd name="T8" fmla="*/ 37 w 42"/>
                <a:gd name="T9" fmla="*/ 53 h 110"/>
                <a:gd name="T10" fmla="*/ 29 w 42"/>
                <a:gd name="T11" fmla="*/ 76 h 110"/>
                <a:gd name="T12" fmla="*/ 19 w 42"/>
                <a:gd name="T13" fmla="*/ 95 h 110"/>
                <a:gd name="T14" fmla="*/ 0 w 42"/>
                <a:gd name="T15" fmla="*/ 110 h 110"/>
                <a:gd name="T16" fmla="*/ 0 w 42"/>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0">
                  <a:moveTo>
                    <a:pt x="0" y="0"/>
                  </a:moveTo>
                  <a:lnTo>
                    <a:pt x="42" y="0"/>
                  </a:lnTo>
                  <a:lnTo>
                    <a:pt x="39" y="3"/>
                  </a:lnTo>
                  <a:lnTo>
                    <a:pt x="39" y="27"/>
                  </a:lnTo>
                  <a:lnTo>
                    <a:pt x="37" y="53"/>
                  </a:lnTo>
                  <a:lnTo>
                    <a:pt x="29" y="76"/>
                  </a:lnTo>
                  <a:lnTo>
                    <a:pt x="19" y="95"/>
                  </a:lnTo>
                  <a:lnTo>
                    <a:pt x="0" y="11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5" name="Freeform 914"/>
            <p:cNvSpPr/>
            <p:nvPr/>
          </p:nvSpPr>
          <p:spPr bwMode="auto">
            <a:xfrm>
              <a:off x="20949217" y="2643188"/>
              <a:ext cx="349250" cy="561975"/>
            </a:xfrm>
            <a:custGeom>
              <a:avLst/>
              <a:gdLst>
                <a:gd name="T0" fmla="*/ 53 w 220"/>
                <a:gd name="T1" fmla="*/ 0 h 354"/>
                <a:gd name="T2" fmla="*/ 108 w 220"/>
                <a:gd name="T3" fmla="*/ 0 h 354"/>
                <a:gd name="T4" fmla="*/ 220 w 220"/>
                <a:gd name="T5" fmla="*/ 283 h 354"/>
                <a:gd name="T6" fmla="*/ 60 w 220"/>
                <a:gd name="T7" fmla="*/ 354 h 354"/>
                <a:gd name="T8" fmla="*/ 0 w 220"/>
                <a:gd name="T9" fmla="*/ 205 h 354"/>
                <a:gd name="T10" fmla="*/ 0 w 220"/>
                <a:gd name="T11" fmla="*/ 126 h 354"/>
                <a:gd name="T12" fmla="*/ 24 w 220"/>
                <a:gd name="T13" fmla="*/ 108 h 354"/>
                <a:gd name="T14" fmla="*/ 39 w 220"/>
                <a:gd name="T15" fmla="*/ 87 h 354"/>
                <a:gd name="T16" fmla="*/ 47 w 220"/>
                <a:gd name="T17" fmla="*/ 61 h 354"/>
                <a:gd name="T18" fmla="*/ 53 w 220"/>
                <a:gd name="T19" fmla="*/ 32 h 354"/>
                <a:gd name="T20" fmla="*/ 53 w 220"/>
                <a:gd name="T21" fmla="*/ 3 h 354"/>
                <a:gd name="T22" fmla="*/ 53 w 220"/>
                <a:gd name="T23"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354">
                  <a:moveTo>
                    <a:pt x="53" y="0"/>
                  </a:moveTo>
                  <a:lnTo>
                    <a:pt x="108" y="0"/>
                  </a:lnTo>
                  <a:lnTo>
                    <a:pt x="220" y="283"/>
                  </a:lnTo>
                  <a:lnTo>
                    <a:pt x="60" y="354"/>
                  </a:lnTo>
                  <a:lnTo>
                    <a:pt x="0" y="205"/>
                  </a:lnTo>
                  <a:lnTo>
                    <a:pt x="0" y="126"/>
                  </a:lnTo>
                  <a:lnTo>
                    <a:pt x="24" y="108"/>
                  </a:lnTo>
                  <a:lnTo>
                    <a:pt x="39" y="87"/>
                  </a:lnTo>
                  <a:lnTo>
                    <a:pt x="47" y="61"/>
                  </a:lnTo>
                  <a:lnTo>
                    <a:pt x="53" y="32"/>
                  </a:lnTo>
                  <a:lnTo>
                    <a:pt x="53" y="3"/>
                  </a:lnTo>
                  <a:lnTo>
                    <a:pt x="5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6" name="Rectangle 915"/>
            <p:cNvSpPr>
              <a:spLocks noChangeArrowheads="1"/>
            </p:cNvSpPr>
            <p:nvPr/>
          </p:nvSpPr>
          <p:spPr bwMode="auto">
            <a:xfrm>
              <a:off x="20758717" y="2576513"/>
              <a:ext cx="361950"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7" name="Freeform 916"/>
            <p:cNvSpPr/>
            <p:nvPr/>
          </p:nvSpPr>
          <p:spPr bwMode="auto">
            <a:xfrm>
              <a:off x="17566254" y="1638300"/>
              <a:ext cx="544513" cy="481013"/>
            </a:xfrm>
            <a:custGeom>
              <a:avLst/>
              <a:gdLst>
                <a:gd name="T0" fmla="*/ 118 w 343"/>
                <a:gd name="T1" fmla="*/ 0 h 303"/>
                <a:gd name="T2" fmla="*/ 149 w 343"/>
                <a:gd name="T3" fmla="*/ 10 h 303"/>
                <a:gd name="T4" fmla="*/ 162 w 343"/>
                <a:gd name="T5" fmla="*/ 13 h 303"/>
                <a:gd name="T6" fmla="*/ 170 w 343"/>
                <a:gd name="T7" fmla="*/ 18 h 303"/>
                <a:gd name="T8" fmla="*/ 173 w 343"/>
                <a:gd name="T9" fmla="*/ 18 h 303"/>
                <a:gd name="T10" fmla="*/ 183 w 343"/>
                <a:gd name="T11" fmla="*/ 13 h 303"/>
                <a:gd name="T12" fmla="*/ 194 w 343"/>
                <a:gd name="T13" fmla="*/ 10 h 303"/>
                <a:gd name="T14" fmla="*/ 225 w 343"/>
                <a:gd name="T15" fmla="*/ 0 h 303"/>
                <a:gd name="T16" fmla="*/ 277 w 343"/>
                <a:gd name="T17" fmla="*/ 8 h 303"/>
                <a:gd name="T18" fmla="*/ 309 w 343"/>
                <a:gd name="T19" fmla="*/ 28 h 303"/>
                <a:gd name="T20" fmla="*/ 340 w 343"/>
                <a:gd name="T21" fmla="*/ 91 h 303"/>
                <a:gd name="T22" fmla="*/ 343 w 343"/>
                <a:gd name="T23" fmla="*/ 112 h 303"/>
                <a:gd name="T24" fmla="*/ 340 w 343"/>
                <a:gd name="T25" fmla="*/ 141 h 303"/>
                <a:gd name="T26" fmla="*/ 327 w 343"/>
                <a:gd name="T27" fmla="*/ 199 h 303"/>
                <a:gd name="T28" fmla="*/ 290 w 343"/>
                <a:gd name="T29" fmla="*/ 267 h 303"/>
                <a:gd name="T30" fmla="*/ 283 w 343"/>
                <a:gd name="T31" fmla="*/ 277 h 303"/>
                <a:gd name="T32" fmla="*/ 267 w 343"/>
                <a:gd name="T33" fmla="*/ 293 h 303"/>
                <a:gd name="T34" fmla="*/ 251 w 343"/>
                <a:gd name="T35" fmla="*/ 301 h 303"/>
                <a:gd name="T36" fmla="*/ 233 w 343"/>
                <a:gd name="T37" fmla="*/ 303 h 303"/>
                <a:gd name="T38" fmla="*/ 222 w 343"/>
                <a:gd name="T39" fmla="*/ 301 h 303"/>
                <a:gd name="T40" fmla="*/ 194 w 343"/>
                <a:gd name="T41" fmla="*/ 290 h 303"/>
                <a:gd name="T42" fmla="*/ 173 w 343"/>
                <a:gd name="T43" fmla="*/ 288 h 303"/>
                <a:gd name="T44" fmla="*/ 170 w 343"/>
                <a:gd name="T45" fmla="*/ 288 h 303"/>
                <a:gd name="T46" fmla="*/ 159 w 343"/>
                <a:gd name="T47" fmla="*/ 290 h 303"/>
                <a:gd name="T48" fmla="*/ 149 w 343"/>
                <a:gd name="T49" fmla="*/ 290 h 303"/>
                <a:gd name="T50" fmla="*/ 120 w 343"/>
                <a:gd name="T51" fmla="*/ 301 h 303"/>
                <a:gd name="T52" fmla="*/ 110 w 343"/>
                <a:gd name="T53" fmla="*/ 303 h 303"/>
                <a:gd name="T54" fmla="*/ 91 w 343"/>
                <a:gd name="T55" fmla="*/ 301 h 303"/>
                <a:gd name="T56" fmla="*/ 76 w 343"/>
                <a:gd name="T57" fmla="*/ 293 h 303"/>
                <a:gd name="T58" fmla="*/ 60 w 343"/>
                <a:gd name="T59" fmla="*/ 277 h 303"/>
                <a:gd name="T60" fmla="*/ 52 w 343"/>
                <a:gd name="T61" fmla="*/ 267 h 303"/>
                <a:gd name="T62" fmla="*/ 15 w 343"/>
                <a:gd name="T63" fmla="*/ 199 h 303"/>
                <a:gd name="T64" fmla="*/ 0 w 343"/>
                <a:gd name="T65" fmla="*/ 131 h 303"/>
                <a:gd name="T66" fmla="*/ 0 w 343"/>
                <a:gd name="T67" fmla="*/ 110 h 303"/>
                <a:gd name="T68" fmla="*/ 13 w 343"/>
                <a:gd name="T69" fmla="*/ 57 h 303"/>
                <a:gd name="T70" fmla="*/ 42 w 343"/>
                <a:gd name="T71" fmla="*/ 21 h 303"/>
                <a:gd name="T72" fmla="*/ 91 w 343"/>
                <a:gd name="T7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3" h="303">
                  <a:moveTo>
                    <a:pt x="91" y="0"/>
                  </a:moveTo>
                  <a:lnTo>
                    <a:pt x="118" y="0"/>
                  </a:lnTo>
                  <a:lnTo>
                    <a:pt x="144" y="8"/>
                  </a:lnTo>
                  <a:lnTo>
                    <a:pt x="149" y="10"/>
                  </a:lnTo>
                  <a:lnTo>
                    <a:pt x="154" y="13"/>
                  </a:lnTo>
                  <a:lnTo>
                    <a:pt x="162" y="13"/>
                  </a:lnTo>
                  <a:lnTo>
                    <a:pt x="167" y="15"/>
                  </a:lnTo>
                  <a:lnTo>
                    <a:pt x="170" y="18"/>
                  </a:lnTo>
                  <a:lnTo>
                    <a:pt x="173" y="18"/>
                  </a:lnTo>
                  <a:lnTo>
                    <a:pt x="173" y="18"/>
                  </a:lnTo>
                  <a:lnTo>
                    <a:pt x="178" y="15"/>
                  </a:lnTo>
                  <a:lnTo>
                    <a:pt x="183" y="13"/>
                  </a:lnTo>
                  <a:lnTo>
                    <a:pt x="188" y="13"/>
                  </a:lnTo>
                  <a:lnTo>
                    <a:pt x="194" y="10"/>
                  </a:lnTo>
                  <a:lnTo>
                    <a:pt x="199" y="8"/>
                  </a:lnTo>
                  <a:lnTo>
                    <a:pt x="225" y="0"/>
                  </a:lnTo>
                  <a:lnTo>
                    <a:pt x="251" y="0"/>
                  </a:lnTo>
                  <a:lnTo>
                    <a:pt x="277" y="8"/>
                  </a:lnTo>
                  <a:lnTo>
                    <a:pt x="301" y="21"/>
                  </a:lnTo>
                  <a:lnTo>
                    <a:pt x="309" y="28"/>
                  </a:lnTo>
                  <a:lnTo>
                    <a:pt x="330" y="57"/>
                  </a:lnTo>
                  <a:lnTo>
                    <a:pt x="340" y="91"/>
                  </a:lnTo>
                  <a:lnTo>
                    <a:pt x="343" y="110"/>
                  </a:lnTo>
                  <a:lnTo>
                    <a:pt x="343" y="112"/>
                  </a:lnTo>
                  <a:lnTo>
                    <a:pt x="343" y="131"/>
                  </a:lnTo>
                  <a:lnTo>
                    <a:pt x="340" y="141"/>
                  </a:lnTo>
                  <a:lnTo>
                    <a:pt x="338" y="170"/>
                  </a:lnTo>
                  <a:lnTo>
                    <a:pt x="327" y="199"/>
                  </a:lnTo>
                  <a:lnTo>
                    <a:pt x="311" y="233"/>
                  </a:lnTo>
                  <a:lnTo>
                    <a:pt x="290" y="267"/>
                  </a:lnTo>
                  <a:lnTo>
                    <a:pt x="290" y="267"/>
                  </a:lnTo>
                  <a:lnTo>
                    <a:pt x="283" y="277"/>
                  </a:lnTo>
                  <a:lnTo>
                    <a:pt x="275" y="285"/>
                  </a:lnTo>
                  <a:lnTo>
                    <a:pt x="267" y="293"/>
                  </a:lnTo>
                  <a:lnTo>
                    <a:pt x="262" y="296"/>
                  </a:lnTo>
                  <a:lnTo>
                    <a:pt x="251" y="301"/>
                  </a:lnTo>
                  <a:lnTo>
                    <a:pt x="243" y="303"/>
                  </a:lnTo>
                  <a:lnTo>
                    <a:pt x="233" y="303"/>
                  </a:lnTo>
                  <a:lnTo>
                    <a:pt x="225" y="301"/>
                  </a:lnTo>
                  <a:lnTo>
                    <a:pt x="222" y="301"/>
                  </a:lnTo>
                  <a:lnTo>
                    <a:pt x="204" y="296"/>
                  </a:lnTo>
                  <a:lnTo>
                    <a:pt x="194" y="290"/>
                  </a:lnTo>
                  <a:lnTo>
                    <a:pt x="183" y="288"/>
                  </a:lnTo>
                  <a:lnTo>
                    <a:pt x="173" y="288"/>
                  </a:lnTo>
                  <a:lnTo>
                    <a:pt x="173" y="288"/>
                  </a:lnTo>
                  <a:lnTo>
                    <a:pt x="170" y="288"/>
                  </a:lnTo>
                  <a:lnTo>
                    <a:pt x="165" y="288"/>
                  </a:lnTo>
                  <a:lnTo>
                    <a:pt x="159" y="290"/>
                  </a:lnTo>
                  <a:lnTo>
                    <a:pt x="154" y="290"/>
                  </a:lnTo>
                  <a:lnTo>
                    <a:pt x="149" y="290"/>
                  </a:lnTo>
                  <a:lnTo>
                    <a:pt x="139" y="296"/>
                  </a:lnTo>
                  <a:lnTo>
                    <a:pt x="120" y="301"/>
                  </a:lnTo>
                  <a:lnTo>
                    <a:pt x="120" y="301"/>
                  </a:lnTo>
                  <a:lnTo>
                    <a:pt x="110" y="303"/>
                  </a:lnTo>
                  <a:lnTo>
                    <a:pt x="99" y="303"/>
                  </a:lnTo>
                  <a:lnTo>
                    <a:pt x="91" y="301"/>
                  </a:lnTo>
                  <a:lnTo>
                    <a:pt x="81" y="296"/>
                  </a:lnTo>
                  <a:lnTo>
                    <a:pt x="76" y="293"/>
                  </a:lnTo>
                  <a:lnTo>
                    <a:pt x="68" y="285"/>
                  </a:lnTo>
                  <a:lnTo>
                    <a:pt x="60" y="277"/>
                  </a:lnTo>
                  <a:lnTo>
                    <a:pt x="52" y="267"/>
                  </a:lnTo>
                  <a:lnTo>
                    <a:pt x="52" y="267"/>
                  </a:lnTo>
                  <a:lnTo>
                    <a:pt x="31" y="233"/>
                  </a:lnTo>
                  <a:lnTo>
                    <a:pt x="15" y="199"/>
                  </a:lnTo>
                  <a:lnTo>
                    <a:pt x="2" y="141"/>
                  </a:lnTo>
                  <a:lnTo>
                    <a:pt x="0" y="131"/>
                  </a:lnTo>
                  <a:lnTo>
                    <a:pt x="0" y="112"/>
                  </a:lnTo>
                  <a:lnTo>
                    <a:pt x="0" y="110"/>
                  </a:lnTo>
                  <a:lnTo>
                    <a:pt x="2" y="91"/>
                  </a:lnTo>
                  <a:lnTo>
                    <a:pt x="13" y="57"/>
                  </a:lnTo>
                  <a:lnTo>
                    <a:pt x="36" y="28"/>
                  </a:lnTo>
                  <a:lnTo>
                    <a:pt x="42" y="21"/>
                  </a:lnTo>
                  <a:lnTo>
                    <a:pt x="65" y="8"/>
                  </a:lnTo>
                  <a:lnTo>
                    <a:pt x="9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8" name="Freeform 917"/>
            <p:cNvSpPr/>
            <p:nvPr/>
          </p:nvSpPr>
          <p:spPr bwMode="auto">
            <a:xfrm>
              <a:off x="17710717" y="1484313"/>
              <a:ext cx="130175" cy="149225"/>
            </a:xfrm>
            <a:custGeom>
              <a:avLst/>
              <a:gdLst>
                <a:gd name="T0" fmla="*/ 0 w 82"/>
                <a:gd name="T1" fmla="*/ 0 h 94"/>
                <a:gd name="T2" fmla="*/ 3 w 82"/>
                <a:gd name="T3" fmla="*/ 0 h 94"/>
                <a:gd name="T4" fmla="*/ 6 w 82"/>
                <a:gd name="T5" fmla="*/ 0 h 94"/>
                <a:gd name="T6" fmla="*/ 37 w 82"/>
                <a:gd name="T7" fmla="*/ 13 h 94"/>
                <a:gd name="T8" fmla="*/ 63 w 82"/>
                <a:gd name="T9" fmla="*/ 36 h 94"/>
                <a:gd name="T10" fmla="*/ 76 w 82"/>
                <a:gd name="T11" fmla="*/ 63 h 94"/>
                <a:gd name="T12" fmla="*/ 82 w 82"/>
                <a:gd name="T13" fmla="*/ 91 h 94"/>
                <a:gd name="T14" fmla="*/ 79 w 82"/>
                <a:gd name="T15" fmla="*/ 91 h 94"/>
                <a:gd name="T16" fmla="*/ 79 w 82"/>
                <a:gd name="T17" fmla="*/ 94 h 94"/>
                <a:gd name="T18" fmla="*/ 68 w 82"/>
                <a:gd name="T19" fmla="*/ 91 h 94"/>
                <a:gd name="T20" fmla="*/ 58 w 82"/>
                <a:gd name="T21" fmla="*/ 91 h 94"/>
                <a:gd name="T22" fmla="*/ 45 w 82"/>
                <a:gd name="T23" fmla="*/ 86 h 94"/>
                <a:gd name="T24" fmla="*/ 34 w 82"/>
                <a:gd name="T25" fmla="*/ 78 h 94"/>
                <a:gd name="T26" fmla="*/ 24 w 82"/>
                <a:gd name="T27" fmla="*/ 68 h 94"/>
                <a:gd name="T28" fmla="*/ 8 w 82"/>
                <a:gd name="T29" fmla="*/ 47 h 94"/>
                <a:gd name="T30" fmla="*/ 0 w 82"/>
                <a:gd name="T31" fmla="*/ 23 h 94"/>
                <a:gd name="T32" fmla="*/ 0 w 82"/>
                <a:gd name="T33" fmla="*/ 13 h 94"/>
                <a:gd name="T34" fmla="*/ 0 w 82"/>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94">
                  <a:moveTo>
                    <a:pt x="0" y="0"/>
                  </a:moveTo>
                  <a:lnTo>
                    <a:pt x="3" y="0"/>
                  </a:lnTo>
                  <a:lnTo>
                    <a:pt x="6" y="0"/>
                  </a:lnTo>
                  <a:lnTo>
                    <a:pt x="37" y="13"/>
                  </a:lnTo>
                  <a:lnTo>
                    <a:pt x="63" y="36"/>
                  </a:lnTo>
                  <a:lnTo>
                    <a:pt x="76" y="63"/>
                  </a:lnTo>
                  <a:lnTo>
                    <a:pt x="82" y="91"/>
                  </a:lnTo>
                  <a:lnTo>
                    <a:pt x="79" y="91"/>
                  </a:lnTo>
                  <a:lnTo>
                    <a:pt x="79" y="94"/>
                  </a:lnTo>
                  <a:lnTo>
                    <a:pt x="68" y="91"/>
                  </a:lnTo>
                  <a:lnTo>
                    <a:pt x="58" y="91"/>
                  </a:lnTo>
                  <a:lnTo>
                    <a:pt x="45" y="86"/>
                  </a:lnTo>
                  <a:lnTo>
                    <a:pt x="34" y="78"/>
                  </a:lnTo>
                  <a:lnTo>
                    <a:pt x="24" y="68"/>
                  </a:lnTo>
                  <a:lnTo>
                    <a:pt x="8" y="47"/>
                  </a:lnTo>
                  <a:lnTo>
                    <a:pt x="0" y="23"/>
                  </a:lnTo>
                  <a:lnTo>
                    <a:pt x="0" y="1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9" name="Freeform 918"/>
            <p:cNvSpPr>
              <a:spLocks noEditPoints="1"/>
            </p:cNvSpPr>
            <p:nvPr/>
          </p:nvSpPr>
          <p:spPr bwMode="auto">
            <a:xfrm>
              <a:off x="21057167" y="2016125"/>
              <a:ext cx="520700" cy="519113"/>
            </a:xfrm>
            <a:custGeom>
              <a:avLst/>
              <a:gdLst>
                <a:gd name="T0" fmla="*/ 246 w 328"/>
                <a:gd name="T1" fmla="*/ 81 h 327"/>
                <a:gd name="T2" fmla="*/ 163 w 328"/>
                <a:gd name="T3" fmla="*/ 118 h 327"/>
                <a:gd name="T4" fmla="*/ 131 w 328"/>
                <a:gd name="T5" fmla="*/ 131 h 327"/>
                <a:gd name="T6" fmla="*/ 79 w 328"/>
                <a:gd name="T7" fmla="*/ 249 h 327"/>
                <a:gd name="T8" fmla="*/ 163 w 328"/>
                <a:gd name="T9" fmla="*/ 212 h 327"/>
                <a:gd name="T10" fmla="*/ 197 w 328"/>
                <a:gd name="T11" fmla="*/ 196 h 327"/>
                <a:gd name="T12" fmla="*/ 246 w 328"/>
                <a:gd name="T13" fmla="*/ 81 h 327"/>
                <a:gd name="T14" fmla="*/ 163 w 328"/>
                <a:gd name="T15" fmla="*/ 0 h 327"/>
                <a:gd name="T16" fmla="*/ 163 w 328"/>
                <a:gd name="T17" fmla="*/ 0 h 327"/>
                <a:gd name="T18" fmla="*/ 207 w 328"/>
                <a:gd name="T19" fmla="*/ 8 h 327"/>
                <a:gd name="T20" fmla="*/ 246 w 328"/>
                <a:gd name="T21" fmla="*/ 24 h 327"/>
                <a:gd name="T22" fmla="*/ 278 w 328"/>
                <a:gd name="T23" fmla="*/ 50 h 327"/>
                <a:gd name="T24" fmla="*/ 304 w 328"/>
                <a:gd name="T25" fmla="*/ 81 h 327"/>
                <a:gd name="T26" fmla="*/ 320 w 328"/>
                <a:gd name="T27" fmla="*/ 120 h 327"/>
                <a:gd name="T28" fmla="*/ 328 w 328"/>
                <a:gd name="T29" fmla="*/ 165 h 327"/>
                <a:gd name="T30" fmla="*/ 320 w 328"/>
                <a:gd name="T31" fmla="*/ 207 h 327"/>
                <a:gd name="T32" fmla="*/ 304 w 328"/>
                <a:gd name="T33" fmla="*/ 246 h 327"/>
                <a:gd name="T34" fmla="*/ 278 w 328"/>
                <a:gd name="T35" fmla="*/ 280 h 327"/>
                <a:gd name="T36" fmla="*/ 246 w 328"/>
                <a:gd name="T37" fmla="*/ 306 h 327"/>
                <a:gd name="T38" fmla="*/ 207 w 328"/>
                <a:gd name="T39" fmla="*/ 322 h 327"/>
                <a:gd name="T40" fmla="*/ 163 w 328"/>
                <a:gd name="T41" fmla="*/ 327 h 327"/>
                <a:gd name="T42" fmla="*/ 163 w 328"/>
                <a:gd name="T43" fmla="*/ 327 h 327"/>
                <a:gd name="T44" fmla="*/ 121 w 328"/>
                <a:gd name="T45" fmla="*/ 322 h 327"/>
                <a:gd name="T46" fmla="*/ 81 w 328"/>
                <a:gd name="T47" fmla="*/ 306 h 327"/>
                <a:gd name="T48" fmla="*/ 47 w 328"/>
                <a:gd name="T49" fmla="*/ 280 h 327"/>
                <a:gd name="T50" fmla="*/ 21 w 328"/>
                <a:gd name="T51" fmla="*/ 246 h 327"/>
                <a:gd name="T52" fmla="*/ 6 w 328"/>
                <a:gd name="T53" fmla="*/ 207 h 327"/>
                <a:gd name="T54" fmla="*/ 0 w 328"/>
                <a:gd name="T55" fmla="*/ 165 h 327"/>
                <a:gd name="T56" fmla="*/ 6 w 328"/>
                <a:gd name="T57" fmla="*/ 120 h 327"/>
                <a:gd name="T58" fmla="*/ 21 w 328"/>
                <a:gd name="T59" fmla="*/ 81 h 327"/>
                <a:gd name="T60" fmla="*/ 47 w 328"/>
                <a:gd name="T61" fmla="*/ 50 h 327"/>
                <a:gd name="T62" fmla="*/ 81 w 328"/>
                <a:gd name="T63" fmla="*/ 24 h 327"/>
                <a:gd name="T64" fmla="*/ 121 w 328"/>
                <a:gd name="T65" fmla="*/ 8 h 327"/>
                <a:gd name="T66" fmla="*/ 163 w 328"/>
                <a:gd name="T6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8" h="327">
                  <a:moveTo>
                    <a:pt x="246" y="81"/>
                  </a:moveTo>
                  <a:lnTo>
                    <a:pt x="163" y="118"/>
                  </a:lnTo>
                  <a:lnTo>
                    <a:pt x="131" y="131"/>
                  </a:lnTo>
                  <a:lnTo>
                    <a:pt x="79" y="249"/>
                  </a:lnTo>
                  <a:lnTo>
                    <a:pt x="163" y="212"/>
                  </a:lnTo>
                  <a:lnTo>
                    <a:pt x="197" y="196"/>
                  </a:lnTo>
                  <a:lnTo>
                    <a:pt x="246" y="81"/>
                  </a:lnTo>
                  <a:close/>
                  <a:moveTo>
                    <a:pt x="163" y="0"/>
                  </a:moveTo>
                  <a:lnTo>
                    <a:pt x="163" y="0"/>
                  </a:lnTo>
                  <a:lnTo>
                    <a:pt x="207" y="8"/>
                  </a:lnTo>
                  <a:lnTo>
                    <a:pt x="246" y="24"/>
                  </a:lnTo>
                  <a:lnTo>
                    <a:pt x="278" y="50"/>
                  </a:lnTo>
                  <a:lnTo>
                    <a:pt x="304" y="81"/>
                  </a:lnTo>
                  <a:lnTo>
                    <a:pt x="320" y="120"/>
                  </a:lnTo>
                  <a:lnTo>
                    <a:pt x="328" y="165"/>
                  </a:lnTo>
                  <a:lnTo>
                    <a:pt x="320" y="207"/>
                  </a:lnTo>
                  <a:lnTo>
                    <a:pt x="304" y="246"/>
                  </a:lnTo>
                  <a:lnTo>
                    <a:pt x="278" y="280"/>
                  </a:lnTo>
                  <a:lnTo>
                    <a:pt x="246" y="306"/>
                  </a:lnTo>
                  <a:lnTo>
                    <a:pt x="207" y="322"/>
                  </a:lnTo>
                  <a:lnTo>
                    <a:pt x="163" y="327"/>
                  </a:lnTo>
                  <a:lnTo>
                    <a:pt x="163" y="327"/>
                  </a:lnTo>
                  <a:lnTo>
                    <a:pt x="121" y="322"/>
                  </a:lnTo>
                  <a:lnTo>
                    <a:pt x="81" y="306"/>
                  </a:lnTo>
                  <a:lnTo>
                    <a:pt x="47" y="280"/>
                  </a:lnTo>
                  <a:lnTo>
                    <a:pt x="21" y="246"/>
                  </a:lnTo>
                  <a:lnTo>
                    <a:pt x="6" y="207"/>
                  </a:lnTo>
                  <a:lnTo>
                    <a:pt x="0" y="165"/>
                  </a:lnTo>
                  <a:lnTo>
                    <a:pt x="6" y="120"/>
                  </a:lnTo>
                  <a:lnTo>
                    <a:pt x="21" y="81"/>
                  </a:lnTo>
                  <a:lnTo>
                    <a:pt x="47" y="50"/>
                  </a:lnTo>
                  <a:lnTo>
                    <a:pt x="81" y="24"/>
                  </a:lnTo>
                  <a:lnTo>
                    <a:pt x="121" y="8"/>
                  </a:lnTo>
                  <a:lnTo>
                    <a:pt x="16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0" name="Freeform 919"/>
            <p:cNvSpPr/>
            <p:nvPr/>
          </p:nvSpPr>
          <p:spPr bwMode="auto">
            <a:xfrm>
              <a:off x="21285767" y="2244725"/>
              <a:ext cx="58738" cy="58738"/>
            </a:xfrm>
            <a:custGeom>
              <a:avLst/>
              <a:gdLst>
                <a:gd name="T0" fmla="*/ 19 w 37"/>
                <a:gd name="T1" fmla="*/ 0 h 37"/>
                <a:gd name="T2" fmla="*/ 26 w 37"/>
                <a:gd name="T3" fmla="*/ 3 h 37"/>
                <a:gd name="T4" fmla="*/ 32 w 37"/>
                <a:gd name="T5" fmla="*/ 5 h 37"/>
                <a:gd name="T6" fmla="*/ 37 w 37"/>
                <a:gd name="T7" fmla="*/ 10 h 37"/>
                <a:gd name="T8" fmla="*/ 37 w 37"/>
                <a:gd name="T9" fmla="*/ 18 h 37"/>
                <a:gd name="T10" fmla="*/ 37 w 37"/>
                <a:gd name="T11" fmla="*/ 26 h 37"/>
                <a:gd name="T12" fmla="*/ 32 w 37"/>
                <a:gd name="T13" fmla="*/ 31 h 37"/>
                <a:gd name="T14" fmla="*/ 26 w 37"/>
                <a:gd name="T15" fmla="*/ 37 h 37"/>
                <a:gd name="T16" fmla="*/ 19 w 37"/>
                <a:gd name="T17" fmla="*/ 37 h 37"/>
                <a:gd name="T18" fmla="*/ 11 w 37"/>
                <a:gd name="T19" fmla="*/ 37 h 37"/>
                <a:gd name="T20" fmla="*/ 6 w 37"/>
                <a:gd name="T21" fmla="*/ 31 h 37"/>
                <a:gd name="T22" fmla="*/ 3 w 37"/>
                <a:gd name="T23" fmla="*/ 26 h 37"/>
                <a:gd name="T24" fmla="*/ 0 w 37"/>
                <a:gd name="T25" fmla="*/ 18 h 37"/>
                <a:gd name="T26" fmla="*/ 3 w 37"/>
                <a:gd name="T27" fmla="*/ 10 h 37"/>
                <a:gd name="T28" fmla="*/ 6 w 37"/>
                <a:gd name="T29" fmla="*/ 5 h 37"/>
                <a:gd name="T30" fmla="*/ 11 w 37"/>
                <a:gd name="T31" fmla="*/ 3 h 37"/>
                <a:gd name="T32" fmla="*/ 19 w 37"/>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7">
                  <a:moveTo>
                    <a:pt x="19" y="0"/>
                  </a:moveTo>
                  <a:lnTo>
                    <a:pt x="26" y="3"/>
                  </a:lnTo>
                  <a:lnTo>
                    <a:pt x="32" y="5"/>
                  </a:lnTo>
                  <a:lnTo>
                    <a:pt x="37" y="10"/>
                  </a:lnTo>
                  <a:lnTo>
                    <a:pt x="37" y="18"/>
                  </a:lnTo>
                  <a:lnTo>
                    <a:pt x="37" y="26"/>
                  </a:lnTo>
                  <a:lnTo>
                    <a:pt x="32" y="31"/>
                  </a:lnTo>
                  <a:lnTo>
                    <a:pt x="26" y="37"/>
                  </a:lnTo>
                  <a:lnTo>
                    <a:pt x="19" y="37"/>
                  </a:lnTo>
                  <a:lnTo>
                    <a:pt x="11" y="37"/>
                  </a:lnTo>
                  <a:lnTo>
                    <a:pt x="6" y="31"/>
                  </a:lnTo>
                  <a:lnTo>
                    <a:pt x="3" y="26"/>
                  </a:lnTo>
                  <a:lnTo>
                    <a:pt x="0" y="18"/>
                  </a:lnTo>
                  <a:lnTo>
                    <a:pt x="3" y="10"/>
                  </a:lnTo>
                  <a:lnTo>
                    <a:pt x="6" y="5"/>
                  </a:lnTo>
                  <a:lnTo>
                    <a:pt x="11" y="3"/>
                  </a:lnTo>
                  <a:lnTo>
                    <a:pt x="1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1" name="Freeform 920"/>
            <p:cNvSpPr>
              <a:spLocks noEditPoints="1"/>
            </p:cNvSpPr>
            <p:nvPr/>
          </p:nvSpPr>
          <p:spPr bwMode="auto">
            <a:xfrm>
              <a:off x="22163654" y="5773738"/>
              <a:ext cx="498475" cy="249238"/>
            </a:xfrm>
            <a:custGeom>
              <a:avLst/>
              <a:gdLst>
                <a:gd name="T0" fmla="*/ 264 w 314"/>
                <a:gd name="T1" fmla="*/ 26 h 157"/>
                <a:gd name="T2" fmla="*/ 264 w 314"/>
                <a:gd name="T3" fmla="*/ 26 h 157"/>
                <a:gd name="T4" fmla="*/ 259 w 314"/>
                <a:gd name="T5" fmla="*/ 58 h 157"/>
                <a:gd name="T6" fmla="*/ 249 w 314"/>
                <a:gd name="T7" fmla="*/ 86 h 157"/>
                <a:gd name="T8" fmla="*/ 259 w 314"/>
                <a:gd name="T9" fmla="*/ 89 h 157"/>
                <a:gd name="T10" fmla="*/ 269 w 314"/>
                <a:gd name="T11" fmla="*/ 86 h 157"/>
                <a:gd name="T12" fmla="*/ 277 w 314"/>
                <a:gd name="T13" fmla="*/ 81 h 157"/>
                <a:gd name="T14" fmla="*/ 285 w 314"/>
                <a:gd name="T15" fmla="*/ 76 h 157"/>
                <a:gd name="T16" fmla="*/ 290 w 314"/>
                <a:gd name="T17" fmla="*/ 66 h 157"/>
                <a:gd name="T18" fmla="*/ 290 w 314"/>
                <a:gd name="T19" fmla="*/ 58 h 157"/>
                <a:gd name="T20" fmla="*/ 290 w 314"/>
                <a:gd name="T21" fmla="*/ 47 h 157"/>
                <a:gd name="T22" fmla="*/ 285 w 314"/>
                <a:gd name="T23" fmla="*/ 39 h 157"/>
                <a:gd name="T24" fmla="*/ 277 w 314"/>
                <a:gd name="T25" fmla="*/ 31 h 157"/>
                <a:gd name="T26" fmla="*/ 269 w 314"/>
                <a:gd name="T27" fmla="*/ 26 h 157"/>
                <a:gd name="T28" fmla="*/ 264 w 314"/>
                <a:gd name="T29" fmla="*/ 26 h 157"/>
                <a:gd name="T30" fmla="*/ 2 w 314"/>
                <a:gd name="T31" fmla="*/ 0 h 157"/>
                <a:gd name="T32" fmla="*/ 262 w 314"/>
                <a:gd name="T33" fmla="*/ 0 h 157"/>
                <a:gd name="T34" fmla="*/ 262 w 314"/>
                <a:gd name="T35" fmla="*/ 0 h 157"/>
                <a:gd name="T36" fmla="*/ 269 w 314"/>
                <a:gd name="T37" fmla="*/ 3 h 157"/>
                <a:gd name="T38" fmla="*/ 293 w 314"/>
                <a:gd name="T39" fmla="*/ 13 h 157"/>
                <a:gd name="T40" fmla="*/ 309 w 314"/>
                <a:gd name="T41" fmla="*/ 31 h 157"/>
                <a:gd name="T42" fmla="*/ 314 w 314"/>
                <a:gd name="T43" fmla="*/ 58 h 157"/>
                <a:gd name="T44" fmla="*/ 309 w 314"/>
                <a:gd name="T45" fmla="*/ 81 h 157"/>
                <a:gd name="T46" fmla="*/ 293 w 314"/>
                <a:gd name="T47" fmla="*/ 102 h 157"/>
                <a:gd name="T48" fmla="*/ 269 w 314"/>
                <a:gd name="T49" fmla="*/ 113 h 157"/>
                <a:gd name="T50" fmla="*/ 259 w 314"/>
                <a:gd name="T51" fmla="*/ 113 h 157"/>
                <a:gd name="T52" fmla="*/ 246 w 314"/>
                <a:gd name="T53" fmla="*/ 110 h 157"/>
                <a:gd name="T54" fmla="*/ 235 w 314"/>
                <a:gd name="T55" fmla="*/ 107 h 157"/>
                <a:gd name="T56" fmla="*/ 207 w 314"/>
                <a:gd name="T57" fmla="*/ 134 h 157"/>
                <a:gd name="T58" fmla="*/ 173 w 314"/>
                <a:gd name="T59" fmla="*/ 152 h 157"/>
                <a:gd name="T60" fmla="*/ 131 w 314"/>
                <a:gd name="T61" fmla="*/ 157 h 157"/>
                <a:gd name="T62" fmla="*/ 89 w 314"/>
                <a:gd name="T63" fmla="*/ 152 h 157"/>
                <a:gd name="T64" fmla="*/ 55 w 314"/>
                <a:gd name="T65" fmla="*/ 134 h 157"/>
                <a:gd name="T66" fmla="*/ 26 w 314"/>
                <a:gd name="T67" fmla="*/ 105 h 157"/>
                <a:gd name="T68" fmla="*/ 5 w 314"/>
                <a:gd name="T69" fmla="*/ 68 h 157"/>
                <a:gd name="T70" fmla="*/ 0 w 314"/>
                <a:gd name="T71" fmla="*/ 26 h 157"/>
                <a:gd name="T72" fmla="*/ 0 w 314"/>
                <a:gd name="T73" fmla="*/ 13 h 157"/>
                <a:gd name="T74" fmla="*/ 2 w 314"/>
                <a:gd name="T7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 h="157">
                  <a:moveTo>
                    <a:pt x="264" y="26"/>
                  </a:moveTo>
                  <a:lnTo>
                    <a:pt x="264" y="26"/>
                  </a:lnTo>
                  <a:lnTo>
                    <a:pt x="259" y="58"/>
                  </a:lnTo>
                  <a:lnTo>
                    <a:pt x="249" y="86"/>
                  </a:lnTo>
                  <a:lnTo>
                    <a:pt x="259" y="89"/>
                  </a:lnTo>
                  <a:lnTo>
                    <a:pt x="269" y="86"/>
                  </a:lnTo>
                  <a:lnTo>
                    <a:pt x="277" y="81"/>
                  </a:lnTo>
                  <a:lnTo>
                    <a:pt x="285" y="76"/>
                  </a:lnTo>
                  <a:lnTo>
                    <a:pt x="290" y="66"/>
                  </a:lnTo>
                  <a:lnTo>
                    <a:pt x="290" y="58"/>
                  </a:lnTo>
                  <a:lnTo>
                    <a:pt x="290" y="47"/>
                  </a:lnTo>
                  <a:lnTo>
                    <a:pt x="285" y="39"/>
                  </a:lnTo>
                  <a:lnTo>
                    <a:pt x="277" y="31"/>
                  </a:lnTo>
                  <a:lnTo>
                    <a:pt x="269" y="26"/>
                  </a:lnTo>
                  <a:lnTo>
                    <a:pt x="264" y="26"/>
                  </a:lnTo>
                  <a:close/>
                  <a:moveTo>
                    <a:pt x="2" y="0"/>
                  </a:moveTo>
                  <a:lnTo>
                    <a:pt x="262" y="0"/>
                  </a:lnTo>
                  <a:lnTo>
                    <a:pt x="262" y="0"/>
                  </a:lnTo>
                  <a:lnTo>
                    <a:pt x="269" y="3"/>
                  </a:lnTo>
                  <a:lnTo>
                    <a:pt x="293" y="13"/>
                  </a:lnTo>
                  <a:lnTo>
                    <a:pt x="309" y="31"/>
                  </a:lnTo>
                  <a:lnTo>
                    <a:pt x="314" y="58"/>
                  </a:lnTo>
                  <a:lnTo>
                    <a:pt x="309" y="81"/>
                  </a:lnTo>
                  <a:lnTo>
                    <a:pt x="293" y="102"/>
                  </a:lnTo>
                  <a:lnTo>
                    <a:pt x="269" y="113"/>
                  </a:lnTo>
                  <a:lnTo>
                    <a:pt x="259" y="113"/>
                  </a:lnTo>
                  <a:lnTo>
                    <a:pt x="246" y="110"/>
                  </a:lnTo>
                  <a:lnTo>
                    <a:pt x="235" y="107"/>
                  </a:lnTo>
                  <a:lnTo>
                    <a:pt x="207" y="134"/>
                  </a:lnTo>
                  <a:lnTo>
                    <a:pt x="173" y="152"/>
                  </a:lnTo>
                  <a:lnTo>
                    <a:pt x="131" y="157"/>
                  </a:lnTo>
                  <a:lnTo>
                    <a:pt x="89" y="152"/>
                  </a:lnTo>
                  <a:lnTo>
                    <a:pt x="55" y="134"/>
                  </a:lnTo>
                  <a:lnTo>
                    <a:pt x="26" y="105"/>
                  </a:lnTo>
                  <a:lnTo>
                    <a:pt x="5" y="68"/>
                  </a:lnTo>
                  <a:lnTo>
                    <a:pt x="0" y="26"/>
                  </a:lnTo>
                  <a:lnTo>
                    <a:pt x="0" y="13"/>
                  </a:lnTo>
                  <a:lnTo>
                    <a:pt x="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2" name="Rectangle 921"/>
            <p:cNvSpPr>
              <a:spLocks noChangeArrowheads="1"/>
            </p:cNvSpPr>
            <p:nvPr/>
          </p:nvSpPr>
          <p:spPr bwMode="auto">
            <a:xfrm>
              <a:off x="22163654" y="6048375"/>
              <a:ext cx="452438" cy="365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3" name="Freeform 922"/>
            <p:cNvSpPr/>
            <p:nvPr/>
          </p:nvSpPr>
          <p:spPr bwMode="auto">
            <a:xfrm>
              <a:off x="22279542" y="5661025"/>
              <a:ext cx="61913" cy="92075"/>
            </a:xfrm>
            <a:custGeom>
              <a:avLst/>
              <a:gdLst>
                <a:gd name="T0" fmla="*/ 3 w 39"/>
                <a:gd name="T1" fmla="*/ 0 h 58"/>
                <a:gd name="T2" fmla="*/ 34 w 39"/>
                <a:gd name="T3" fmla="*/ 0 h 58"/>
                <a:gd name="T4" fmla="*/ 37 w 39"/>
                <a:gd name="T5" fmla="*/ 6 h 58"/>
                <a:gd name="T6" fmla="*/ 39 w 39"/>
                <a:gd name="T7" fmla="*/ 13 h 58"/>
                <a:gd name="T8" fmla="*/ 39 w 39"/>
                <a:gd name="T9" fmla="*/ 32 h 58"/>
                <a:gd name="T10" fmla="*/ 32 w 39"/>
                <a:gd name="T11" fmla="*/ 48 h 58"/>
                <a:gd name="T12" fmla="*/ 16 w 39"/>
                <a:gd name="T13" fmla="*/ 58 h 58"/>
                <a:gd name="T14" fmla="*/ 11 w 39"/>
                <a:gd name="T15" fmla="*/ 58 h 58"/>
                <a:gd name="T16" fmla="*/ 5 w 39"/>
                <a:gd name="T17" fmla="*/ 55 h 58"/>
                <a:gd name="T18" fmla="*/ 3 w 39"/>
                <a:gd name="T19" fmla="*/ 53 h 58"/>
                <a:gd name="T20" fmla="*/ 0 w 39"/>
                <a:gd name="T21" fmla="*/ 48 h 58"/>
                <a:gd name="T22" fmla="*/ 0 w 39"/>
                <a:gd name="T23" fmla="*/ 45 h 58"/>
                <a:gd name="T24" fmla="*/ 3 w 39"/>
                <a:gd name="T25" fmla="*/ 40 h 58"/>
                <a:gd name="T26" fmla="*/ 5 w 39"/>
                <a:gd name="T27" fmla="*/ 34 h 58"/>
                <a:gd name="T28" fmla="*/ 11 w 39"/>
                <a:gd name="T29" fmla="*/ 32 h 58"/>
                <a:gd name="T30" fmla="*/ 13 w 39"/>
                <a:gd name="T31" fmla="*/ 29 h 58"/>
                <a:gd name="T32" fmla="*/ 13 w 39"/>
                <a:gd name="T33" fmla="*/ 24 h 58"/>
                <a:gd name="T34" fmla="*/ 13 w 39"/>
                <a:gd name="T35" fmla="*/ 19 h 58"/>
                <a:gd name="T36" fmla="*/ 11 w 39"/>
                <a:gd name="T37" fmla="*/ 13 h 58"/>
                <a:gd name="T38" fmla="*/ 5 w 39"/>
                <a:gd name="T39" fmla="*/ 6 h 58"/>
                <a:gd name="T40" fmla="*/ 3 w 39"/>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58">
                  <a:moveTo>
                    <a:pt x="3" y="0"/>
                  </a:moveTo>
                  <a:lnTo>
                    <a:pt x="34" y="0"/>
                  </a:lnTo>
                  <a:lnTo>
                    <a:pt x="37" y="6"/>
                  </a:lnTo>
                  <a:lnTo>
                    <a:pt x="39" y="13"/>
                  </a:lnTo>
                  <a:lnTo>
                    <a:pt x="39" y="32"/>
                  </a:lnTo>
                  <a:lnTo>
                    <a:pt x="32" y="48"/>
                  </a:lnTo>
                  <a:lnTo>
                    <a:pt x="16" y="58"/>
                  </a:lnTo>
                  <a:lnTo>
                    <a:pt x="11" y="58"/>
                  </a:lnTo>
                  <a:lnTo>
                    <a:pt x="5" y="55"/>
                  </a:lnTo>
                  <a:lnTo>
                    <a:pt x="3" y="53"/>
                  </a:lnTo>
                  <a:lnTo>
                    <a:pt x="0" y="48"/>
                  </a:lnTo>
                  <a:lnTo>
                    <a:pt x="0" y="45"/>
                  </a:lnTo>
                  <a:lnTo>
                    <a:pt x="3" y="40"/>
                  </a:lnTo>
                  <a:lnTo>
                    <a:pt x="5" y="34"/>
                  </a:lnTo>
                  <a:lnTo>
                    <a:pt x="11" y="32"/>
                  </a:lnTo>
                  <a:lnTo>
                    <a:pt x="13" y="29"/>
                  </a:lnTo>
                  <a:lnTo>
                    <a:pt x="13" y="24"/>
                  </a:lnTo>
                  <a:lnTo>
                    <a:pt x="13" y="19"/>
                  </a:lnTo>
                  <a:lnTo>
                    <a:pt x="11" y="13"/>
                  </a:lnTo>
                  <a:lnTo>
                    <a:pt x="5" y="6"/>
                  </a:lnTo>
                  <a:lnTo>
                    <a:pt x="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4" name="Freeform 923"/>
            <p:cNvSpPr/>
            <p:nvPr/>
          </p:nvSpPr>
          <p:spPr bwMode="auto">
            <a:xfrm>
              <a:off x="22400192" y="5661025"/>
              <a:ext cx="58738" cy="92075"/>
            </a:xfrm>
            <a:custGeom>
              <a:avLst/>
              <a:gdLst>
                <a:gd name="T0" fmla="*/ 3 w 37"/>
                <a:gd name="T1" fmla="*/ 0 h 58"/>
                <a:gd name="T2" fmla="*/ 31 w 37"/>
                <a:gd name="T3" fmla="*/ 0 h 58"/>
                <a:gd name="T4" fmla="*/ 34 w 37"/>
                <a:gd name="T5" fmla="*/ 6 h 58"/>
                <a:gd name="T6" fmla="*/ 37 w 37"/>
                <a:gd name="T7" fmla="*/ 13 h 58"/>
                <a:gd name="T8" fmla="*/ 37 w 37"/>
                <a:gd name="T9" fmla="*/ 32 h 58"/>
                <a:gd name="T10" fmla="*/ 31 w 37"/>
                <a:gd name="T11" fmla="*/ 48 h 58"/>
                <a:gd name="T12" fmla="*/ 16 w 37"/>
                <a:gd name="T13" fmla="*/ 58 h 58"/>
                <a:gd name="T14" fmla="*/ 11 w 37"/>
                <a:gd name="T15" fmla="*/ 58 h 58"/>
                <a:gd name="T16" fmla="*/ 5 w 37"/>
                <a:gd name="T17" fmla="*/ 55 h 58"/>
                <a:gd name="T18" fmla="*/ 3 w 37"/>
                <a:gd name="T19" fmla="*/ 53 h 58"/>
                <a:gd name="T20" fmla="*/ 0 w 37"/>
                <a:gd name="T21" fmla="*/ 48 h 58"/>
                <a:gd name="T22" fmla="*/ 0 w 37"/>
                <a:gd name="T23" fmla="*/ 45 h 58"/>
                <a:gd name="T24" fmla="*/ 0 w 37"/>
                <a:gd name="T25" fmla="*/ 40 h 58"/>
                <a:gd name="T26" fmla="*/ 3 w 37"/>
                <a:gd name="T27" fmla="*/ 34 h 58"/>
                <a:gd name="T28" fmla="*/ 8 w 37"/>
                <a:gd name="T29" fmla="*/ 32 h 58"/>
                <a:gd name="T30" fmla="*/ 11 w 37"/>
                <a:gd name="T31" fmla="*/ 29 h 58"/>
                <a:gd name="T32" fmla="*/ 11 w 37"/>
                <a:gd name="T33" fmla="*/ 24 h 58"/>
                <a:gd name="T34" fmla="*/ 11 w 37"/>
                <a:gd name="T35" fmla="*/ 19 h 58"/>
                <a:gd name="T36" fmla="*/ 8 w 37"/>
                <a:gd name="T37" fmla="*/ 13 h 58"/>
                <a:gd name="T38" fmla="*/ 5 w 37"/>
                <a:gd name="T39" fmla="*/ 6 h 58"/>
                <a:gd name="T40" fmla="*/ 3 w 37"/>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58">
                  <a:moveTo>
                    <a:pt x="3" y="0"/>
                  </a:moveTo>
                  <a:lnTo>
                    <a:pt x="31" y="0"/>
                  </a:lnTo>
                  <a:lnTo>
                    <a:pt x="34" y="6"/>
                  </a:lnTo>
                  <a:lnTo>
                    <a:pt x="37" y="13"/>
                  </a:lnTo>
                  <a:lnTo>
                    <a:pt x="37" y="32"/>
                  </a:lnTo>
                  <a:lnTo>
                    <a:pt x="31" y="48"/>
                  </a:lnTo>
                  <a:lnTo>
                    <a:pt x="16" y="58"/>
                  </a:lnTo>
                  <a:lnTo>
                    <a:pt x="11" y="58"/>
                  </a:lnTo>
                  <a:lnTo>
                    <a:pt x="5" y="55"/>
                  </a:lnTo>
                  <a:lnTo>
                    <a:pt x="3" y="53"/>
                  </a:lnTo>
                  <a:lnTo>
                    <a:pt x="0" y="48"/>
                  </a:lnTo>
                  <a:lnTo>
                    <a:pt x="0" y="45"/>
                  </a:lnTo>
                  <a:lnTo>
                    <a:pt x="0" y="40"/>
                  </a:lnTo>
                  <a:lnTo>
                    <a:pt x="3" y="34"/>
                  </a:lnTo>
                  <a:lnTo>
                    <a:pt x="8" y="32"/>
                  </a:lnTo>
                  <a:lnTo>
                    <a:pt x="11" y="29"/>
                  </a:lnTo>
                  <a:lnTo>
                    <a:pt x="11" y="24"/>
                  </a:lnTo>
                  <a:lnTo>
                    <a:pt x="11" y="19"/>
                  </a:lnTo>
                  <a:lnTo>
                    <a:pt x="8" y="13"/>
                  </a:lnTo>
                  <a:lnTo>
                    <a:pt x="5" y="6"/>
                  </a:lnTo>
                  <a:lnTo>
                    <a:pt x="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5" name="Freeform 924"/>
            <p:cNvSpPr/>
            <p:nvPr/>
          </p:nvSpPr>
          <p:spPr bwMode="auto">
            <a:xfrm>
              <a:off x="14332517" y="3662363"/>
              <a:ext cx="277813" cy="452438"/>
            </a:xfrm>
            <a:custGeom>
              <a:avLst/>
              <a:gdLst>
                <a:gd name="T0" fmla="*/ 89 w 175"/>
                <a:gd name="T1" fmla="*/ 0 h 285"/>
                <a:gd name="T2" fmla="*/ 175 w 175"/>
                <a:gd name="T3" fmla="*/ 0 h 285"/>
                <a:gd name="T4" fmla="*/ 175 w 175"/>
                <a:gd name="T5" fmla="*/ 165 h 285"/>
                <a:gd name="T6" fmla="*/ 128 w 175"/>
                <a:gd name="T7" fmla="*/ 285 h 285"/>
                <a:gd name="T8" fmla="*/ 0 w 175"/>
                <a:gd name="T9" fmla="*/ 228 h 285"/>
                <a:gd name="T10" fmla="*/ 89 w 175"/>
                <a:gd name="T11" fmla="*/ 0 h 285"/>
              </a:gdLst>
              <a:ahLst/>
              <a:cxnLst>
                <a:cxn ang="0">
                  <a:pos x="T0" y="T1"/>
                </a:cxn>
                <a:cxn ang="0">
                  <a:pos x="T2" y="T3"/>
                </a:cxn>
                <a:cxn ang="0">
                  <a:pos x="T4" y="T5"/>
                </a:cxn>
                <a:cxn ang="0">
                  <a:pos x="T6" y="T7"/>
                </a:cxn>
                <a:cxn ang="0">
                  <a:pos x="T8" y="T9"/>
                </a:cxn>
                <a:cxn ang="0">
                  <a:pos x="T10" y="T11"/>
                </a:cxn>
              </a:cxnLst>
              <a:rect l="0" t="0" r="r" b="b"/>
              <a:pathLst>
                <a:path w="175" h="285">
                  <a:moveTo>
                    <a:pt x="89" y="0"/>
                  </a:moveTo>
                  <a:lnTo>
                    <a:pt x="175" y="0"/>
                  </a:lnTo>
                  <a:lnTo>
                    <a:pt x="175" y="165"/>
                  </a:lnTo>
                  <a:lnTo>
                    <a:pt x="128" y="285"/>
                  </a:lnTo>
                  <a:lnTo>
                    <a:pt x="0" y="228"/>
                  </a:lnTo>
                  <a:lnTo>
                    <a:pt x="8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6" name="Freeform 925"/>
            <p:cNvSpPr/>
            <p:nvPr/>
          </p:nvSpPr>
          <p:spPr bwMode="auto">
            <a:xfrm>
              <a:off x="14626204" y="3662363"/>
              <a:ext cx="55563" cy="141288"/>
            </a:xfrm>
            <a:custGeom>
              <a:avLst/>
              <a:gdLst>
                <a:gd name="T0" fmla="*/ 0 w 35"/>
                <a:gd name="T1" fmla="*/ 0 h 89"/>
                <a:gd name="T2" fmla="*/ 35 w 35"/>
                <a:gd name="T3" fmla="*/ 0 h 89"/>
                <a:gd name="T4" fmla="*/ 35 w 35"/>
                <a:gd name="T5" fmla="*/ 3 h 89"/>
                <a:gd name="T6" fmla="*/ 32 w 35"/>
                <a:gd name="T7" fmla="*/ 26 h 89"/>
                <a:gd name="T8" fmla="*/ 29 w 35"/>
                <a:gd name="T9" fmla="*/ 50 h 89"/>
                <a:gd name="T10" fmla="*/ 19 w 35"/>
                <a:gd name="T11" fmla="*/ 73 h 89"/>
                <a:gd name="T12" fmla="*/ 0 w 35"/>
                <a:gd name="T13" fmla="*/ 89 h 89"/>
                <a:gd name="T14" fmla="*/ 0 w 35"/>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9">
                  <a:moveTo>
                    <a:pt x="0" y="0"/>
                  </a:moveTo>
                  <a:lnTo>
                    <a:pt x="35" y="0"/>
                  </a:lnTo>
                  <a:lnTo>
                    <a:pt x="35" y="3"/>
                  </a:lnTo>
                  <a:lnTo>
                    <a:pt x="32" y="26"/>
                  </a:lnTo>
                  <a:lnTo>
                    <a:pt x="29" y="50"/>
                  </a:lnTo>
                  <a:lnTo>
                    <a:pt x="19" y="73"/>
                  </a:lnTo>
                  <a:lnTo>
                    <a:pt x="0" y="89"/>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7" name="Freeform 926"/>
            <p:cNvSpPr/>
            <p:nvPr/>
          </p:nvSpPr>
          <p:spPr bwMode="auto">
            <a:xfrm>
              <a:off x="14626204" y="3662363"/>
              <a:ext cx="284163" cy="452438"/>
            </a:xfrm>
            <a:custGeom>
              <a:avLst/>
              <a:gdLst>
                <a:gd name="T0" fmla="*/ 42 w 179"/>
                <a:gd name="T1" fmla="*/ 0 h 285"/>
                <a:gd name="T2" fmla="*/ 89 w 179"/>
                <a:gd name="T3" fmla="*/ 0 h 285"/>
                <a:gd name="T4" fmla="*/ 179 w 179"/>
                <a:gd name="T5" fmla="*/ 228 h 285"/>
                <a:gd name="T6" fmla="*/ 50 w 179"/>
                <a:gd name="T7" fmla="*/ 285 h 285"/>
                <a:gd name="T8" fmla="*/ 0 w 179"/>
                <a:gd name="T9" fmla="*/ 165 h 285"/>
                <a:gd name="T10" fmla="*/ 0 w 179"/>
                <a:gd name="T11" fmla="*/ 99 h 285"/>
                <a:gd name="T12" fmla="*/ 21 w 179"/>
                <a:gd name="T13" fmla="*/ 86 h 285"/>
                <a:gd name="T14" fmla="*/ 32 w 179"/>
                <a:gd name="T15" fmla="*/ 68 h 285"/>
                <a:gd name="T16" fmla="*/ 40 w 179"/>
                <a:gd name="T17" fmla="*/ 47 h 285"/>
                <a:gd name="T18" fmla="*/ 42 w 179"/>
                <a:gd name="T19" fmla="*/ 26 h 285"/>
                <a:gd name="T20" fmla="*/ 45 w 179"/>
                <a:gd name="T21" fmla="*/ 3 h 285"/>
                <a:gd name="T22" fmla="*/ 42 w 179"/>
                <a:gd name="T23"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85">
                  <a:moveTo>
                    <a:pt x="42" y="0"/>
                  </a:moveTo>
                  <a:lnTo>
                    <a:pt x="89" y="0"/>
                  </a:lnTo>
                  <a:lnTo>
                    <a:pt x="179" y="228"/>
                  </a:lnTo>
                  <a:lnTo>
                    <a:pt x="50" y="285"/>
                  </a:lnTo>
                  <a:lnTo>
                    <a:pt x="0" y="165"/>
                  </a:lnTo>
                  <a:lnTo>
                    <a:pt x="0" y="99"/>
                  </a:lnTo>
                  <a:lnTo>
                    <a:pt x="21" y="86"/>
                  </a:lnTo>
                  <a:lnTo>
                    <a:pt x="32" y="68"/>
                  </a:lnTo>
                  <a:lnTo>
                    <a:pt x="40" y="47"/>
                  </a:lnTo>
                  <a:lnTo>
                    <a:pt x="42" y="26"/>
                  </a:lnTo>
                  <a:lnTo>
                    <a:pt x="45" y="3"/>
                  </a:lnTo>
                  <a:lnTo>
                    <a:pt x="4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8" name="Rectangle 927"/>
            <p:cNvSpPr>
              <a:spLocks noChangeArrowheads="1"/>
            </p:cNvSpPr>
            <p:nvPr/>
          </p:nvSpPr>
          <p:spPr bwMode="auto">
            <a:xfrm>
              <a:off x="14473804" y="3608388"/>
              <a:ext cx="293688" cy="412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9" name="Freeform 928"/>
            <p:cNvSpPr>
              <a:spLocks noEditPoints="1"/>
            </p:cNvSpPr>
            <p:nvPr/>
          </p:nvSpPr>
          <p:spPr bwMode="auto">
            <a:xfrm>
              <a:off x="18252054" y="1866900"/>
              <a:ext cx="660400" cy="328613"/>
            </a:xfrm>
            <a:custGeom>
              <a:avLst/>
              <a:gdLst>
                <a:gd name="T0" fmla="*/ 348 w 416"/>
                <a:gd name="T1" fmla="*/ 31 h 207"/>
                <a:gd name="T2" fmla="*/ 348 w 416"/>
                <a:gd name="T3" fmla="*/ 31 h 207"/>
                <a:gd name="T4" fmla="*/ 343 w 416"/>
                <a:gd name="T5" fmla="*/ 76 h 207"/>
                <a:gd name="T6" fmla="*/ 330 w 416"/>
                <a:gd name="T7" fmla="*/ 112 h 207"/>
                <a:gd name="T8" fmla="*/ 335 w 416"/>
                <a:gd name="T9" fmla="*/ 115 h 207"/>
                <a:gd name="T10" fmla="*/ 343 w 416"/>
                <a:gd name="T11" fmla="*/ 115 h 207"/>
                <a:gd name="T12" fmla="*/ 348 w 416"/>
                <a:gd name="T13" fmla="*/ 115 h 207"/>
                <a:gd name="T14" fmla="*/ 356 w 416"/>
                <a:gd name="T15" fmla="*/ 112 h 207"/>
                <a:gd name="T16" fmla="*/ 366 w 416"/>
                <a:gd name="T17" fmla="*/ 107 h 207"/>
                <a:gd name="T18" fmla="*/ 372 w 416"/>
                <a:gd name="T19" fmla="*/ 102 h 207"/>
                <a:gd name="T20" fmla="*/ 379 w 416"/>
                <a:gd name="T21" fmla="*/ 94 h 207"/>
                <a:gd name="T22" fmla="*/ 382 w 416"/>
                <a:gd name="T23" fmla="*/ 83 h 207"/>
                <a:gd name="T24" fmla="*/ 385 w 416"/>
                <a:gd name="T25" fmla="*/ 73 h 207"/>
                <a:gd name="T26" fmla="*/ 382 w 416"/>
                <a:gd name="T27" fmla="*/ 63 h 207"/>
                <a:gd name="T28" fmla="*/ 379 w 416"/>
                <a:gd name="T29" fmla="*/ 52 h 207"/>
                <a:gd name="T30" fmla="*/ 372 w 416"/>
                <a:gd name="T31" fmla="*/ 44 h 207"/>
                <a:gd name="T32" fmla="*/ 366 w 416"/>
                <a:gd name="T33" fmla="*/ 39 h 207"/>
                <a:gd name="T34" fmla="*/ 356 w 416"/>
                <a:gd name="T35" fmla="*/ 34 h 207"/>
                <a:gd name="T36" fmla="*/ 348 w 416"/>
                <a:gd name="T37" fmla="*/ 31 h 207"/>
                <a:gd name="T38" fmla="*/ 2 w 416"/>
                <a:gd name="T39" fmla="*/ 0 h 207"/>
                <a:gd name="T40" fmla="*/ 345 w 416"/>
                <a:gd name="T41" fmla="*/ 0 h 207"/>
                <a:gd name="T42" fmla="*/ 345 w 416"/>
                <a:gd name="T43" fmla="*/ 0 h 207"/>
                <a:gd name="T44" fmla="*/ 356 w 416"/>
                <a:gd name="T45" fmla="*/ 0 h 207"/>
                <a:gd name="T46" fmla="*/ 379 w 416"/>
                <a:gd name="T47" fmla="*/ 10 h 207"/>
                <a:gd name="T48" fmla="*/ 398 w 416"/>
                <a:gd name="T49" fmla="*/ 26 h 207"/>
                <a:gd name="T50" fmla="*/ 411 w 416"/>
                <a:gd name="T51" fmla="*/ 47 h 207"/>
                <a:gd name="T52" fmla="*/ 416 w 416"/>
                <a:gd name="T53" fmla="*/ 73 h 207"/>
                <a:gd name="T54" fmla="*/ 411 w 416"/>
                <a:gd name="T55" fmla="*/ 99 h 207"/>
                <a:gd name="T56" fmla="*/ 398 w 416"/>
                <a:gd name="T57" fmla="*/ 120 h 207"/>
                <a:gd name="T58" fmla="*/ 379 w 416"/>
                <a:gd name="T59" fmla="*/ 136 h 207"/>
                <a:gd name="T60" fmla="*/ 356 w 416"/>
                <a:gd name="T61" fmla="*/ 146 h 207"/>
                <a:gd name="T62" fmla="*/ 343 w 416"/>
                <a:gd name="T63" fmla="*/ 146 h 207"/>
                <a:gd name="T64" fmla="*/ 324 w 416"/>
                <a:gd name="T65" fmla="*/ 146 h 207"/>
                <a:gd name="T66" fmla="*/ 311 w 416"/>
                <a:gd name="T67" fmla="*/ 141 h 207"/>
                <a:gd name="T68" fmla="*/ 283 w 416"/>
                <a:gd name="T69" fmla="*/ 167 h 207"/>
                <a:gd name="T70" fmla="*/ 251 w 416"/>
                <a:gd name="T71" fmla="*/ 188 h 207"/>
                <a:gd name="T72" fmla="*/ 215 w 416"/>
                <a:gd name="T73" fmla="*/ 201 h 207"/>
                <a:gd name="T74" fmla="*/ 173 w 416"/>
                <a:gd name="T75" fmla="*/ 207 h 207"/>
                <a:gd name="T76" fmla="*/ 128 w 416"/>
                <a:gd name="T77" fmla="*/ 201 h 207"/>
                <a:gd name="T78" fmla="*/ 86 w 416"/>
                <a:gd name="T79" fmla="*/ 183 h 207"/>
                <a:gd name="T80" fmla="*/ 50 w 416"/>
                <a:gd name="T81" fmla="*/ 157 h 207"/>
                <a:gd name="T82" fmla="*/ 23 w 416"/>
                <a:gd name="T83" fmla="*/ 120 h 207"/>
                <a:gd name="T84" fmla="*/ 5 w 416"/>
                <a:gd name="T85" fmla="*/ 78 h 207"/>
                <a:gd name="T86" fmla="*/ 0 w 416"/>
                <a:gd name="T87" fmla="*/ 31 h 207"/>
                <a:gd name="T88" fmla="*/ 0 w 416"/>
                <a:gd name="T89" fmla="*/ 15 h 207"/>
                <a:gd name="T90" fmla="*/ 2 w 416"/>
                <a:gd name="T9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6" h="207">
                  <a:moveTo>
                    <a:pt x="348" y="31"/>
                  </a:moveTo>
                  <a:lnTo>
                    <a:pt x="348" y="31"/>
                  </a:lnTo>
                  <a:lnTo>
                    <a:pt x="343" y="76"/>
                  </a:lnTo>
                  <a:lnTo>
                    <a:pt x="330" y="112"/>
                  </a:lnTo>
                  <a:lnTo>
                    <a:pt x="335" y="115"/>
                  </a:lnTo>
                  <a:lnTo>
                    <a:pt x="343" y="115"/>
                  </a:lnTo>
                  <a:lnTo>
                    <a:pt x="348" y="115"/>
                  </a:lnTo>
                  <a:lnTo>
                    <a:pt x="356" y="112"/>
                  </a:lnTo>
                  <a:lnTo>
                    <a:pt x="366" y="107"/>
                  </a:lnTo>
                  <a:lnTo>
                    <a:pt x="372" y="102"/>
                  </a:lnTo>
                  <a:lnTo>
                    <a:pt x="379" y="94"/>
                  </a:lnTo>
                  <a:lnTo>
                    <a:pt x="382" y="83"/>
                  </a:lnTo>
                  <a:lnTo>
                    <a:pt x="385" y="73"/>
                  </a:lnTo>
                  <a:lnTo>
                    <a:pt x="382" y="63"/>
                  </a:lnTo>
                  <a:lnTo>
                    <a:pt x="379" y="52"/>
                  </a:lnTo>
                  <a:lnTo>
                    <a:pt x="372" y="44"/>
                  </a:lnTo>
                  <a:lnTo>
                    <a:pt x="366" y="39"/>
                  </a:lnTo>
                  <a:lnTo>
                    <a:pt x="356" y="34"/>
                  </a:lnTo>
                  <a:lnTo>
                    <a:pt x="348" y="31"/>
                  </a:lnTo>
                  <a:close/>
                  <a:moveTo>
                    <a:pt x="2" y="0"/>
                  </a:moveTo>
                  <a:lnTo>
                    <a:pt x="345" y="0"/>
                  </a:lnTo>
                  <a:lnTo>
                    <a:pt x="345" y="0"/>
                  </a:lnTo>
                  <a:lnTo>
                    <a:pt x="356" y="0"/>
                  </a:lnTo>
                  <a:lnTo>
                    <a:pt x="379" y="10"/>
                  </a:lnTo>
                  <a:lnTo>
                    <a:pt x="398" y="26"/>
                  </a:lnTo>
                  <a:lnTo>
                    <a:pt x="411" y="47"/>
                  </a:lnTo>
                  <a:lnTo>
                    <a:pt x="416" y="73"/>
                  </a:lnTo>
                  <a:lnTo>
                    <a:pt x="411" y="99"/>
                  </a:lnTo>
                  <a:lnTo>
                    <a:pt x="398" y="120"/>
                  </a:lnTo>
                  <a:lnTo>
                    <a:pt x="379" y="136"/>
                  </a:lnTo>
                  <a:lnTo>
                    <a:pt x="356" y="146"/>
                  </a:lnTo>
                  <a:lnTo>
                    <a:pt x="343" y="146"/>
                  </a:lnTo>
                  <a:lnTo>
                    <a:pt x="324" y="146"/>
                  </a:lnTo>
                  <a:lnTo>
                    <a:pt x="311" y="141"/>
                  </a:lnTo>
                  <a:lnTo>
                    <a:pt x="283" y="167"/>
                  </a:lnTo>
                  <a:lnTo>
                    <a:pt x="251" y="188"/>
                  </a:lnTo>
                  <a:lnTo>
                    <a:pt x="215" y="201"/>
                  </a:lnTo>
                  <a:lnTo>
                    <a:pt x="173" y="207"/>
                  </a:lnTo>
                  <a:lnTo>
                    <a:pt x="128" y="201"/>
                  </a:lnTo>
                  <a:lnTo>
                    <a:pt x="86" y="183"/>
                  </a:lnTo>
                  <a:lnTo>
                    <a:pt x="50" y="157"/>
                  </a:lnTo>
                  <a:lnTo>
                    <a:pt x="23" y="120"/>
                  </a:lnTo>
                  <a:lnTo>
                    <a:pt x="5" y="78"/>
                  </a:lnTo>
                  <a:lnTo>
                    <a:pt x="0" y="31"/>
                  </a:lnTo>
                  <a:lnTo>
                    <a:pt x="0" y="15"/>
                  </a:lnTo>
                  <a:lnTo>
                    <a:pt x="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0" name="Rectangle 929"/>
            <p:cNvSpPr>
              <a:spLocks noChangeArrowheads="1"/>
            </p:cNvSpPr>
            <p:nvPr/>
          </p:nvSpPr>
          <p:spPr bwMode="auto">
            <a:xfrm>
              <a:off x="18252054" y="2224088"/>
              <a:ext cx="593725" cy="492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1" name="Freeform 930"/>
            <p:cNvSpPr/>
            <p:nvPr/>
          </p:nvSpPr>
          <p:spPr bwMode="auto">
            <a:xfrm>
              <a:off x="18393342" y="1587500"/>
              <a:ext cx="95250" cy="249238"/>
            </a:xfrm>
            <a:custGeom>
              <a:avLst/>
              <a:gdLst>
                <a:gd name="T0" fmla="*/ 29 w 60"/>
                <a:gd name="T1" fmla="*/ 0 h 157"/>
                <a:gd name="T2" fmla="*/ 34 w 60"/>
                <a:gd name="T3" fmla="*/ 3 h 157"/>
                <a:gd name="T4" fmla="*/ 39 w 60"/>
                <a:gd name="T5" fmla="*/ 3 h 157"/>
                <a:gd name="T6" fmla="*/ 44 w 60"/>
                <a:gd name="T7" fmla="*/ 8 h 157"/>
                <a:gd name="T8" fmla="*/ 47 w 60"/>
                <a:gd name="T9" fmla="*/ 13 h 157"/>
                <a:gd name="T10" fmla="*/ 47 w 60"/>
                <a:gd name="T11" fmla="*/ 19 h 157"/>
                <a:gd name="T12" fmla="*/ 47 w 60"/>
                <a:gd name="T13" fmla="*/ 24 h 157"/>
                <a:gd name="T14" fmla="*/ 44 w 60"/>
                <a:gd name="T15" fmla="*/ 29 h 157"/>
                <a:gd name="T16" fmla="*/ 39 w 60"/>
                <a:gd name="T17" fmla="*/ 34 h 157"/>
                <a:gd name="T18" fmla="*/ 36 w 60"/>
                <a:gd name="T19" fmla="*/ 40 h 157"/>
                <a:gd name="T20" fmla="*/ 36 w 60"/>
                <a:gd name="T21" fmla="*/ 42 h 157"/>
                <a:gd name="T22" fmla="*/ 36 w 60"/>
                <a:gd name="T23" fmla="*/ 47 h 157"/>
                <a:gd name="T24" fmla="*/ 36 w 60"/>
                <a:gd name="T25" fmla="*/ 53 h 157"/>
                <a:gd name="T26" fmla="*/ 39 w 60"/>
                <a:gd name="T27" fmla="*/ 58 h 157"/>
                <a:gd name="T28" fmla="*/ 42 w 60"/>
                <a:gd name="T29" fmla="*/ 60 h 157"/>
                <a:gd name="T30" fmla="*/ 47 w 60"/>
                <a:gd name="T31" fmla="*/ 74 h 157"/>
                <a:gd name="T32" fmla="*/ 52 w 60"/>
                <a:gd name="T33" fmla="*/ 84 h 157"/>
                <a:gd name="T34" fmla="*/ 57 w 60"/>
                <a:gd name="T35" fmla="*/ 97 h 157"/>
                <a:gd name="T36" fmla="*/ 60 w 60"/>
                <a:gd name="T37" fmla="*/ 115 h 157"/>
                <a:gd name="T38" fmla="*/ 55 w 60"/>
                <a:gd name="T39" fmla="*/ 134 h 157"/>
                <a:gd name="T40" fmla="*/ 44 w 60"/>
                <a:gd name="T41" fmla="*/ 147 h 157"/>
                <a:gd name="T42" fmla="*/ 29 w 60"/>
                <a:gd name="T43" fmla="*/ 157 h 157"/>
                <a:gd name="T44" fmla="*/ 23 w 60"/>
                <a:gd name="T45" fmla="*/ 157 h 157"/>
                <a:gd name="T46" fmla="*/ 18 w 60"/>
                <a:gd name="T47" fmla="*/ 157 h 157"/>
                <a:gd name="T48" fmla="*/ 13 w 60"/>
                <a:gd name="T49" fmla="*/ 152 h 157"/>
                <a:gd name="T50" fmla="*/ 10 w 60"/>
                <a:gd name="T51" fmla="*/ 147 h 157"/>
                <a:gd name="T52" fmla="*/ 8 w 60"/>
                <a:gd name="T53" fmla="*/ 142 h 157"/>
                <a:gd name="T54" fmla="*/ 8 w 60"/>
                <a:gd name="T55" fmla="*/ 136 h 157"/>
                <a:gd name="T56" fmla="*/ 10 w 60"/>
                <a:gd name="T57" fmla="*/ 131 h 157"/>
                <a:gd name="T58" fmla="*/ 13 w 60"/>
                <a:gd name="T59" fmla="*/ 126 h 157"/>
                <a:gd name="T60" fmla="*/ 21 w 60"/>
                <a:gd name="T61" fmla="*/ 123 h 157"/>
                <a:gd name="T62" fmla="*/ 23 w 60"/>
                <a:gd name="T63" fmla="*/ 115 h 157"/>
                <a:gd name="T64" fmla="*/ 21 w 60"/>
                <a:gd name="T65" fmla="*/ 102 h 157"/>
                <a:gd name="T66" fmla="*/ 16 w 60"/>
                <a:gd name="T67" fmla="*/ 87 h 157"/>
                <a:gd name="T68" fmla="*/ 8 w 60"/>
                <a:gd name="T69" fmla="*/ 74 h 157"/>
                <a:gd name="T70" fmla="*/ 2 w 60"/>
                <a:gd name="T71" fmla="*/ 66 h 157"/>
                <a:gd name="T72" fmla="*/ 0 w 60"/>
                <a:gd name="T73" fmla="*/ 42 h 157"/>
                <a:gd name="T74" fmla="*/ 5 w 60"/>
                <a:gd name="T75" fmla="*/ 21 h 157"/>
                <a:gd name="T76" fmla="*/ 21 w 60"/>
                <a:gd name="T77" fmla="*/ 3 h 157"/>
                <a:gd name="T78" fmla="*/ 29 w 60"/>
                <a:gd name="T7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157">
                  <a:moveTo>
                    <a:pt x="29" y="0"/>
                  </a:moveTo>
                  <a:lnTo>
                    <a:pt x="34" y="3"/>
                  </a:lnTo>
                  <a:lnTo>
                    <a:pt x="39" y="3"/>
                  </a:lnTo>
                  <a:lnTo>
                    <a:pt x="44" y="8"/>
                  </a:lnTo>
                  <a:lnTo>
                    <a:pt x="47" y="13"/>
                  </a:lnTo>
                  <a:lnTo>
                    <a:pt x="47" y="19"/>
                  </a:lnTo>
                  <a:lnTo>
                    <a:pt x="47" y="24"/>
                  </a:lnTo>
                  <a:lnTo>
                    <a:pt x="44" y="29"/>
                  </a:lnTo>
                  <a:lnTo>
                    <a:pt x="39" y="34"/>
                  </a:lnTo>
                  <a:lnTo>
                    <a:pt x="36" y="40"/>
                  </a:lnTo>
                  <a:lnTo>
                    <a:pt x="36" y="42"/>
                  </a:lnTo>
                  <a:lnTo>
                    <a:pt x="36" y="47"/>
                  </a:lnTo>
                  <a:lnTo>
                    <a:pt x="36" y="53"/>
                  </a:lnTo>
                  <a:lnTo>
                    <a:pt x="39" y="58"/>
                  </a:lnTo>
                  <a:lnTo>
                    <a:pt x="42" y="60"/>
                  </a:lnTo>
                  <a:lnTo>
                    <a:pt x="47" y="74"/>
                  </a:lnTo>
                  <a:lnTo>
                    <a:pt x="52" y="84"/>
                  </a:lnTo>
                  <a:lnTo>
                    <a:pt x="57" y="97"/>
                  </a:lnTo>
                  <a:lnTo>
                    <a:pt x="60" y="115"/>
                  </a:lnTo>
                  <a:lnTo>
                    <a:pt x="55" y="134"/>
                  </a:lnTo>
                  <a:lnTo>
                    <a:pt x="44" y="147"/>
                  </a:lnTo>
                  <a:lnTo>
                    <a:pt x="29" y="157"/>
                  </a:lnTo>
                  <a:lnTo>
                    <a:pt x="23" y="157"/>
                  </a:lnTo>
                  <a:lnTo>
                    <a:pt x="18" y="157"/>
                  </a:lnTo>
                  <a:lnTo>
                    <a:pt x="13" y="152"/>
                  </a:lnTo>
                  <a:lnTo>
                    <a:pt x="10" y="147"/>
                  </a:lnTo>
                  <a:lnTo>
                    <a:pt x="8" y="142"/>
                  </a:lnTo>
                  <a:lnTo>
                    <a:pt x="8" y="136"/>
                  </a:lnTo>
                  <a:lnTo>
                    <a:pt x="10" y="131"/>
                  </a:lnTo>
                  <a:lnTo>
                    <a:pt x="13" y="126"/>
                  </a:lnTo>
                  <a:lnTo>
                    <a:pt x="21" y="123"/>
                  </a:lnTo>
                  <a:lnTo>
                    <a:pt x="23" y="115"/>
                  </a:lnTo>
                  <a:lnTo>
                    <a:pt x="21" y="102"/>
                  </a:lnTo>
                  <a:lnTo>
                    <a:pt x="16" y="87"/>
                  </a:lnTo>
                  <a:lnTo>
                    <a:pt x="8" y="74"/>
                  </a:lnTo>
                  <a:lnTo>
                    <a:pt x="2" y="66"/>
                  </a:lnTo>
                  <a:lnTo>
                    <a:pt x="0" y="42"/>
                  </a:lnTo>
                  <a:lnTo>
                    <a:pt x="5" y="21"/>
                  </a:lnTo>
                  <a:lnTo>
                    <a:pt x="21" y="3"/>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2" name="Freeform 931"/>
            <p:cNvSpPr/>
            <p:nvPr/>
          </p:nvSpPr>
          <p:spPr bwMode="auto">
            <a:xfrm>
              <a:off x="18550504" y="1587500"/>
              <a:ext cx="92075" cy="249238"/>
            </a:xfrm>
            <a:custGeom>
              <a:avLst/>
              <a:gdLst>
                <a:gd name="T0" fmla="*/ 27 w 58"/>
                <a:gd name="T1" fmla="*/ 0 h 157"/>
                <a:gd name="T2" fmla="*/ 34 w 58"/>
                <a:gd name="T3" fmla="*/ 3 h 157"/>
                <a:gd name="T4" fmla="*/ 40 w 58"/>
                <a:gd name="T5" fmla="*/ 3 h 157"/>
                <a:gd name="T6" fmla="*/ 42 w 58"/>
                <a:gd name="T7" fmla="*/ 8 h 157"/>
                <a:gd name="T8" fmla="*/ 45 w 58"/>
                <a:gd name="T9" fmla="*/ 13 h 157"/>
                <a:gd name="T10" fmla="*/ 47 w 58"/>
                <a:gd name="T11" fmla="*/ 19 h 157"/>
                <a:gd name="T12" fmla="*/ 47 w 58"/>
                <a:gd name="T13" fmla="*/ 24 h 157"/>
                <a:gd name="T14" fmla="*/ 45 w 58"/>
                <a:gd name="T15" fmla="*/ 29 h 157"/>
                <a:gd name="T16" fmla="*/ 40 w 58"/>
                <a:gd name="T17" fmla="*/ 34 h 157"/>
                <a:gd name="T18" fmla="*/ 37 w 58"/>
                <a:gd name="T19" fmla="*/ 40 h 157"/>
                <a:gd name="T20" fmla="*/ 34 w 58"/>
                <a:gd name="T21" fmla="*/ 42 h 157"/>
                <a:gd name="T22" fmla="*/ 34 w 58"/>
                <a:gd name="T23" fmla="*/ 47 h 157"/>
                <a:gd name="T24" fmla="*/ 37 w 58"/>
                <a:gd name="T25" fmla="*/ 53 h 157"/>
                <a:gd name="T26" fmla="*/ 37 w 58"/>
                <a:gd name="T27" fmla="*/ 58 h 157"/>
                <a:gd name="T28" fmla="*/ 40 w 58"/>
                <a:gd name="T29" fmla="*/ 60 h 157"/>
                <a:gd name="T30" fmla="*/ 47 w 58"/>
                <a:gd name="T31" fmla="*/ 74 h 157"/>
                <a:gd name="T32" fmla="*/ 53 w 58"/>
                <a:gd name="T33" fmla="*/ 84 h 157"/>
                <a:gd name="T34" fmla="*/ 58 w 58"/>
                <a:gd name="T35" fmla="*/ 97 h 157"/>
                <a:gd name="T36" fmla="*/ 58 w 58"/>
                <a:gd name="T37" fmla="*/ 115 h 157"/>
                <a:gd name="T38" fmla="*/ 55 w 58"/>
                <a:gd name="T39" fmla="*/ 134 h 157"/>
                <a:gd name="T40" fmla="*/ 45 w 58"/>
                <a:gd name="T41" fmla="*/ 147 h 157"/>
                <a:gd name="T42" fmla="*/ 29 w 58"/>
                <a:gd name="T43" fmla="*/ 157 h 157"/>
                <a:gd name="T44" fmla="*/ 21 w 58"/>
                <a:gd name="T45" fmla="*/ 157 h 157"/>
                <a:gd name="T46" fmla="*/ 16 w 58"/>
                <a:gd name="T47" fmla="*/ 157 h 157"/>
                <a:gd name="T48" fmla="*/ 11 w 58"/>
                <a:gd name="T49" fmla="*/ 152 h 157"/>
                <a:gd name="T50" fmla="*/ 8 w 58"/>
                <a:gd name="T51" fmla="*/ 147 h 157"/>
                <a:gd name="T52" fmla="*/ 8 w 58"/>
                <a:gd name="T53" fmla="*/ 142 h 157"/>
                <a:gd name="T54" fmla="*/ 8 w 58"/>
                <a:gd name="T55" fmla="*/ 136 h 157"/>
                <a:gd name="T56" fmla="*/ 8 w 58"/>
                <a:gd name="T57" fmla="*/ 131 h 157"/>
                <a:gd name="T58" fmla="*/ 13 w 58"/>
                <a:gd name="T59" fmla="*/ 126 h 157"/>
                <a:gd name="T60" fmla="*/ 19 w 58"/>
                <a:gd name="T61" fmla="*/ 123 h 157"/>
                <a:gd name="T62" fmla="*/ 24 w 58"/>
                <a:gd name="T63" fmla="*/ 115 h 157"/>
                <a:gd name="T64" fmla="*/ 21 w 58"/>
                <a:gd name="T65" fmla="*/ 102 h 157"/>
                <a:gd name="T66" fmla="*/ 13 w 58"/>
                <a:gd name="T67" fmla="*/ 87 h 157"/>
                <a:gd name="T68" fmla="*/ 8 w 58"/>
                <a:gd name="T69" fmla="*/ 74 h 157"/>
                <a:gd name="T70" fmla="*/ 3 w 58"/>
                <a:gd name="T71" fmla="*/ 66 h 157"/>
                <a:gd name="T72" fmla="*/ 0 w 58"/>
                <a:gd name="T73" fmla="*/ 42 h 157"/>
                <a:gd name="T74" fmla="*/ 6 w 58"/>
                <a:gd name="T75" fmla="*/ 21 h 157"/>
                <a:gd name="T76" fmla="*/ 21 w 58"/>
                <a:gd name="T77" fmla="*/ 3 h 157"/>
                <a:gd name="T78" fmla="*/ 27 w 58"/>
                <a:gd name="T7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157">
                  <a:moveTo>
                    <a:pt x="27" y="0"/>
                  </a:moveTo>
                  <a:lnTo>
                    <a:pt x="34" y="3"/>
                  </a:lnTo>
                  <a:lnTo>
                    <a:pt x="40" y="3"/>
                  </a:lnTo>
                  <a:lnTo>
                    <a:pt x="42" y="8"/>
                  </a:lnTo>
                  <a:lnTo>
                    <a:pt x="45" y="13"/>
                  </a:lnTo>
                  <a:lnTo>
                    <a:pt x="47" y="19"/>
                  </a:lnTo>
                  <a:lnTo>
                    <a:pt x="47" y="24"/>
                  </a:lnTo>
                  <a:lnTo>
                    <a:pt x="45" y="29"/>
                  </a:lnTo>
                  <a:lnTo>
                    <a:pt x="40" y="34"/>
                  </a:lnTo>
                  <a:lnTo>
                    <a:pt x="37" y="40"/>
                  </a:lnTo>
                  <a:lnTo>
                    <a:pt x="34" y="42"/>
                  </a:lnTo>
                  <a:lnTo>
                    <a:pt x="34" y="47"/>
                  </a:lnTo>
                  <a:lnTo>
                    <a:pt x="37" y="53"/>
                  </a:lnTo>
                  <a:lnTo>
                    <a:pt x="37" y="58"/>
                  </a:lnTo>
                  <a:lnTo>
                    <a:pt x="40" y="60"/>
                  </a:lnTo>
                  <a:lnTo>
                    <a:pt x="47" y="74"/>
                  </a:lnTo>
                  <a:lnTo>
                    <a:pt x="53" y="84"/>
                  </a:lnTo>
                  <a:lnTo>
                    <a:pt x="58" y="97"/>
                  </a:lnTo>
                  <a:lnTo>
                    <a:pt x="58" y="115"/>
                  </a:lnTo>
                  <a:lnTo>
                    <a:pt x="55" y="134"/>
                  </a:lnTo>
                  <a:lnTo>
                    <a:pt x="45" y="147"/>
                  </a:lnTo>
                  <a:lnTo>
                    <a:pt x="29" y="157"/>
                  </a:lnTo>
                  <a:lnTo>
                    <a:pt x="21" y="157"/>
                  </a:lnTo>
                  <a:lnTo>
                    <a:pt x="16" y="157"/>
                  </a:lnTo>
                  <a:lnTo>
                    <a:pt x="11" y="152"/>
                  </a:lnTo>
                  <a:lnTo>
                    <a:pt x="8" y="147"/>
                  </a:lnTo>
                  <a:lnTo>
                    <a:pt x="8" y="142"/>
                  </a:lnTo>
                  <a:lnTo>
                    <a:pt x="8" y="136"/>
                  </a:lnTo>
                  <a:lnTo>
                    <a:pt x="8" y="131"/>
                  </a:lnTo>
                  <a:lnTo>
                    <a:pt x="13" y="126"/>
                  </a:lnTo>
                  <a:lnTo>
                    <a:pt x="19" y="123"/>
                  </a:lnTo>
                  <a:lnTo>
                    <a:pt x="24" y="115"/>
                  </a:lnTo>
                  <a:lnTo>
                    <a:pt x="21" y="102"/>
                  </a:lnTo>
                  <a:lnTo>
                    <a:pt x="13" y="87"/>
                  </a:lnTo>
                  <a:lnTo>
                    <a:pt x="8" y="74"/>
                  </a:lnTo>
                  <a:lnTo>
                    <a:pt x="3" y="66"/>
                  </a:lnTo>
                  <a:lnTo>
                    <a:pt x="0" y="42"/>
                  </a:lnTo>
                  <a:lnTo>
                    <a:pt x="6" y="21"/>
                  </a:lnTo>
                  <a:lnTo>
                    <a:pt x="21" y="3"/>
                  </a:lnTo>
                  <a:lnTo>
                    <a:pt x="2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3" name="Freeform 932"/>
            <p:cNvSpPr/>
            <p:nvPr/>
          </p:nvSpPr>
          <p:spPr bwMode="auto">
            <a:xfrm>
              <a:off x="15512029" y="3416300"/>
              <a:ext cx="200025" cy="200025"/>
            </a:xfrm>
            <a:custGeom>
              <a:avLst/>
              <a:gdLst>
                <a:gd name="T0" fmla="*/ 63 w 126"/>
                <a:gd name="T1" fmla="*/ 0 h 126"/>
                <a:gd name="T2" fmla="*/ 89 w 126"/>
                <a:gd name="T3" fmla="*/ 6 h 126"/>
                <a:gd name="T4" fmla="*/ 108 w 126"/>
                <a:gd name="T5" fmla="*/ 19 h 126"/>
                <a:gd name="T6" fmla="*/ 123 w 126"/>
                <a:gd name="T7" fmla="*/ 40 h 126"/>
                <a:gd name="T8" fmla="*/ 126 w 126"/>
                <a:gd name="T9" fmla="*/ 63 h 126"/>
                <a:gd name="T10" fmla="*/ 123 w 126"/>
                <a:gd name="T11" fmla="*/ 87 h 126"/>
                <a:gd name="T12" fmla="*/ 108 w 126"/>
                <a:gd name="T13" fmla="*/ 108 h 126"/>
                <a:gd name="T14" fmla="*/ 89 w 126"/>
                <a:gd name="T15" fmla="*/ 121 h 126"/>
                <a:gd name="T16" fmla="*/ 63 w 126"/>
                <a:gd name="T17" fmla="*/ 126 h 126"/>
                <a:gd name="T18" fmla="*/ 39 w 126"/>
                <a:gd name="T19" fmla="*/ 121 h 126"/>
                <a:gd name="T20" fmla="*/ 19 w 126"/>
                <a:gd name="T21" fmla="*/ 108 h 126"/>
                <a:gd name="T22" fmla="*/ 5 w 126"/>
                <a:gd name="T23" fmla="*/ 87 h 126"/>
                <a:gd name="T24" fmla="*/ 0 w 126"/>
                <a:gd name="T25" fmla="*/ 63 h 126"/>
                <a:gd name="T26" fmla="*/ 5 w 126"/>
                <a:gd name="T27" fmla="*/ 40 h 126"/>
                <a:gd name="T28" fmla="*/ 19 w 126"/>
                <a:gd name="T29" fmla="*/ 19 h 126"/>
                <a:gd name="T30" fmla="*/ 39 w 126"/>
                <a:gd name="T31" fmla="*/ 6 h 126"/>
                <a:gd name="T32" fmla="*/ 63 w 126"/>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26">
                  <a:moveTo>
                    <a:pt x="63" y="0"/>
                  </a:moveTo>
                  <a:lnTo>
                    <a:pt x="89" y="6"/>
                  </a:lnTo>
                  <a:lnTo>
                    <a:pt x="108" y="19"/>
                  </a:lnTo>
                  <a:lnTo>
                    <a:pt x="123" y="40"/>
                  </a:lnTo>
                  <a:lnTo>
                    <a:pt x="126" y="63"/>
                  </a:lnTo>
                  <a:lnTo>
                    <a:pt x="123" y="87"/>
                  </a:lnTo>
                  <a:lnTo>
                    <a:pt x="108" y="108"/>
                  </a:lnTo>
                  <a:lnTo>
                    <a:pt x="89" y="121"/>
                  </a:lnTo>
                  <a:lnTo>
                    <a:pt x="63" y="126"/>
                  </a:lnTo>
                  <a:lnTo>
                    <a:pt x="39" y="121"/>
                  </a:lnTo>
                  <a:lnTo>
                    <a:pt x="19" y="108"/>
                  </a:lnTo>
                  <a:lnTo>
                    <a:pt x="5" y="87"/>
                  </a:lnTo>
                  <a:lnTo>
                    <a:pt x="0" y="63"/>
                  </a:lnTo>
                  <a:lnTo>
                    <a:pt x="5" y="40"/>
                  </a:lnTo>
                  <a:lnTo>
                    <a:pt x="19" y="19"/>
                  </a:lnTo>
                  <a:lnTo>
                    <a:pt x="39" y="6"/>
                  </a:lnTo>
                  <a:lnTo>
                    <a:pt x="6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4" name="Freeform 933"/>
            <p:cNvSpPr/>
            <p:nvPr/>
          </p:nvSpPr>
          <p:spPr bwMode="auto">
            <a:xfrm>
              <a:off x="14997679" y="3603625"/>
              <a:ext cx="942975" cy="731838"/>
            </a:xfrm>
            <a:custGeom>
              <a:avLst/>
              <a:gdLst>
                <a:gd name="T0" fmla="*/ 162 w 594"/>
                <a:gd name="T1" fmla="*/ 0 h 461"/>
                <a:gd name="T2" fmla="*/ 301 w 594"/>
                <a:gd name="T3" fmla="*/ 0 h 461"/>
                <a:gd name="T4" fmla="*/ 411 w 594"/>
                <a:gd name="T5" fmla="*/ 42 h 461"/>
                <a:gd name="T6" fmla="*/ 476 w 594"/>
                <a:gd name="T7" fmla="*/ 94 h 461"/>
                <a:gd name="T8" fmla="*/ 565 w 594"/>
                <a:gd name="T9" fmla="*/ 19 h 461"/>
                <a:gd name="T10" fmla="*/ 594 w 594"/>
                <a:gd name="T11" fmla="*/ 53 h 461"/>
                <a:gd name="T12" fmla="*/ 479 w 594"/>
                <a:gd name="T13" fmla="*/ 152 h 461"/>
                <a:gd name="T14" fmla="*/ 390 w 594"/>
                <a:gd name="T15" fmla="*/ 87 h 461"/>
                <a:gd name="T16" fmla="*/ 324 w 594"/>
                <a:gd name="T17" fmla="*/ 218 h 461"/>
                <a:gd name="T18" fmla="*/ 416 w 594"/>
                <a:gd name="T19" fmla="*/ 283 h 461"/>
                <a:gd name="T20" fmla="*/ 424 w 594"/>
                <a:gd name="T21" fmla="*/ 458 h 461"/>
                <a:gd name="T22" fmla="*/ 361 w 594"/>
                <a:gd name="T23" fmla="*/ 461 h 461"/>
                <a:gd name="T24" fmla="*/ 356 w 594"/>
                <a:gd name="T25" fmla="*/ 317 h 461"/>
                <a:gd name="T26" fmla="*/ 282 w 594"/>
                <a:gd name="T27" fmla="*/ 262 h 461"/>
                <a:gd name="T28" fmla="*/ 277 w 594"/>
                <a:gd name="T29" fmla="*/ 259 h 461"/>
                <a:gd name="T30" fmla="*/ 259 w 594"/>
                <a:gd name="T31" fmla="*/ 372 h 461"/>
                <a:gd name="T32" fmla="*/ 73 w 594"/>
                <a:gd name="T33" fmla="*/ 385 h 461"/>
                <a:gd name="T34" fmla="*/ 68 w 594"/>
                <a:gd name="T35" fmla="*/ 322 h 461"/>
                <a:gd name="T36" fmla="*/ 78 w 594"/>
                <a:gd name="T37" fmla="*/ 322 h 461"/>
                <a:gd name="T38" fmla="*/ 146 w 594"/>
                <a:gd name="T39" fmla="*/ 351 h 461"/>
                <a:gd name="T40" fmla="*/ 159 w 594"/>
                <a:gd name="T41" fmla="*/ 356 h 461"/>
                <a:gd name="T42" fmla="*/ 164 w 594"/>
                <a:gd name="T43" fmla="*/ 343 h 461"/>
                <a:gd name="T44" fmla="*/ 178 w 594"/>
                <a:gd name="T45" fmla="*/ 314 h 461"/>
                <a:gd name="T46" fmla="*/ 204 w 594"/>
                <a:gd name="T47" fmla="*/ 312 h 461"/>
                <a:gd name="T48" fmla="*/ 219 w 594"/>
                <a:gd name="T49" fmla="*/ 218 h 461"/>
                <a:gd name="T50" fmla="*/ 282 w 594"/>
                <a:gd name="T51" fmla="*/ 45 h 461"/>
                <a:gd name="T52" fmla="*/ 191 w 594"/>
                <a:gd name="T53" fmla="*/ 45 h 461"/>
                <a:gd name="T54" fmla="*/ 138 w 594"/>
                <a:gd name="T55" fmla="*/ 165 h 461"/>
                <a:gd name="T56" fmla="*/ 157 w 594"/>
                <a:gd name="T57" fmla="*/ 173 h 461"/>
                <a:gd name="T58" fmla="*/ 149 w 594"/>
                <a:gd name="T59" fmla="*/ 189 h 461"/>
                <a:gd name="T60" fmla="*/ 146 w 594"/>
                <a:gd name="T61" fmla="*/ 197 h 461"/>
                <a:gd name="T62" fmla="*/ 144 w 594"/>
                <a:gd name="T63" fmla="*/ 202 h 461"/>
                <a:gd name="T64" fmla="*/ 164 w 594"/>
                <a:gd name="T65" fmla="*/ 210 h 461"/>
                <a:gd name="T66" fmla="*/ 120 w 594"/>
                <a:gd name="T67" fmla="*/ 320 h 461"/>
                <a:gd name="T68" fmla="*/ 117 w 594"/>
                <a:gd name="T69" fmla="*/ 325 h 461"/>
                <a:gd name="T70" fmla="*/ 109 w 594"/>
                <a:gd name="T71" fmla="*/ 320 h 461"/>
                <a:gd name="T72" fmla="*/ 0 w 594"/>
                <a:gd name="T73" fmla="*/ 275 h 461"/>
                <a:gd name="T74" fmla="*/ 47 w 594"/>
                <a:gd name="T75" fmla="*/ 163 h 461"/>
                <a:gd name="T76" fmla="*/ 65 w 594"/>
                <a:gd name="T77" fmla="*/ 170 h 461"/>
                <a:gd name="T78" fmla="*/ 68 w 594"/>
                <a:gd name="T79" fmla="*/ 163 h 461"/>
                <a:gd name="T80" fmla="*/ 70 w 594"/>
                <a:gd name="T81" fmla="*/ 157 h 461"/>
                <a:gd name="T82" fmla="*/ 78 w 594"/>
                <a:gd name="T83" fmla="*/ 139 h 461"/>
                <a:gd name="T84" fmla="*/ 96 w 594"/>
                <a:gd name="T85" fmla="*/ 147 h 461"/>
                <a:gd name="T86" fmla="*/ 162 w 594"/>
                <a:gd name="T87"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4" h="461">
                  <a:moveTo>
                    <a:pt x="162" y="0"/>
                  </a:moveTo>
                  <a:lnTo>
                    <a:pt x="301" y="0"/>
                  </a:lnTo>
                  <a:lnTo>
                    <a:pt x="411" y="42"/>
                  </a:lnTo>
                  <a:lnTo>
                    <a:pt x="476" y="94"/>
                  </a:lnTo>
                  <a:lnTo>
                    <a:pt x="565" y="19"/>
                  </a:lnTo>
                  <a:lnTo>
                    <a:pt x="594" y="53"/>
                  </a:lnTo>
                  <a:lnTo>
                    <a:pt x="479" y="152"/>
                  </a:lnTo>
                  <a:lnTo>
                    <a:pt x="390" y="87"/>
                  </a:lnTo>
                  <a:lnTo>
                    <a:pt x="324" y="218"/>
                  </a:lnTo>
                  <a:lnTo>
                    <a:pt x="416" y="283"/>
                  </a:lnTo>
                  <a:lnTo>
                    <a:pt x="424" y="458"/>
                  </a:lnTo>
                  <a:lnTo>
                    <a:pt x="361" y="461"/>
                  </a:lnTo>
                  <a:lnTo>
                    <a:pt x="356" y="317"/>
                  </a:lnTo>
                  <a:lnTo>
                    <a:pt x="282" y="262"/>
                  </a:lnTo>
                  <a:lnTo>
                    <a:pt x="277" y="259"/>
                  </a:lnTo>
                  <a:lnTo>
                    <a:pt x="259" y="372"/>
                  </a:lnTo>
                  <a:lnTo>
                    <a:pt x="73" y="385"/>
                  </a:lnTo>
                  <a:lnTo>
                    <a:pt x="68" y="322"/>
                  </a:lnTo>
                  <a:lnTo>
                    <a:pt x="78" y="322"/>
                  </a:lnTo>
                  <a:lnTo>
                    <a:pt x="146" y="351"/>
                  </a:lnTo>
                  <a:lnTo>
                    <a:pt x="159" y="356"/>
                  </a:lnTo>
                  <a:lnTo>
                    <a:pt x="164" y="343"/>
                  </a:lnTo>
                  <a:lnTo>
                    <a:pt x="178" y="314"/>
                  </a:lnTo>
                  <a:lnTo>
                    <a:pt x="204" y="312"/>
                  </a:lnTo>
                  <a:lnTo>
                    <a:pt x="219" y="218"/>
                  </a:lnTo>
                  <a:lnTo>
                    <a:pt x="282" y="45"/>
                  </a:lnTo>
                  <a:lnTo>
                    <a:pt x="191" y="45"/>
                  </a:lnTo>
                  <a:lnTo>
                    <a:pt x="138" y="165"/>
                  </a:lnTo>
                  <a:lnTo>
                    <a:pt x="157" y="173"/>
                  </a:lnTo>
                  <a:lnTo>
                    <a:pt x="149" y="189"/>
                  </a:lnTo>
                  <a:lnTo>
                    <a:pt x="146" y="197"/>
                  </a:lnTo>
                  <a:lnTo>
                    <a:pt x="144" y="202"/>
                  </a:lnTo>
                  <a:lnTo>
                    <a:pt x="164" y="210"/>
                  </a:lnTo>
                  <a:lnTo>
                    <a:pt x="120" y="320"/>
                  </a:lnTo>
                  <a:lnTo>
                    <a:pt x="117" y="325"/>
                  </a:lnTo>
                  <a:lnTo>
                    <a:pt x="109" y="320"/>
                  </a:lnTo>
                  <a:lnTo>
                    <a:pt x="0" y="275"/>
                  </a:lnTo>
                  <a:lnTo>
                    <a:pt x="47" y="163"/>
                  </a:lnTo>
                  <a:lnTo>
                    <a:pt x="65" y="170"/>
                  </a:lnTo>
                  <a:lnTo>
                    <a:pt x="68" y="163"/>
                  </a:lnTo>
                  <a:lnTo>
                    <a:pt x="70" y="157"/>
                  </a:lnTo>
                  <a:lnTo>
                    <a:pt x="78" y="139"/>
                  </a:lnTo>
                  <a:lnTo>
                    <a:pt x="96" y="147"/>
                  </a:lnTo>
                  <a:lnTo>
                    <a:pt x="16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5" name="Freeform 934"/>
            <p:cNvSpPr/>
            <p:nvPr/>
          </p:nvSpPr>
          <p:spPr bwMode="auto">
            <a:xfrm>
              <a:off x="14938942" y="3836988"/>
              <a:ext cx="107950" cy="190500"/>
            </a:xfrm>
            <a:custGeom>
              <a:avLst/>
              <a:gdLst>
                <a:gd name="T0" fmla="*/ 47 w 68"/>
                <a:gd name="T1" fmla="*/ 0 h 120"/>
                <a:gd name="T2" fmla="*/ 68 w 68"/>
                <a:gd name="T3" fmla="*/ 8 h 120"/>
                <a:gd name="T4" fmla="*/ 21 w 68"/>
                <a:gd name="T5" fmla="*/ 120 h 120"/>
                <a:gd name="T6" fmla="*/ 0 w 68"/>
                <a:gd name="T7" fmla="*/ 112 h 120"/>
                <a:gd name="T8" fmla="*/ 47 w 68"/>
                <a:gd name="T9" fmla="*/ 0 h 120"/>
              </a:gdLst>
              <a:ahLst/>
              <a:cxnLst>
                <a:cxn ang="0">
                  <a:pos x="T0" y="T1"/>
                </a:cxn>
                <a:cxn ang="0">
                  <a:pos x="T2" y="T3"/>
                </a:cxn>
                <a:cxn ang="0">
                  <a:pos x="T4" y="T5"/>
                </a:cxn>
                <a:cxn ang="0">
                  <a:pos x="T6" y="T7"/>
                </a:cxn>
                <a:cxn ang="0">
                  <a:pos x="T8" y="T9"/>
                </a:cxn>
              </a:cxnLst>
              <a:rect l="0" t="0" r="r" b="b"/>
              <a:pathLst>
                <a:path w="68" h="120">
                  <a:moveTo>
                    <a:pt x="47" y="0"/>
                  </a:moveTo>
                  <a:lnTo>
                    <a:pt x="68" y="8"/>
                  </a:lnTo>
                  <a:lnTo>
                    <a:pt x="21" y="120"/>
                  </a:lnTo>
                  <a:lnTo>
                    <a:pt x="0" y="112"/>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6" name="Freeform 935"/>
            <p:cNvSpPr/>
            <p:nvPr/>
          </p:nvSpPr>
          <p:spPr bwMode="auto">
            <a:xfrm>
              <a:off x="15208817" y="3949700"/>
              <a:ext cx="104775" cy="190500"/>
            </a:xfrm>
            <a:custGeom>
              <a:avLst/>
              <a:gdLst>
                <a:gd name="T0" fmla="*/ 47 w 66"/>
                <a:gd name="T1" fmla="*/ 0 h 120"/>
                <a:gd name="T2" fmla="*/ 66 w 66"/>
                <a:gd name="T3" fmla="*/ 7 h 120"/>
                <a:gd name="T4" fmla="*/ 29 w 66"/>
                <a:gd name="T5" fmla="*/ 99 h 120"/>
                <a:gd name="T6" fmla="*/ 18 w 66"/>
                <a:gd name="T7" fmla="*/ 120 h 120"/>
                <a:gd name="T8" fmla="*/ 0 w 66"/>
                <a:gd name="T9" fmla="*/ 112 h 120"/>
                <a:gd name="T10" fmla="*/ 5 w 66"/>
                <a:gd name="T11" fmla="*/ 99 h 120"/>
                <a:gd name="T12" fmla="*/ 47 w 6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66" h="120">
                  <a:moveTo>
                    <a:pt x="47" y="0"/>
                  </a:moveTo>
                  <a:lnTo>
                    <a:pt x="66" y="7"/>
                  </a:lnTo>
                  <a:lnTo>
                    <a:pt x="29" y="99"/>
                  </a:lnTo>
                  <a:lnTo>
                    <a:pt x="18" y="120"/>
                  </a:lnTo>
                  <a:lnTo>
                    <a:pt x="0" y="112"/>
                  </a:lnTo>
                  <a:lnTo>
                    <a:pt x="5" y="99"/>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7" name="Freeform 936"/>
            <p:cNvSpPr/>
            <p:nvPr/>
          </p:nvSpPr>
          <p:spPr bwMode="auto">
            <a:xfrm>
              <a:off x="22379554" y="3970338"/>
              <a:ext cx="585788" cy="793750"/>
            </a:xfrm>
            <a:custGeom>
              <a:avLst/>
              <a:gdLst>
                <a:gd name="T0" fmla="*/ 319 w 369"/>
                <a:gd name="T1" fmla="*/ 8 h 500"/>
                <a:gd name="T2" fmla="*/ 361 w 369"/>
                <a:gd name="T3" fmla="*/ 57 h 500"/>
                <a:gd name="T4" fmla="*/ 367 w 369"/>
                <a:gd name="T5" fmla="*/ 99 h 500"/>
                <a:gd name="T6" fmla="*/ 367 w 369"/>
                <a:gd name="T7" fmla="*/ 165 h 500"/>
                <a:gd name="T8" fmla="*/ 369 w 369"/>
                <a:gd name="T9" fmla="*/ 264 h 500"/>
                <a:gd name="T10" fmla="*/ 369 w 369"/>
                <a:gd name="T11" fmla="*/ 361 h 500"/>
                <a:gd name="T12" fmla="*/ 369 w 369"/>
                <a:gd name="T13" fmla="*/ 426 h 500"/>
                <a:gd name="T14" fmla="*/ 367 w 369"/>
                <a:gd name="T15" fmla="*/ 442 h 500"/>
                <a:gd name="T16" fmla="*/ 359 w 369"/>
                <a:gd name="T17" fmla="*/ 447 h 500"/>
                <a:gd name="T18" fmla="*/ 348 w 369"/>
                <a:gd name="T19" fmla="*/ 447 h 500"/>
                <a:gd name="T20" fmla="*/ 340 w 369"/>
                <a:gd name="T21" fmla="*/ 442 h 500"/>
                <a:gd name="T22" fmla="*/ 338 w 369"/>
                <a:gd name="T23" fmla="*/ 426 h 500"/>
                <a:gd name="T24" fmla="*/ 338 w 369"/>
                <a:gd name="T25" fmla="*/ 364 h 500"/>
                <a:gd name="T26" fmla="*/ 338 w 369"/>
                <a:gd name="T27" fmla="*/ 267 h 500"/>
                <a:gd name="T28" fmla="*/ 338 w 369"/>
                <a:gd name="T29" fmla="*/ 170 h 500"/>
                <a:gd name="T30" fmla="*/ 338 w 369"/>
                <a:gd name="T31" fmla="*/ 107 h 500"/>
                <a:gd name="T32" fmla="*/ 335 w 369"/>
                <a:gd name="T33" fmla="*/ 70 h 500"/>
                <a:gd name="T34" fmla="*/ 306 w 369"/>
                <a:gd name="T35" fmla="*/ 34 h 500"/>
                <a:gd name="T36" fmla="*/ 259 w 369"/>
                <a:gd name="T37" fmla="*/ 34 h 500"/>
                <a:gd name="T38" fmla="*/ 230 w 369"/>
                <a:gd name="T39" fmla="*/ 70 h 500"/>
                <a:gd name="T40" fmla="*/ 228 w 369"/>
                <a:gd name="T41" fmla="*/ 102 h 500"/>
                <a:gd name="T42" fmla="*/ 228 w 369"/>
                <a:gd name="T43" fmla="*/ 157 h 500"/>
                <a:gd name="T44" fmla="*/ 228 w 369"/>
                <a:gd name="T45" fmla="*/ 243 h 500"/>
                <a:gd name="T46" fmla="*/ 228 w 369"/>
                <a:gd name="T47" fmla="*/ 327 h 500"/>
                <a:gd name="T48" fmla="*/ 230 w 369"/>
                <a:gd name="T49" fmla="*/ 385 h 500"/>
                <a:gd name="T50" fmla="*/ 220 w 369"/>
                <a:gd name="T51" fmla="*/ 432 h 500"/>
                <a:gd name="T52" fmla="*/ 165 w 369"/>
                <a:gd name="T53" fmla="*/ 489 h 500"/>
                <a:gd name="T54" fmla="*/ 99 w 369"/>
                <a:gd name="T55" fmla="*/ 500 h 500"/>
                <a:gd name="T56" fmla="*/ 52 w 369"/>
                <a:gd name="T57" fmla="*/ 481 h 500"/>
                <a:gd name="T58" fmla="*/ 21 w 369"/>
                <a:gd name="T59" fmla="*/ 445 h 500"/>
                <a:gd name="T60" fmla="*/ 0 w 369"/>
                <a:gd name="T61" fmla="*/ 421 h 500"/>
                <a:gd name="T62" fmla="*/ 60 w 369"/>
                <a:gd name="T63" fmla="*/ 395 h 500"/>
                <a:gd name="T64" fmla="*/ 44 w 369"/>
                <a:gd name="T65" fmla="*/ 421 h 500"/>
                <a:gd name="T66" fmla="*/ 58 w 369"/>
                <a:gd name="T67" fmla="*/ 453 h 500"/>
                <a:gd name="T68" fmla="*/ 97 w 369"/>
                <a:gd name="T69" fmla="*/ 468 h 500"/>
                <a:gd name="T70" fmla="*/ 133 w 369"/>
                <a:gd name="T71" fmla="*/ 468 h 500"/>
                <a:gd name="T72" fmla="*/ 181 w 369"/>
                <a:gd name="T73" fmla="*/ 445 h 500"/>
                <a:gd name="T74" fmla="*/ 199 w 369"/>
                <a:gd name="T75" fmla="*/ 400 h 500"/>
                <a:gd name="T76" fmla="*/ 199 w 369"/>
                <a:gd name="T77" fmla="*/ 366 h 500"/>
                <a:gd name="T78" fmla="*/ 199 w 369"/>
                <a:gd name="T79" fmla="*/ 290 h 500"/>
                <a:gd name="T80" fmla="*/ 199 w 369"/>
                <a:gd name="T81" fmla="*/ 201 h 500"/>
                <a:gd name="T82" fmla="*/ 199 w 369"/>
                <a:gd name="T83" fmla="*/ 125 h 500"/>
                <a:gd name="T84" fmla="*/ 199 w 369"/>
                <a:gd name="T85" fmla="*/ 94 h 500"/>
                <a:gd name="T86" fmla="*/ 202 w 369"/>
                <a:gd name="T87" fmla="*/ 65 h 500"/>
                <a:gd name="T88" fmla="*/ 233 w 369"/>
                <a:gd name="T89" fmla="*/ 15 h 500"/>
                <a:gd name="T90" fmla="*/ 285 w 369"/>
                <a:gd name="T9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9" h="500">
                  <a:moveTo>
                    <a:pt x="285" y="0"/>
                  </a:moveTo>
                  <a:lnTo>
                    <a:pt x="319" y="8"/>
                  </a:lnTo>
                  <a:lnTo>
                    <a:pt x="343" y="28"/>
                  </a:lnTo>
                  <a:lnTo>
                    <a:pt x="361" y="57"/>
                  </a:lnTo>
                  <a:lnTo>
                    <a:pt x="367" y="91"/>
                  </a:lnTo>
                  <a:lnTo>
                    <a:pt x="367" y="99"/>
                  </a:lnTo>
                  <a:lnTo>
                    <a:pt x="367" y="128"/>
                  </a:lnTo>
                  <a:lnTo>
                    <a:pt x="367" y="165"/>
                  </a:lnTo>
                  <a:lnTo>
                    <a:pt x="367" y="212"/>
                  </a:lnTo>
                  <a:lnTo>
                    <a:pt x="369" y="264"/>
                  </a:lnTo>
                  <a:lnTo>
                    <a:pt x="369" y="314"/>
                  </a:lnTo>
                  <a:lnTo>
                    <a:pt x="369" y="361"/>
                  </a:lnTo>
                  <a:lnTo>
                    <a:pt x="369" y="400"/>
                  </a:lnTo>
                  <a:lnTo>
                    <a:pt x="369" y="426"/>
                  </a:lnTo>
                  <a:lnTo>
                    <a:pt x="369" y="434"/>
                  </a:lnTo>
                  <a:lnTo>
                    <a:pt x="367" y="442"/>
                  </a:lnTo>
                  <a:lnTo>
                    <a:pt x="364" y="445"/>
                  </a:lnTo>
                  <a:lnTo>
                    <a:pt x="359" y="447"/>
                  </a:lnTo>
                  <a:lnTo>
                    <a:pt x="353" y="450"/>
                  </a:lnTo>
                  <a:lnTo>
                    <a:pt x="348" y="447"/>
                  </a:lnTo>
                  <a:lnTo>
                    <a:pt x="343" y="445"/>
                  </a:lnTo>
                  <a:lnTo>
                    <a:pt x="340" y="442"/>
                  </a:lnTo>
                  <a:lnTo>
                    <a:pt x="338" y="434"/>
                  </a:lnTo>
                  <a:lnTo>
                    <a:pt x="338" y="426"/>
                  </a:lnTo>
                  <a:lnTo>
                    <a:pt x="338" y="400"/>
                  </a:lnTo>
                  <a:lnTo>
                    <a:pt x="338" y="364"/>
                  </a:lnTo>
                  <a:lnTo>
                    <a:pt x="338" y="316"/>
                  </a:lnTo>
                  <a:lnTo>
                    <a:pt x="338" y="267"/>
                  </a:lnTo>
                  <a:lnTo>
                    <a:pt x="338" y="217"/>
                  </a:lnTo>
                  <a:lnTo>
                    <a:pt x="338" y="170"/>
                  </a:lnTo>
                  <a:lnTo>
                    <a:pt x="338" y="133"/>
                  </a:lnTo>
                  <a:lnTo>
                    <a:pt x="338" y="107"/>
                  </a:lnTo>
                  <a:lnTo>
                    <a:pt x="338" y="97"/>
                  </a:lnTo>
                  <a:lnTo>
                    <a:pt x="335" y="70"/>
                  </a:lnTo>
                  <a:lnTo>
                    <a:pt x="325" y="47"/>
                  </a:lnTo>
                  <a:lnTo>
                    <a:pt x="306" y="34"/>
                  </a:lnTo>
                  <a:lnTo>
                    <a:pt x="283" y="28"/>
                  </a:lnTo>
                  <a:lnTo>
                    <a:pt x="259" y="34"/>
                  </a:lnTo>
                  <a:lnTo>
                    <a:pt x="241" y="49"/>
                  </a:lnTo>
                  <a:lnTo>
                    <a:pt x="230" y="70"/>
                  </a:lnTo>
                  <a:lnTo>
                    <a:pt x="228" y="94"/>
                  </a:lnTo>
                  <a:lnTo>
                    <a:pt x="228" y="102"/>
                  </a:lnTo>
                  <a:lnTo>
                    <a:pt x="228" y="125"/>
                  </a:lnTo>
                  <a:lnTo>
                    <a:pt x="228" y="157"/>
                  </a:lnTo>
                  <a:lnTo>
                    <a:pt x="228" y="199"/>
                  </a:lnTo>
                  <a:lnTo>
                    <a:pt x="228" y="243"/>
                  </a:lnTo>
                  <a:lnTo>
                    <a:pt x="228" y="288"/>
                  </a:lnTo>
                  <a:lnTo>
                    <a:pt x="228" y="327"/>
                  </a:lnTo>
                  <a:lnTo>
                    <a:pt x="228" y="361"/>
                  </a:lnTo>
                  <a:lnTo>
                    <a:pt x="230" y="385"/>
                  </a:lnTo>
                  <a:lnTo>
                    <a:pt x="230" y="395"/>
                  </a:lnTo>
                  <a:lnTo>
                    <a:pt x="220" y="432"/>
                  </a:lnTo>
                  <a:lnTo>
                    <a:pt x="199" y="466"/>
                  </a:lnTo>
                  <a:lnTo>
                    <a:pt x="165" y="489"/>
                  </a:lnTo>
                  <a:lnTo>
                    <a:pt x="126" y="500"/>
                  </a:lnTo>
                  <a:lnTo>
                    <a:pt x="99" y="500"/>
                  </a:lnTo>
                  <a:lnTo>
                    <a:pt x="73" y="492"/>
                  </a:lnTo>
                  <a:lnTo>
                    <a:pt x="52" y="481"/>
                  </a:lnTo>
                  <a:lnTo>
                    <a:pt x="31" y="466"/>
                  </a:lnTo>
                  <a:lnTo>
                    <a:pt x="21" y="445"/>
                  </a:lnTo>
                  <a:lnTo>
                    <a:pt x="18" y="421"/>
                  </a:lnTo>
                  <a:lnTo>
                    <a:pt x="0" y="421"/>
                  </a:lnTo>
                  <a:lnTo>
                    <a:pt x="0" y="395"/>
                  </a:lnTo>
                  <a:lnTo>
                    <a:pt x="60" y="395"/>
                  </a:lnTo>
                  <a:lnTo>
                    <a:pt x="60" y="421"/>
                  </a:lnTo>
                  <a:lnTo>
                    <a:pt x="44" y="421"/>
                  </a:lnTo>
                  <a:lnTo>
                    <a:pt x="47" y="440"/>
                  </a:lnTo>
                  <a:lnTo>
                    <a:pt x="58" y="453"/>
                  </a:lnTo>
                  <a:lnTo>
                    <a:pt x="76" y="463"/>
                  </a:lnTo>
                  <a:lnTo>
                    <a:pt x="97" y="468"/>
                  </a:lnTo>
                  <a:lnTo>
                    <a:pt x="118" y="471"/>
                  </a:lnTo>
                  <a:lnTo>
                    <a:pt x="133" y="468"/>
                  </a:lnTo>
                  <a:lnTo>
                    <a:pt x="160" y="461"/>
                  </a:lnTo>
                  <a:lnTo>
                    <a:pt x="181" y="445"/>
                  </a:lnTo>
                  <a:lnTo>
                    <a:pt x="194" y="424"/>
                  </a:lnTo>
                  <a:lnTo>
                    <a:pt x="199" y="400"/>
                  </a:lnTo>
                  <a:lnTo>
                    <a:pt x="199" y="390"/>
                  </a:lnTo>
                  <a:lnTo>
                    <a:pt x="199" y="366"/>
                  </a:lnTo>
                  <a:lnTo>
                    <a:pt x="199" y="332"/>
                  </a:lnTo>
                  <a:lnTo>
                    <a:pt x="199" y="290"/>
                  </a:lnTo>
                  <a:lnTo>
                    <a:pt x="199" y="246"/>
                  </a:lnTo>
                  <a:lnTo>
                    <a:pt x="199" y="201"/>
                  </a:lnTo>
                  <a:lnTo>
                    <a:pt x="199" y="159"/>
                  </a:lnTo>
                  <a:lnTo>
                    <a:pt x="199" y="125"/>
                  </a:lnTo>
                  <a:lnTo>
                    <a:pt x="199" y="102"/>
                  </a:lnTo>
                  <a:lnTo>
                    <a:pt x="199" y="94"/>
                  </a:lnTo>
                  <a:lnTo>
                    <a:pt x="199" y="94"/>
                  </a:lnTo>
                  <a:lnTo>
                    <a:pt x="202" y="65"/>
                  </a:lnTo>
                  <a:lnTo>
                    <a:pt x="215" y="39"/>
                  </a:lnTo>
                  <a:lnTo>
                    <a:pt x="233" y="15"/>
                  </a:lnTo>
                  <a:lnTo>
                    <a:pt x="257" y="2"/>
                  </a:lnTo>
                  <a:lnTo>
                    <a:pt x="28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8" name="Freeform 937"/>
            <p:cNvSpPr/>
            <p:nvPr/>
          </p:nvSpPr>
          <p:spPr bwMode="auto">
            <a:xfrm>
              <a:off x="22304942" y="4152900"/>
              <a:ext cx="244475" cy="419100"/>
            </a:xfrm>
            <a:custGeom>
              <a:avLst/>
              <a:gdLst>
                <a:gd name="T0" fmla="*/ 0 w 154"/>
                <a:gd name="T1" fmla="*/ 0 h 264"/>
                <a:gd name="T2" fmla="*/ 36 w 154"/>
                <a:gd name="T3" fmla="*/ 18 h 264"/>
                <a:gd name="T4" fmla="*/ 76 w 154"/>
                <a:gd name="T5" fmla="*/ 23 h 264"/>
                <a:gd name="T6" fmla="*/ 118 w 154"/>
                <a:gd name="T7" fmla="*/ 18 h 264"/>
                <a:gd name="T8" fmla="*/ 154 w 154"/>
                <a:gd name="T9" fmla="*/ 0 h 264"/>
                <a:gd name="T10" fmla="*/ 128 w 154"/>
                <a:gd name="T11" fmla="*/ 264 h 264"/>
                <a:gd name="T12" fmla="*/ 26 w 154"/>
                <a:gd name="T13" fmla="*/ 264 h 264"/>
                <a:gd name="T14" fmla="*/ 0 w 154"/>
                <a:gd name="T15" fmla="*/ 0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264">
                  <a:moveTo>
                    <a:pt x="0" y="0"/>
                  </a:moveTo>
                  <a:lnTo>
                    <a:pt x="36" y="18"/>
                  </a:lnTo>
                  <a:lnTo>
                    <a:pt x="76" y="23"/>
                  </a:lnTo>
                  <a:lnTo>
                    <a:pt x="118" y="18"/>
                  </a:lnTo>
                  <a:lnTo>
                    <a:pt x="154" y="0"/>
                  </a:lnTo>
                  <a:lnTo>
                    <a:pt x="128" y="264"/>
                  </a:lnTo>
                  <a:lnTo>
                    <a:pt x="26" y="26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9" name="Freeform 938"/>
            <p:cNvSpPr/>
            <p:nvPr/>
          </p:nvSpPr>
          <p:spPr bwMode="auto">
            <a:xfrm>
              <a:off x="22271604" y="3890963"/>
              <a:ext cx="307975" cy="274638"/>
            </a:xfrm>
            <a:custGeom>
              <a:avLst/>
              <a:gdLst>
                <a:gd name="T0" fmla="*/ 97 w 194"/>
                <a:gd name="T1" fmla="*/ 0 h 173"/>
                <a:gd name="T2" fmla="*/ 136 w 194"/>
                <a:gd name="T3" fmla="*/ 8 h 173"/>
                <a:gd name="T4" fmla="*/ 167 w 194"/>
                <a:gd name="T5" fmla="*/ 29 h 173"/>
                <a:gd name="T6" fmla="*/ 188 w 194"/>
                <a:gd name="T7" fmla="*/ 60 h 173"/>
                <a:gd name="T8" fmla="*/ 194 w 194"/>
                <a:gd name="T9" fmla="*/ 97 h 173"/>
                <a:gd name="T10" fmla="*/ 194 w 194"/>
                <a:gd name="T11" fmla="*/ 112 h 173"/>
                <a:gd name="T12" fmla="*/ 191 w 194"/>
                <a:gd name="T13" fmla="*/ 126 h 173"/>
                <a:gd name="T14" fmla="*/ 186 w 194"/>
                <a:gd name="T15" fmla="*/ 136 h 173"/>
                <a:gd name="T16" fmla="*/ 181 w 194"/>
                <a:gd name="T17" fmla="*/ 141 h 173"/>
                <a:gd name="T18" fmla="*/ 175 w 194"/>
                <a:gd name="T19" fmla="*/ 149 h 173"/>
                <a:gd name="T20" fmla="*/ 175 w 194"/>
                <a:gd name="T21" fmla="*/ 149 h 173"/>
                <a:gd name="T22" fmla="*/ 173 w 194"/>
                <a:gd name="T23" fmla="*/ 152 h 173"/>
                <a:gd name="T24" fmla="*/ 139 w 194"/>
                <a:gd name="T25" fmla="*/ 167 h 173"/>
                <a:gd name="T26" fmla="*/ 99 w 194"/>
                <a:gd name="T27" fmla="*/ 173 h 173"/>
                <a:gd name="T28" fmla="*/ 97 w 194"/>
                <a:gd name="T29" fmla="*/ 173 h 173"/>
                <a:gd name="T30" fmla="*/ 97 w 194"/>
                <a:gd name="T31" fmla="*/ 173 h 173"/>
                <a:gd name="T32" fmla="*/ 57 w 194"/>
                <a:gd name="T33" fmla="*/ 167 h 173"/>
                <a:gd name="T34" fmla="*/ 21 w 194"/>
                <a:gd name="T35" fmla="*/ 152 h 173"/>
                <a:gd name="T36" fmla="*/ 21 w 194"/>
                <a:gd name="T37" fmla="*/ 149 h 173"/>
                <a:gd name="T38" fmla="*/ 21 w 194"/>
                <a:gd name="T39" fmla="*/ 149 h 173"/>
                <a:gd name="T40" fmla="*/ 16 w 194"/>
                <a:gd name="T41" fmla="*/ 141 h 173"/>
                <a:gd name="T42" fmla="*/ 10 w 194"/>
                <a:gd name="T43" fmla="*/ 136 h 173"/>
                <a:gd name="T44" fmla="*/ 5 w 194"/>
                <a:gd name="T45" fmla="*/ 126 h 173"/>
                <a:gd name="T46" fmla="*/ 2 w 194"/>
                <a:gd name="T47" fmla="*/ 112 h 173"/>
                <a:gd name="T48" fmla="*/ 0 w 194"/>
                <a:gd name="T49" fmla="*/ 97 h 173"/>
                <a:gd name="T50" fmla="*/ 8 w 194"/>
                <a:gd name="T51" fmla="*/ 60 h 173"/>
                <a:gd name="T52" fmla="*/ 29 w 194"/>
                <a:gd name="T53" fmla="*/ 29 h 173"/>
                <a:gd name="T54" fmla="*/ 60 w 194"/>
                <a:gd name="T55" fmla="*/ 8 h 173"/>
                <a:gd name="T56" fmla="*/ 97 w 194"/>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73">
                  <a:moveTo>
                    <a:pt x="97" y="0"/>
                  </a:moveTo>
                  <a:lnTo>
                    <a:pt x="136" y="8"/>
                  </a:lnTo>
                  <a:lnTo>
                    <a:pt x="167" y="29"/>
                  </a:lnTo>
                  <a:lnTo>
                    <a:pt x="188" y="60"/>
                  </a:lnTo>
                  <a:lnTo>
                    <a:pt x="194" y="97"/>
                  </a:lnTo>
                  <a:lnTo>
                    <a:pt x="194" y="112"/>
                  </a:lnTo>
                  <a:lnTo>
                    <a:pt x="191" y="126"/>
                  </a:lnTo>
                  <a:lnTo>
                    <a:pt x="186" y="136"/>
                  </a:lnTo>
                  <a:lnTo>
                    <a:pt x="181" y="141"/>
                  </a:lnTo>
                  <a:lnTo>
                    <a:pt x="175" y="149"/>
                  </a:lnTo>
                  <a:lnTo>
                    <a:pt x="175" y="149"/>
                  </a:lnTo>
                  <a:lnTo>
                    <a:pt x="173" y="152"/>
                  </a:lnTo>
                  <a:lnTo>
                    <a:pt x="139" y="167"/>
                  </a:lnTo>
                  <a:lnTo>
                    <a:pt x="99" y="173"/>
                  </a:lnTo>
                  <a:lnTo>
                    <a:pt x="97" y="173"/>
                  </a:lnTo>
                  <a:lnTo>
                    <a:pt x="97" y="173"/>
                  </a:lnTo>
                  <a:lnTo>
                    <a:pt x="57" y="167"/>
                  </a:lnTo>
                  <a:lnTo>
                    <a:pt x="21" y="152"/>
                  </a:lnTo>
                  <a:lnTo>
                    <a:pt x="21" y="149"/>
                  </a:lnTo>
                  <a:lnTo>
                    <a:pt x="21" y="149"/>
                  </a:lnTo>
                  <a:lnTo>
                    <a:pt x="16" y="141"/>
                  </a:lnTo>
                  <a:lnTo>
                    <a:pt x="10" y="136"/>
                  </a:lnTo>
                  <a:lnTo>
                    <a:pt x="5" y="126"/>
                  </a:lnTo>
                  <a:lnTo>
                    <a:pt x="2" y="112"/>
                  </a:lnTo>
                  <a:lnTo>
                    <a:pt x="0" y="97"/>
                  </a:lnTo>
                  <a:lnTo>
                    <a:pt x="8" y="60"/>
                  </a:lnTo>
                  <a:lnTo>
                    <a:pt x="29" y="29"/>
                  </a:lnTo>
                  <a:lnTo>
                    <a:pt x="60" y="8"/>
                  </a:lnTo>
                  <a:lnTo>
                    <a:pt x="9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0" name="Freeform 939"/>
            <p:cNvSpPr>
              <a:spLocks noEditPoints="1"/>
            </p:cNvSpPr>
            <p:nvPr/>
          </p:nvSpPr>
          <p:spPr bwMode="auto">
            <a:xfrm>
              <a:off x="21685817" y="5899150"/>
              <a:ext cx="385763" cy="306388"/>
            </a:xfrm>
            <a:custGeom>
              <a:avLst/>
              <a:gdLst>
                <a:gd name="T0" fmla="*/ 172 w 243"/>
                <a:gd name="T1" fmla="*/ 110 h 193"/>
                <a:gd name="T2" fmla="*/ 172 w 243"/>
                <a:gd name="T3" fmla="*/ 133 h 193"/>
                <a:gd name="T4" fmla="*/ 222 w 243"/>
                <a:gd name="T5" fmla="*/ 133 h 193"/>
                <a:gd name="T6" fmla="*/ 222 w 243"/>
                <a:gd name="T7" fmla="*/ 110 h 193"/>
                <a:gd name="T8" fmla="*/ 172 w 243"/>
                <a:gd name="T9" fmla="*/ 110 h 193"/>
                <a:gd name="T10" fmla="*/ 21 w 243"/>
                <a:gd name="T11" fmla="*/ 110 h 193"/>
                <a:gd name="T12" fmla="*/ 21 w 243"/>
                <a:gd name="T13" fmla="*/ 133 h 193"/>
                <a:gd name="T14" fmla="*/ 70 w 243"/>
                <a:gd name="T15" fmla="*/ 133 h 193"/>
                <a:gd name="T16" fmla="*/ 70 w 243"/>
                <a:gd name="T17" fmla="*/ 110 h 193"/>
                <a:gd name="T18" fmla="*/ 21 w 243"/>
                <a:gd name="T19" fmla="*/ 110 h 193"/>
                <a:gd name="T20" fmla="*/ 60 w 243"/>
                <a:gd name="T21" fmla="*/ 15 h 193"/>
                <a:gd name="T22" fmla="*/ 47 w 243"/>
                <a:gd name="T23" fmla="*/ 44 h 193"/>
                <a:gd name="T24" fmla="*/ 39 w 243"/>
                <a:gd name="T25" fmla="*/ 55 h 193"/>
                <a:gd name="T26" fmla="*/ 204 w 243"/>
                <a:gd name="T27" fmla="*/ 55 h 193"/>
                <a:gd name="T28" fmla="*/ 196 w 243"/>
                <a:gd name="T29" fmla="*/ 44 h 193"/>
                <a:gd name="T30" fmla="*/ 183 w 243"/>
                <a:gd name="T31" fmla="*/ 15 h 193"/>
                <a:gd name="T32" fmla="*/ 60 w 243"/>
                <a:gd name="T33" fmla="*/ 15 h 193"/>
                <a:gd name="T34" fmla="*/ 47 w 243"/>
                <a:gd name="T35" fmla="*/ 0 h 193"/>
                <a:gd name="T36" fmla="*/ 196 w 243"/>
                <a:gd name="T37" fmla="*/ 0 h 193"/>
                <a:gd name="T38" fmla="*/ 196 w 243"/>
                <a:gd name="T39" fmla="*/ 2 h 193"/>
                <a:gd name="T40" fmla="*/ 220 w 243"/>
                <a:gd name="T41" fmla="*/ 44 h 193"/>
                <a:gd name="T42" fmla="*/ 243 w 243"/>
                <a:gd name="T43" fmla="*/ 70 h 193"/>
                <a:gd name="T44" fmla="*/ 243 w 243"/>
                <a:gd name="T45" fmla="*/ 180 h 193"/>
                <a:gd name="T46" fmla="*/ 243 w 243"/>
                <a:gd name="T47" fmla="*/ 188 h 193"/>
                <a:gd name="T48" fmla="*/ 238 w 243"/>
                <a:gd name="T49" fmla="*/ 191 h 193"/>
                <a:gd name="T50" fmla="*/ 233 w 243"/>
                <a:gd name="T51" fmla="*/ 193 h 193"/>
                <a:gd name="T52" fmla="*/ 196 w 243"/>
                <a:gd name="T53" fmla="*/ 193 h 193"/>
                <a:gd name="T54" fmla="*/ 191 w 243"/>
                <a:gd name="T55" fmla="*/ 191 h 193"/>
                <a:gd name="T56" fmla="*/ 188 w 243"/>
                <a:gd name="T57" fmla="*/ 188 h 193"/>
                <a:gd name="T58" fmla="*/ 186 w 243"/>
                <a:gd name="T59" fmla="*/ 180 h 193"/>
                <a:gd name="T60" fmla="*/ 186 w 243"/>
                <a:gd name="T61" fmla="*/ 154 h 193"/>
                <a:gd name="T62" fmla="*/ 57 w 243"/>
                <a:gd name="T63" fmla="*/ 154 h 193"/>
                <a:gd name="T64" fmla="*/ 57 w 243"/>
                <a:gd name="T65" fmla="*/ 180 h 193"/>
                <a:gd name="T66" fmla="*/ 57 w 243"/>
                <a:gd name="T67" fmla="*/ 188 h 193"/>
                <a:gd name="T68" fmla="*/ 52 w 243"/>
                <a:gd name="T69" fmla="*/ 191 h 193"/>
                <a:gd name="T70" fmla="*/ 47 w 243"/>
                <a:gd name="T71" fmla="*/ 193 h 193"/>
                <a:gd name="T72" fmla="*/ 10 w 243"/>
                <a:gd name="T73" fmla="*/ 193 h 193"/>
                <a:gd name="T74" fmla="*/ 5 w 243"/>
                <a:gd name="T75" fmla="*/ 191 h 193"/>
                <a:gd name="T76" fmla="*/ 2 w 243"/>
                <a:gd name="T77" fmla="*/ 188 h 193"/>
                <a:gd name="T78" fmla="*/ 0 w 243"/>
                <a:gd name="T79" fmla="*/ 180 h 193"/>
                <a:gd name="T80" fmla="*/ 0 w 243"/>
                <a:gd name="T81" fmla="*/ 70 h 193"/>
                <a:gd name="T82" fmla="*/ 23 w 243"/>
                <a:gd name="T83" fmla="*/ 44 h 193"/>
                <a:gd name="T84" fmla="*/ 47 w 243"/>
                <a:gd name="T85" fmla="*/ 2 h 193"/>
                <a:gd name="T86" fmla="*/ 47 w 243"/>
                <a:gd name="T8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193">
                  <a:moveTo>
                    <a:pt x="172" y="110"/>
                  </a:moveTo>
                  <a:lnTo>
                    <a:pt x="172" y="133"/>
                  </a:lnTo>
                  <a:lnTo>
                    <a:pt x="222" y="133"/>
                  </a:lnTo>
                  <a:lnTo>
                    <a:pt x="222" y="110"/>
                  </a:lnTo>
                  <a:lnTo>
                    <a:pt x="172" y="110"/>
                  </a:lnTo>
                  <a:close/>
                  <a:moveTo>
                    <a:pt x="21" y="110"/>
                  </a:moveTo>
                  <a:lnTo>
                    <a:pt x="21" y="133"/>
                  </a:lnTo>
                  <a:lnTo>
                    <a:pt x="70" y="133"/>
                  </a:lnTo>
                  <a:lnTo>
                    <a:pt x="70" y="110"/>
                  </a:lnTo>
                  <a:lnTo>
                    <a:pt x="21" y="110"/>
                  </a:lnTo>
                  <a:close/>
                  <a:moveTo>
                    <a:pt x="60" y="15"/>
                  </a:moveTo>
                  <a:lnTo>
                    <a:pt x="47" y="44"/>
                  </a:lnTo>
                  <a:lnTo>
                    <a:pt x="39" y="55"/>
                  </a:lnTo>
                  <a:lnTo>
                    <a:pt x="204" y="55"/>
                  </a:lnTo>
                  <a:lnTo>
                    <a:pt x="196" y="44"/>
                  </a:lnTo>
                  <a:lnTo>
                    <a:pt x="183" y="15"/>
                  </a:lnTo>
                  <a:lnTo>
                    <a:pt x="60" y="15"/>
                  </a:lnTo>
                  <a:close/>
                  <a:moveTo>
                    <a:pt x="47" y="0"/>
                  </a:moveTo>
                  <a:lnTo>
                    <a:pt x="196" y="0"/>
                  </a:lnTo>
                  <a:lnTo>
                    <a:pt x="196" y="2"/>
                  </a:lnTo>
                  <a:lnTo>
                    <a:pt x="220" y="44"/>
                  </a:lnTo>
                  <a:lnTo>
                    <a:pt x="243" y="70"/>
                  </a:lnTo>
                  <a:lnTo>
                    <a:pt x="243" y="180"/>
                  </a:lnTo>
                  <a:lnTo>
                    <a:pt x="243" y="188"/>
                  </a:lnTo>
                  <a:lnTo>
                    <a:pt x="238" y="191"/>
                  </a:lnTo>
                  <a:lnTo>
                    <a:pt x="233" y="193"/>
                  </a:lnTo>
                  <a:lnTo>
                    <a:pt x="196" y="193"/>
                  </a:lnTo>
                  <a:lnTo>
                    <a:pt x="191" y="191"/>
                  </a:lnTo>
                  <a:lnTo>
                    <a:pt x="188" y="188"/>
                  </a:lnTo>
                  <a:lnTo>
                    <a:pt x="186" y="180"/>
                  </a:lnTo>
                  <a:lnTo>
                    <a:pt x="186" y="154"/>
                  </a:lnTo>
                  <a:lnTo>
                    <a:pt x="57" y="154"/>
                  </a:lnTo>
                  <a:lnTo>
                    <a:pt x="57" y="180"/>
                  </a:lnTo>
                  <a:lnTo>
                    <a:pt x="57" y="188"/>
                  </a:lnTo>
                  <a:lnTo>
                    <a:pt x="52" y="191"/>
                  </a:lnTo>
                  <a:lnTo>
                    <a:pt x="47" y="193"/>
                  </a:lnTo>
                  <a:lnTo>
                    <a:pt x="10" y="193"/>
                  </a:lnTo>
                  <a:lnTo>
                    <a:pt x="5" y="191"/>
                  </a:lnTo>
                  <a:lnTo>
                    <a:pt x="2" y="188"/>
                  </a:lnTo>
                  <a:lnTo>
                    <a:pt x="0" y="180"/>
                  </a:lnTo>
                  <a:lnTo>
                    <a:pt x="0" y="70"/>
                  </a:lnTo>
                  <a:lnTo>
                    <a:pt x="23" y="44"/>
                  </a:lnTo>
                  <a:lnTo>
                    <a:pt x="47" y="2"/>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1" name="Freeform 940"/>
            <p:cNvSpPr/>
            <p:nvPr/>
          </p:nvSpPr>
          <p:spPr bwMode="auto">
            <a:xfrm>
              <a:off x="20530117" y="1708150"/>
              <a:ext cx="503238" cy="557213"/>
            </a:xfrm>
            <a:custGeom>
              <a:avLst/>
              <a:gdLst>
                <a:gd name="T0" fmla="*/ 52 w 317"/>
                <a:gd name="T1" fmla="*/ 0 h 351"/>
                <a:gd name="T2" fmla="*/ 70 w 317"/>
                <a:gd name="T3" fmla="*/ 5 h 351"/>
                <a:gd name="T4" fmla="*/ 86 w 317"/>
                <a:gd name="T5" fmla="*/ 19 h 351"/>
                <a:gd name="T6" fmla="*/ 102 w 317"/>
                <a:gd name="T7" fmla="*/ 32 h 351"/>
                <a:gd name="T8" fmla="*/ 115 w 317"/>
                <a:gd name="T9" fmla="*/ 45 h 351"/>
                <a:gd name="T10" fmla="*/ 144 w 317"/>
                <a:gd name="T11" fmla="*/ 89 h 351"/>
                <a:gd name="T12" fmla="*/ 290 w 317"/>
                <a:gd name="T13" fmla="*/ 63 h 351"/>
                <a:gd name="T14" fmla="*/ 311 w 317"/>
                <a:gd name="T15" fmla="*/ 94 h 351"/>
                <a:gd name="T16" fmla="*/ 183 w 317"/>
                <a:gd name="T17" fmla="*/ 147 h 351"/>
                <a:gd name="T18" fmla="*/ 225 w 317"/>
                <a:gd name="T19" fmla="*/ 210 h 351"/>
                <a:gd name="T20" fmla="*/ 296 w 317"/>
                <a:gd name="T21" fmla="*/ 212 h 351"/>
                <a:gd name="T22" fmla="*/ 317 w 317"/>
                <a:gd name="T23" fmla="*/ 246 h 351"/>
                <a:gd name="T24" fmla="*/ 220 w 317"/>
                <a:gd name="T25" fmla="*/ 270 h 351"/>
                <a:gd name="T26" fmla="*/ 157 w 317"/>
                <a:gd name="T27" fmla="*/ 351 h 351"/>
                <a:gd name="T28" fmla="*/ 136 w 317"/>
                <a:gd name="T29" fmla="*/ 320 h 351"/>
                <a:gd name="T30" fmla="*/ 159 w 317"/>
                <a:gd name="T31" fmla="*/ 254 h 351"/>
                <a:gd name="T32" fmla="*/ 118 w 317"/>
                <a:gd name="T33" fmla="*/ 191 h 351"/>
                <a:gd name="T34" fmla="*/ 21 w 317"/>
                <a:gd name="T35" fmla="*/ 286 h 351"/>
                <a:gd name="T36" fmla="*/ 0 w 317"/>
                <a:gd name="T37" fmla="*/ 254 h 351"/>
                <a:gd name="T38" fmla="*/ 78 w 317"/>
                <a:gd name="T39" fmla="*/ 134 h 351"/>
                <a:gd name="T40" fmla="*/ 49 w 317"/>
                <a:gd name="T41" fmla="*/ 87 h 351"/>
                <a:gd name="T42" fmla="*/ 42 w 317"/>
                <a:gd name="T43" fmla="*/ 74 h 351"/>
                <a:gd name="T44" fmla="*/ 34 w 317"/>
                <a:gd name="T45" fmla="*/ 53 h 351"/>
                <a:gd name="T46" fmla="*/ 31 w 317"/>
                <a:gd name="T47" fmla="*/ 32 h 351"/>
                <a:gd name="T48" fmla="*/ 31 w 317"/>
                <a:gd name="T49" fmla="*/ 13 h 351"/>
                <a:gd name="T50" fmla="*/ 39 w 317"/>
                <a:gd name="T51" fmla="*/ 0 h 351"/>
                <a:gd name="T52" fmla="*/ 52 w 317"/>
                <a:gd name="T53"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7" h="351">
                  <a:moveTo>
                    <a:pt x="52" y="0"/>
                  </a:moveTo>
                  <a:lnTo>
                    <a:pt x="70" y="5"/>
                  </a:lnTo>
                  <a:lnTo>
                    <a:pt x="86" y="19"/>
                  </a:lnTo>
                  <a:lnTo>
                    <a:pt x="102" y="32"/>
                  </a:lnTo>
                  <a:lnTo>
                    <a:pt x="115" y="45"/>
                  </a:lnTo>
                  <a:lnTo>
                    <a:pt x="144" y="89"/>
                  </a:lnTo>
                  <a:lnTo>
                    <a:pt x="290" y="63"/>
                  </a:lnTo>
                  <a:lnTo>
                    <a:pt x="311" y="94"/>
                  </a:lnTo>
                  <a:lnTo>
                    <a:pt x="183" y="147"/>
                  </a:lnTo>
                  <a:lnTo>
                    <a:pt x="225" y="210"/>
                  </a:lnTo>
                  <a:lnTo>
                    <a:pt x="296" y="212"/>
                  </a:lnTo>
                  <a:lnTo>
                    <a:pt x="317" y="246"/>
                  </a:lnTo>
                  <a:lnTo>
                    <a:pt x="220" y="270"/>
                  </a:lnTo>
                  <a:lnTo>
                    <a:pt x="157" y="351"/>
                  </a:lnTo>
                  <a:lnTo>
                    <a:pt x="136" y="320"/>
                  </a:lnTo>
                  <a:lnTo>
                    <a:pt x="159" y="254"/>
                  </a:lnTo>
                  <a:lnTo>
                    <a:pt x="118" y="191"/>
                  </a:lnTo>
                  <a:lnTo>
                    <a:pt x="21" y="286"/>
                  </a:lnTo>
                  <a:lnTo>
                    <a:pt x="0" y="254"/>
                  </a:lnTo>
                  <a:lnTo>
                    <a:pt x="78" y="134"/>
                  </a:lnTo>
                  <a:lnTo>
                    <a:pt x="49" y="87"/>
                  </a:lnTo>
                  <a:lnTo>
                    <a:pt x="42" y="74"/>
                  </a:lnTo>
                  <a:lnTo>
                    <a:pt x="34" y="53"/>
                  </a:lnTo>
                  <a:lnTo>
                    <a:pt x="31" y="32"/>
                  </a:lnTo>
                  <a:lnTo>
                    <a:pt x="31" y="13"/>
                  </a:lnTo>
                  <a:lnTo>
                    <a:pt x="39" y="0"/>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2" name="Freeform 941"/>
            <p:cNvSpPr/>
            <p:nvPr/>
          </p:nvSpPr>
          <p:spPr bwMode="auto">
            <a:xfrm>
              <a:off x="22001729" y="5432425"/>
              <a:ext cx="252413" cy="153988"/>
            </a:xfrm>
            <a:custGeom>
              <a:avLst/>
              <a:gdLst>
                <a:gd name="T0" fmla="*/ 13 w 159"/>
                <a:gd name="T1" fmla="*/ 0 h 97"/>
                <a:gd name="T2" fmla="*/ 159 w 159"/>
                <a:gd name="T3" fmla="*/ 0 h 97"/>
                <a:gd name="T4" fmla="*/ 159 w 159"/>
                <a:gd name="T5" fmla="*/ 97 h 97"/>
                <a:gd name="T6" fmla="*/ 13 w 159"/>
                <a:gd name="T7" fmla="*/ 97 h 97"/>
                <a:gd name="T8" fmla="*/ 13 w 159"/>
                <a:gd name="T9" fmla="*/ 71 h 97"/>
                <a:gd name="T10" fmla="*/ 0 w 159"/>
                <a:gd name="T11" fmla="*/ 71 h 97"/>
                <a:gd name="T12" fmla="*/ 0 w 159"/>
                <a:gd name="T13" fmla="*/ 29 h 97"/>
                <a:gd name="T14" fmla="*/ 13 w 159"/>
                <a:gd name="T15" fmla="*/ 29 h 97"/>
                <a:gd name="T16" fmla="*/ 13 w 159"/>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97">
                  <a:moveTo>
                    <a:pt x="13" y="0"/>
                  </a:moveTo>
                  <a:lnTo>
                    <a:pt x="159" y="0"/>
                  </a:lnTo>
                  <a:lnTo>
                    <a:pt x="159" y="97"/>
                  </a:lnTo>
                  <a:lnTo>
                    <a:pt x="13" y="97"/>
                  </a:lnTo>
                  <a:lnTo>
                    <a:pt x="13" y="71"/>
                  </a:lnTo>
                  <a:lnTo>
                    <a:pt x="0" y="71"/>
                  </a:lnTo>
                  <a:lnTo>
                    <a:pt x="0" y="29"/>
                  </a:lnTo>
                  <a:lnTo>
                    <a:pt x="13" y="29"/>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3" name="Rectangle 942"/>
            <p:cNvSpPr>
              <a:spLocks noChangeArrowheads="1"/>
            </p:cNvSpPr>
            <p:nvPr/>
          </p:nvSpPr>
          <p:spPr bwMode="auto">
            <a:xfrm>
              <a:off x="21796942" y="5365750"/>
              <a:ext cx="38100" cy="2222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4" name="Freeform 943"/>
            <p:cNvSpPr/>
            <p:nvPr/>
          </p:nvSpPr>
          <p:spPr bwMode="auto">
            <a:xfrm>
              <a:off x="21839804" y="5462588"/>
              <a:ext cx="82550" cy="82550"/>
            </a:xfrm>
            <a:custGeom>
              <a:avLst/>
              <a:gdLst>
                <a:gd name="T0" fmla="*/ 26 w 52"/>
                <a:gd name="T1" fmla="*/ 0 h 52"/>
                <a:gd name="T2" fmla="*/ 34 w 52"/>
                <a:gd name="T3" fmla="*/ 2 h 52"/>
                <a:gd name="T4" fmla="*/ 41 w 52"/>
                <a:gd name="T5" fmla="*/ 5 h 52"/>
                <a:gd name="T6" fmla="*/ 47 w 52"/>
                <a:gd name="T7" fmla="*/ 10 h 52"/>
                <a:gd name="T8" fmla="*/ 52 w 52"/>
                <a:gd name="T9" fmla="*/ 18 h 52"/>
                <a:gd name="T10" fmla="*/ 52 w 52"/>
                <a:gd name="T11" fmla="*/ 26 h 52"/>
                <a:gd name="T12" fmla="*/ 52 w 52"/>
                <a:gd name="T13" fmla="*/ 34 h 52"/>
                <a:gd name="T14" fmla="*/ 47 w 52"/>
                <a:gd name="T15" fmla="*/ 42 h 52"/>
                <a:gd name="T16" fmla="*/ 41 w 52"/>
                <a:gd name="T17" fmla="*/ 47 h 52"/>
                <a:gd name="T18" fmla="*/ 34 w 52"/>
                <a:gd name="T19" fmla="*/ 49 h 52"/>
                <a:gd name="T20" fmla="*/ 26 w 52"/>
                <a:gd name="T21" fmla="*/ 52 h 52"/>
                <a:gd name="T22" fmla="*/ 18 w 52"/>
                <a:gd name="T23" fmla="*/ 49 h 52"/>
                <a:gd name="T24" fmla="*/ 10 w 52"/>
                <a:gd name="T25" fmla="*/ 47 h 52"/>
                <a:gd name="T26" fmla="*/ 5 w 52"/>
                <a:gd name="T27" fmla="*/ 42 h 52"/>
                <a:gd name="T28" fmla="*/ 2 w 52"/>
                <a:gd name="T29" fmla="*/ 34 h 52"/>
                <a:gd name="T30" fmla="*/ 0 w 52"/>
                <a:gd name="T31" fmla="*/ 26 h 52"/>
                <a:gd name="T32" fmla="*/ 2 w 52"/>
                <a:gd name="T33" fmla="*/ 18 h 52"/>
                <a:gd name="T34" fmla="*/ 5 w 52"/>
                <a:gd name="T35" fmla="*/ 10 h 52"/>
                <a:gd name="T36" fmla="*/ 10 w 52"/>
                <a:gd name="T37" fmla="*/ 5 h 52"/>
                <a:gd name="T38" fmla="*/ 18 w 52"/>
                <a:gd name="T39" fmla="*/ 2 h 52"/>
                <a:gd name="T40" fmla="*/ 26 w 52"/>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52">
                  <a:moveTo>
                    <a:pt x="26" y="0"/>
                  </a:moveTo>
                  <a:lnTo>
                    <a:pt x="34" y="2"/>
                  </a:lnTo>
                  <a:lnTo>
                    <a:pt x="41" y="5"/>
                  </a:lnTo>
                  <a:lnTo>
                    <a:pt x="47" y="10"/>
                  </a:lnTo>
                  <a:lnTo>
                    <a:pt x="52" y="18"/>
                  </a:lnTo>
                  <a:lnTo>
                    <a:pt x="52" y="26"/>
                  </a:lnTo>
                  <a:lnTo>
                    <a:pt x="52" y="34"/>
                  </a:lnTo>
                  <a:lnTo>
                    <a:pt x="47" y="42"/>
                  </a:lnTo>
                  <a:lnTo>
                    <a:pt x="41" y="47"/>
                  </a:lnTo>
                  <a:lnTo>
                    <a:pt x="34" y="49"/>
                  </a:lnTo>
                  <a:lnTo>
                    <a:pt x="26" y="52"/>
                  </a:lnTo>
                  <a:lnTo>
                    <a:pt x="18" y="49"/>
                  </a:lnTo>
                  <a:lnTo>
                    <a:pt x="10" y="47"/>
                  </a:lnTo>
                  <a:lnTo>
                    <a:pt x="5" y="42"/>
                  </a:lnTo>
                  <a:lnTo>
                    <a:pt x="2" y="34"/>
                  </a:lnTo>
                  <a:lnTo>
                    <a:pt x="0" y="26"/>
                  </a:lnTo>
                  <a:lnTo>
                    <a:pt x="2" y="18"/>
                  </a:lnTo>
                  <a:lnTo>
                    <a:pt x="5" y="10"/>
                  </a:lnTo>
                  <a:lnTo>
                    <a:pt x="10" y="5"/>
                  </a:lnTo>
                  <a:lnTo>
                    <a:pt x="18" y="2"/>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5" name="Freeform 944"/>
            <p:cNvSpPr>
              <a:spLocks noEditPoints="1"/>
            </p:cNvSpPr>
            <p:nvPr/>
          </p:nvSpPr>
          <p:spPr bwMode="auto">
            <a:xfrm>
              <a:off x="21773129" y="5399088"/>
              <a:ext cx="215900" cy="415925"/>
            </a:xfrm>
            <a:custGeom>
              <a:avLst/>
              <a:gdLst>
                <a:gd name="T0" fmla="*/ 68 w 136"/>
                <a:gd name="T1" fmla="*/ 14 h 262"/>
                <a:gd name="T2" fmla="*/ 42 w 136"/>
                <a:gd name="T3" fmla="*/ 21 h 262"/>
                <a:gd name="T4" fmla="*/ 23 w 136"/>
                <a:gd name="T5" fmla="*/ 40 h 262"/>
                <a:gd name="T6" fmla="*/ 18 w 136"/>
                <a:gd name="T7" fmla="*/ 66 h 262"/>
                <a:gd name="T8" fmla="*/ 23 w 136"/>
                <a:gd name="T9" fmla="*/ 92 h 262"/>
                <a:gd name="T10" fmla="*/ 42 w 136"/>
                <a:gd name="T11" fmla="*/ 110 h 262"/>
                <a:gd name="T12" fmla="*/ 68 w 136"/>
                <a:gd name="T13" fmla="*/ 118 h 262"/>
                <a:gd name="T14" fmla="*/ 94 w 136"/>
                <a:gd name="T15" fmla="*/ 110 h 262"/>
                <a:gd name="T16" fmla="*/ 112 w 136"/>
                <a:gd name="T17" fmla="*/ 92 h 262"/>
                <a:gd name="T18" fmla="*/ 120 w 136"/>
                <a:gd name="T19" fmla="*/ 66 h 262"/>
                <a:gd name="T20" fmla="*/ 112 w 136"/>
                <a:gd name="T21" fmla="*/ 40 h 262"/>
                <a:gd name="T22" fmla="*/ 94 w 136"/>
                <a:gd name="T23" fmla="*/ 21 h 262"/>
                <a:gd name="T24" fmla="*/ 68 w 136"/>
                <a:gd name="T25" fmla="*/ 14 h 262"/>
                <a:gd name="T26" fmla="*/ 0 w 136"/>
                <a:gd name="T27" fmla="*/ 0 h 262"/>
                <a:gd name="T28" fmla="*/ 136 w 136"/>
                <a:gd name="T29" fmla="*/ 0 h 262"/>
                <a:gd name="T30" fmla="*/ 136 w 136"/>
                <a:gd name="T31" fmla="*/ 262 h 262"/>
                <a:gd name="T32" fmla="*/ 0 w 136"/>
                <a:gd name="T33" fmla="*/ 262 h 262"/>
                <a:gd name="T34" fmla="*/ 0 w 136"/>
                <a:gd name="T3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62">
                  <a:moveTo>
                    <a:pt x="68" y="14"/>
                  </a:moveTo>
                  <a:lnTo>
                    <a:pt x="42" y="21"/>
                  </a:lnTo>
                  <a:lnTo>
                    <a:pt x="23" y="40"/>
                  </a:lnTo>
                  <a:lnTo>
                    <a:pt x="18" y="66"/>
                  </a:lnTo>
                  <a:lnTo>
                    <a:pt x="23" y="92"/>
                  </a:lnTo>
                  <a:lnTo>
                    <a:pt x="42" y="110"/>
                  </a:lnTo>
                  <a:lnTo>
                    <a:pt x="68" y="118"/>
                  </a:lnTo>
                  <a:lnTo>
                    <a:pt x="94" y="110"/>
                  </a:lnTo>
                  <a:lnTo>
                    <a:pt x="112" y="92"/>
                  </a:lnTo>
                  <a:lnTo>
                    <a:pt x="120" y="66"/>
                  </a:lnTo>
                  <a:lnTo>
                    <a:pt x="112" y="40"/>
                  </a:lnTo>
                  <a:lnTo>
                    <a:pt x="94" y="21"/>
                  </a:lnTo>
                  <a:lnTo>
                    <a:pt x="68" y="14"/>
                  </a:lnTo>
                  <a:close/>
                  <a:moveTo>
                    <a:pt x="0" y="0"/>
                  </a:moveTo>
                  <a:lnTo>
                    <a:pt x="136" y="0"/>
                  </a:lnTo>
                  <a:lnTo>
                    <a:pt x="136" y="262"/>
                  </a:lnTo>
                  <a:lnTo>
                    <a:pt x="0" y="26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6" name="Freeform 945"/>
            <p:cNvSpPr>
              <a:spLocks noEditPoints="1"/>
            </p:cNvSpPr>
            <p:nvPr/>
          </p:nvSpPr>
          <p:spPr bwMode="auto">
            <a:xfrm>
              <a:off x="11251179" y="1073150"/>
              <a:ext cx="777875" cy="357188"/>
            </a:xfrm>
            <a:custGeom>
              <a:avLst/>
              <a:gdLst>
                <a:gd name="T0" fmla="*/ 84 w 490"/>
                <a:gd name="T1" fmla="*/ 204 h 225"/>
                <a:gd name="T2" fmla="*/ 404 w 490"/>
                <a:gd name="T3" fmla="*/ 162 h 225"/>
                <a:gd name="T4" fmla="*/ 383 w 490"/>
                <a:gd name="T5" fmla="*/ 94 h 225"/>
                <a:gd name="T6" fmla="*/ 427 w 490"/>
                <a:gd name="T7" fmla="*/ 138 h 225"/>
                <a:gd name="T8" fmla="*/ 383 w 490"/>
                <a:gd name="T9" fmla="*/ 94 h 225"/>
                <a:gd name="T10" fmla="*/ 320 w 490"/>
                <a:gd name="T11" fmla="*/ 138 h 225"/>
                <a:gd name="T12" fmla="*/ 362 w 490"/>
                <a:gd name="T13" fmla="*/ 94 h 225"/>
                <a:gd name="T14" fmla="*/ 254 w 490"/>
                <a:gd name="T15" fmla="*/ 94 h 225"/>
                <a:gd name="T16" fmla="*/ 299 w 490"/>
                <a:gd name="T17" fmla="*/ 138 h 225"/>
                <a:gd name="T18" fmla="*/ 254 w 490"/>
                <a:gd name="T19" fmla="*/ 94 h 225"/>
                <a:gd name="T20" fmla="*/ 191 w 490"/>
                <a:gd name="T21" fmla="*/ 138 h 225"/>
                <a:gd name="T22" fmla="*/ 233 w 490"/>
                <a:gd name="T23" fmla="*/ 94 h 225"/>
                <a:gd name="T24" fmla="*/ 126 w 490"/>
                <a:gd name="T25" fmla="*/ 94 h 225"/>
                <a:gd name="T26" fmla="*/ 170 w 490"/>
                <a:gd name="T27" fmla="*/ 138 h 225"/>
                <a:gd name="T28" fmla="*/ 126 w 490"/>
                <a:gd name="T29" fmla="*/ 94 h 225"/>
                <a:gd name="T30" fmla="*/ 63 w 490"/>
                <a:gd name="T31" fmla="*/ 138 h 225"/>
                <a:gd name="T32" fmla="*/ 105 w 490"/>
                <a:gd name="T33" fmla="*/ 94 h 225"/>
                <a:gd name="T34" fmla="*/ 414 w 490"/>
                <a:gd name="T35" fmla="*/ 31 h 225"/>
                <a:gd name="T36" fmla="*/ 458 w 490"/>
                <a:gd name="T37" fmla="*/ 73 h 225"/>
                <a:gd name="T38" fmla="*/ 414 w 490"/>
                <a:gd name="T39" fmla="*/ 31 h 225"/>
                <a:gd name="T40" fmla="*/ 351 w 490"/>
                <a:gd name="T41" fmla="*/ 73 h 225"/>
                <a:gd name="T42" fmla="*/ 393 w 490"/>
                <a:gd name="T43" fmla="*/ 31 h 225"/>
                <a:gd name="T44" fmla="*/ 286 w 490"/>
                <a:gd name="T45" fmla="*/ 31 h 225"/>
                <a:gd name="T46" fmla="*/ 330 w 490"/>
                <a:gd name="T47" fmla="*/ 73 h 225"/>
                <a:gd name="T48" fmla="*/ 286 w 490"/>
                <a:gd name="T49" fmla="*/ 31 h 225"/>
                <a:gd name="T50" fmla="*/ 223 w 490"/>
                <a:gd name="T51" fmla="*/ 73 h 225"/>
                <a:gd name="T52" fmla="*/ 265 w 490"/>
                <a:gd name="T53" fmla="*/ 31 h 225"/>
                <a:gd name="T54" fmla="*/ 157 w 490"/>
                <a:gd name="T55" fmla="*/ 31 h 225"/>
                <a:gd name="T56" fmla="*/ 202 w 490"/>
                <a:gd name="T57" fmla="*/ 73 h 225"/>
                <a:gd name="T58" fmla="*/ 157 w 490"/>
                <a:gd name="T59" fmla="*/ 31 h 225"/>
                <a:gd name="T60" fmla="*/ 95 w 490"/>
                <a:gd name="T61" fmla="*/ 73 h 225"/>
                <a:gd name="T62" fmla="*/ 136 w 490"/>
                <a:gd name="T63" fmla="*/ 31 h 225"/>
                <a:gd name="T64" fmla="*/ 29 w 490"/>
                <a:gd name="T65" fmla="*/ 31 h 225"/>
                <a:gd name="T66" fmla="*/ 74 w 490"/>
                <a:gd name="T67" fmla="*/ 73 h 225"/>
                <a:gd name="T68" fmla="*/ 29 w 490"/>
                <a:gd name="T69" fmla="*/ 31 h 225"/>
                <a:gd name="T70" fmla="*/ 490 w 490"/>
                <a:gd name="T71" fmla="*/ 0 h 225"/>
                <a:gd name="T72" fmla="*/ 0 w 490"/>
                <a:gd name="T7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0" h="225">
                  <a:moveTo>
                    <a:pt x="84" y="162"/>
                  </a:moveTo>
                  <a:lnTo>
                    <a:pt x="84" y="204"/>
                  </a:lnTo>
                  <a:lnTo>
                    <a:pt x="404" y="204"/>
                  </a:lnTo>
                  <a:lnTo>
                    <a:pt x="404" y="162"/>
                  </a:lnTo>
                  <a:lnTo>
                    <a:pt x="84" y="162"/>
                  </a:lnTo>
                  <a:close/>
                  <a:moveTo>
                    <a:pt x="383" y="94"/>
                  </a:moveTo>
                  <a:lnTo>
                    <a:pt x="383" y="138"/>
                  </a:lnTo>
                  <a:lnTo>
                    <a:pt x="427" y="138"/>
                  </a:lnTo>
                  <a:lnTo>
                    <a:pt x="427" y="94"/>
                  </a:lnTo>
                  <a:lnTo>
                    <a:pt x="383" y="94"/>
                  </a:lnTo>
                  <a:close/>
                  <a:moveTo>
                    <a:pt x="320" y="94"/>
                  </a:moveTo>
                  <a:lnTo>
                    <a:pt x="320" y="138"/>
                  </a:lnTo>
                  <a:lnTo>
                    <a:pt x="362" y="138"/>
                  </a:lnTo>
                  <a:lnTo>
                    <a:pt x="362" y="94"/>
                  </a:lnTo>
                  <a:lnTo>
                    <a:pt x="320" y="94"/>
                  </a:lnTo>
                  <a:close/>
                  <a:moveTo>
                    <a:pt x="254" y="94"/>
                  </a:moveTo>
                  <a:lnTo>
                    <a:pt x="254" y="138"/>
                  </a:lnTo>
                  <a:lnTo>
                    <a:pt x="299" y="138"/>
                  </a:lnTo>
                  <a:lnTo>
                    <a:pt x="299" y="94"/>
                  </a:lnTo>
                  <a:lnTo>
                    <a:pt x="254" y="94"/>
                  </a:lnTo>
                  <a:close/>
                  <a:moveTo>
                    <a:pt x="191" y="94"/>
                  </a:moveTo>
                  <a:lnTo>
                    <a:pt x="191" y="138"/>
                  </a:lnTo>
                  <a:lnTo>
                    <a:pt x="233" y="138"/>
                  </a:lnTo>
                  <a:lnTo>
                    <a:pt x="233" y="94"/>
                  </a:lnTo>
                  <a:lnTo>
                    <a:pt x="191" y="94"/>
                  </a:lnTo>
                  <a:close/>
                  <a:moveTo>
                    <a:pt x="126" y="94"/>
                  </a:moveTo>
                  <a:lnTo>
                    <a:pt x="126" y="138"/>
                  </a:lnTo>
                  <a:lnTo>
                    <a:pt x="170" y="138"/>
                  </a:lnTo>
                  <a:lnTo>
                    <a:pt x="170" y="94"/>
                  </a:lnTo>
                  <a:lnTo>
                    <a:pt x="126" y="94"/>
                  </a:lnTo>
                  <a:close/>
                  <a:moveTo>
                    <a:pt x="63" y="94"/>
                  </a:moveTo>
                  <a:lnTo>
                    <a:pt x="63" y="138"/>
                  </a:lnTo>
                  <a:lnTo>
                    <a:pt x="105" y="138"/>
                  </a:lnTo>
                  <a:lnTo>
                    <a:pt x="105" y="94"/>
                  </a:lnTo>
                  <a:lnTo>
                    <a:pt x="63" y="94"/>
                  </a:lnTo>
                  <a:close/>
                  <a:moveTo>
                    <a:pt x="414" y="31"/>
                  </a:moveTo>
                  <a:lnTo>
                    <a:pt x="414" y="73"/>
                  </a:lnTo>
                  <a:lnTo>
                    <a:pt x="458" y="73"/>
                  </a:lnTo>
                  <a:lnTo>
                    <a:pt x="458" y="31"/>
                  </a:lnTo>
                  <a:lnTo>
                    <a:pt x="414" y="31"/>
                  </a:lnTo>
                  <a:close/>
                  <a:moveTo>
                    <a:pt x="351" y="31"/>
                  </a:moveTo>
                  <a:lnTo>
                    <a:pt x="351" y="73"/>
                  </a:lnTo>
                  <a:lnTo>
                    <a:pt x="393" y="73"/>
                  </a:lnTo>
                  <a:lnTo>
                    <a:pt x="393" y="31"/>
                  </a:lnTo>
                  <a:lnTo>
                    <a:pt x="351" y="31"/>
                  </a:lnTo>
                  <a:close/>
                  <a:moveTo>
                    <a:pt x="286" y="31"/>
                  </a:moveTo>
                  <a:lnTo>
                    <a:pt x="286" y="73"/>
                  </a:lnTo>
                  <a:lnTo>
                    <a:pt x="330" y="73"/>
                  </a:lnTo>
                  <a:lnTo>
                    <a:pt x="330" y="31"/>
                  </a:lnTo>
                  <a:lnTo>
                    <a:pt x="286" y="31"/>
                  </a:lnTo>
                  <a:close/>
                  <a:moveTo>
                    <a:pt x="223" y="31"/>
                  </a:moveTo>
                  <a:lnTo>
                    <a:pt x="223" y="73"/>
                  </a:lnTo>
                  <a:lnTo>
                    <a:pt x="265" y="73"/>
                  </a:lnTo>
                  <a:lnTo>
                    <a:pt x="265" y="31"/>
                  </a:lnTo>
                  <a:lnTo>
                    <a:pt x="223" y="31"/>
                  </a:lnTo>
                  <a:close/>
                  <a:moveTo>
                    <a:pt x="157" y="31"/>
                  </a:moveTo>
                  <a:lnTo>
                    <a:pt x="157" y="73"/>
                  </a:lnTo>
                  <a:lnTo>
                    <a:pt x="202" y="73"/>
                  </a:lnTo>
                  <a:lnTo>
                    <a:pt x="202" y="31"/>
                  </a:lnTo>
                  <a:lnTo>
                    <a:pt x="157" y="31"/>
                  </a:lnTo>
                  <a:close/>
                  <a:moveTo>
                    <a:pt x="95" y="31"/>
                  </a:moveTo>
                  <a:lnTo>
                    <a:pt x="95" y="73"/>
                  </a:lnTo>
                  <a:lnTo>
                    <a:pt x="136" y="73"/>
                  </a:lnTo>
                  <a:lnTo>
                    <a:pt x="136" y="31"/>
                  </a:lnTo>
                  <a:lnTo>
                    <a:pt x="95" y="31"/>
                  </a:lnTo>
                  <a:close/>
                  <a:moveTo>
                    <a:pt x="29" y="31"/>
                  </a:moveTo>
                  <a:lnTo>
                    <a:pt x="29" y="73"/>
                  </a:lnTo>
                  <a:lnTo>
                    <a:pt x="74" y="73"/>
                  </a:lnTo>
                  <a:lnTo>
                    <a:pt x="74" y="31"/>
                  </a:lnTo>
                  <a:lnTo>
                    <a:pt x="29" y="31"/>
                  </a:lnTo>
                  <a:close/>
                  <a:moveTo>
                    <a:pt x="0" y="0"/>
                  </a:moveTo>
                  <a:lnTo>
                    <a:pt x="490" y="0"/>
                  </a:lnTo>
                  <a:lnTo>
                    <a:pt x="490" y="225"/>
                  </a:lnTo>
                  <a:lnTo>
                    <a:pt x="0" y="225"/>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7" name="Freeform 946"/>
            <p:cNvSpPr/>
            <p:nvPr/>
          </p:nvSpPr>
          <p:spPr bwMode="auto">
            <a:xfrm>
              <a:off x="11397229" y="906463"/>
              <a:ext cx="449263" cy="107950"/>
            </a:xfrm>
            <a:custGeom>
              <a:avLst/>
              <a:gdLst>
                <a:gd name="T0" fmla="*/ 141 w 283"/>
                <a:gd name="T1" fmla="*/ 0 h 68"/>
                <a:gd name="T2" fmla="*/ 191 w 283"/>
                <a:gd name="T3" fmla="*/ 2 h 68"/>
                <a:gd name="T4" fmla="*/ 238 w 283"/>
                <a:gd name="T5" fmla="*/ 16 h 68"/>
                <a:gd name="T6" fmla="*/ 283 w 283"/>
                <a:gd name="T7" fmla="*/ 34 h 68"/>
                <a:gd name="T8" fmla="*/ 262 w 283"/>
                <a:gd name="T9" fmla="*/ 68 h 68"/>
                <a:gd name="T10" fmla="*/ 225 w 283"/>
                <a:gd name="T11" fmla="*/ 52 h 68"/>
                <a:gd name="T12" fmla="*/ 186 w 283"/>
                <a:gd name="T13" fmla="*/ 42 h 68"/>
                <a:gd name="T14" fmla="*/ 141 w 283"/>
                <a:gd name="T15" fmla="*/ 39 h 68"/>
                <a:gd name="T16" fmla="*/ 97 w 283"/>
                <a:gd name="T17" fmla="*/ 42 h 68"/>
                <a:gd name="T18" fmla="*/ 58 w 283"/>
                <a:gd name="T19" fmla="*/ 52 h 68"/>
                <a:gd name="T20" fmla="*/ 21 w 283"/>
                <a:gd name="T21" fmla="*/ 68 h 68"/>
                <a:gd name="T22" fmla="*/ 0 w 283"/>
                <a:gd name="T23" fmla="*/ 34 h 68"/>
                <a:gd name="T24" fmla="*/ 44 w 283"/>
                <a:gd name="T25" fmla="*/ 16 h 68"/>
                <a:gd name="T26" fmla="*/ 92 w 283"/>
                <a:gd name="T27" fmla="*/ 2 h 68"/>
                <a:gd name="T28" fmla="*/ 141 w 283"/>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 h="68">
                  <a:moveTo>
                    <a:pt x="141" y="0"/>
                  </a:moveTo>
                  <a:lnTo>
                    <a:pt x="191" y="2"/>
                  </a:lnTo>
                  <a:lnTo>
                    <a:pt x="238" y="16"/>
                  </a:lnTo>
                  <a:lnTo>
                    <a:pt x="283" y="34"/>
                  </a:lnTo>
                  <a:lnTo>
                    <a:pt x="262" y="68"/>
                  </a:lnTo>
                  <a:lnTo>
                    <a:pt x="225" y="52"/>
                  </a:lnTo>
                  <a:lnTo>
                    <a:pt x="186" y="42"/>
                  </a:lnTo>
                  <a:lnTo>
                    <a:pt x="141" y="39"/>
                  </a:lnTo>
                  <a:lnTo>
                    <a:pt x="97" y="42"/>
                  </a:lnTo>
                  <a:lnTo>
                    <a:pt x="58" y="52"/>
                  </a:lnTo>
                  <a:lnTo>
                    <a:pt x="21" y="68"/>
                  </a:lnTo>
                  <a:lnTo>
                    <a:pt x="0" y="34"/>
                  </a:lnTo>
                  <a:lnTo>
                    <a:pt x="44" y="16"/>
                  </a:lnTo>
                  <a:lnTo>
                    <a:pt x="92" y="2"/>
                  </a:lnTo>
                  <a:lnTo>
                    <a:pt x="1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8" name="Freeform 947"/>
            <p:cNvSpPr/>
            <p:nvPr/>
          </p:nvSpPr>
          <p:spPr bwMode="auto">
            <a:xfrm>
              <a:off x="11322617" y="785813"/>
              <a:ext cx="598488" cy="123825"/>
            </a:xfrm>
            <a:custGeom>
              <a:avLst/>
              <a:gdLst>
                <a:gd name="T0" fmla="*/ 188 w 377"/>
                <a:gd name="T1" fmla="*/ 0 h 78"/>
                <a:gd name="T2" fmla="*/ 256 w 377"/>
                <a:gd name="T3" fmla="*/ 5 h 78"/>
                <a:gd name="T4" fmla="*/ 319 w 377"/>
                <a:gd name="T5" fmla="*/ 18 h 78"/>
                <a:gd name="T6" fmla="*/ 377 w 377"/>
                <a:gd name="T7" fmla="*/ 44 h 78"/>
                <a:gd name="T8" fmla="*/ 359 w 377"/>
                <a:gd name="T9" fmla="*/ 78 h 78"/>
                <a:gd name="T10" fmla="*/ 306 w 377"/>
                <a:gd name="T11" fmla="*/ 58 h 78"/>
                <a:gd name="T12" fmla="*/ 249 w 377"/>
                <a:gd name="T13" fmla="*/ 44 h 78"/>
                <a:gd name="T14" fmla="*/ 188 w 377"/>
                <a:gd name="T15" fmla="*/ 39 h 78"/>
                <a:gd name="T16" fmla="*/ 128 w 377"/>
                <a:gd name="T17" fmla="*/ 44 h 78"/>
                <a:gd name="T18" fmla="*/ 70 w 377"/>
                <a:gd name="T19" fmla="*/ 58 h 78"/>
                <a:gd name="T20" fmla="*/ 18 w 377"/>
                <a:gd name="T21" fmla="*/ 78 h 78"/>
                <a:gd name="T22" fmla="*/ 0 w 377"/>
                <a:gd name="T23" fmla="*/ 44 h 78"/>
                <a:gd name="T24" fmla="*/ 57 w 377"/>
                <a:gd name="T25" fmla="*/ 18 h 78"/>
                <a:gd name="T26" fmla="*/ 120 w 377"/>
                <a:gd name="T27" fmla="*/ 5 h 78"/>
                <a:gd name="T28" fmla="*/ 188 w 377"/>
                <a:gd name="T2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78">
                  <a:moveTo>
                    <a:pt x="188" y="0"/>
                  </a:moveTo>
                  <a:lnTo>
                    <a:pt x="256" y="5"/>
                  </a:lnTo>
                  <a:lnTo>
                    <a:pt x="319" y="18"/>
                  </a:lnTo>
                  <a:lnTo>
                    <a:pt x="377" y="44"/>
                  </a:lnTo>
                  <a:lnTo>
                    <a:pt x="359" y="78"/>
                  </a:lnTo>
                  <a:lnTo>
                    <a:pt x="306" y="58"/>
                  </a:lnTo>
                  <a:lnTo>
                    <a:pt x="249" y="44"/>
                  </a:lnTo>
                  <a:lnTo>
                    <a:pt x="188" y="39"/>
                  </a:lnTo>
                  <a:lnTo>
                    <a:pt x="128" y="44"/>
                  </a:lnTo>
                  <a:lnTo>
                    <a:pt x="70" y="58"/>
                  </a:lnTo>
                  <a:lnTo>
                    <a:pt x="18" y="78"/>
                  </a:lnTo>
                  <a:lnTo>
                    <a:pt x="0" y="44"/>
                  </a:lnTo>
                  <a:lnTo>
                    <a:pt x="57" y="18"/>
                  </a:lnTo>
                  <a:lnTo>
                    <a:pt x="120" y="5"/>
                  </a:lnTo>
                  <a:lnTo>
                    <a:pt x="18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9" name="Freeform 948"/>
            <p:cNvSpPr/>
            <p:nvPr/>
          </p:nvSpPr>
          <p:spPr bwMode="auto">
            <a:xfrm>
              <a:off x="20799992" y="7458075"/>
              <a:ext cx="444500" cy="414338"/>
            </a:xfrm>
            <a:custGeom>
              <a:avLst/>
              <a:gdLst>
                <a:gd name="T0" fmla="*/ 65 w 280"/>
                <a:gd name="T1" fmla="*/ 0 h 261"/>
                <a:gd name="T2" fmla="*/ 173 w 280"/>
                <a:gd name="T3" fmla="*/ 55 h 261"/>
                <a:gd name="T4" fmla="*/ 207 w 280"/>
                <a:gd name="T5" fmla="*/ 26 h 261"/>
                <a:gd name="T6" fmla="*/ 220 w 280"/>
                <a:gd name="T7" fmla="*/ 18 h 261"/>
                <a:gd name="T8" fmla="*/ 236 w 280"/>
                <a:gd name="T9" fmla="*/ 10 h 261"/>
                <a:gd name="T10" fmla="*/ 251 w 280"/>
                <a:gd name="T11" fmla="*/ 5 h 261"/>
                <a:gd name="T12" fmla="*/ 267 w 280"/>
                <a:gd name="T13" fmla="*/ 5 h 261"/>
                <a:gd name="T14" fmla="*/ 277 w 280"/>
                <a:gd name="T15" fmla="*/ 7 h 261"/>
                <a:gd name="T16" fmla="*/ 280 w 280"/>
                <a:gd name="T17" fmla="*/ 21 h 261"/>
                <a:gd name="T18" fmla="*/ 277 w 280"/>
                <a:gd name="T19" fmla="*/ 34 h 261"/>
                <a:gd name="T20" fmla="*/ 267 w 280"/>
                <a:gd name="T21" fmla="*/ 49 h 261"/>
                <a:gd name="T22" fmla="*/ 259 w 280"/>
                <a:gd name="T23" fmla="*/ 65 h 261"/>
                <a:gd name="T24" fmla="*/ 249 w 280"/>
                <a:gd name="T25" fmla="*/ 75 h 261"/>
                <a:gd name="T26" fmla="*/ 215 w 280"/>
                <a:gd name="T27" fmla="*/ 104 h 261"/>
                <a:gd name="T28" fmla="*/ 251 w 280"/>
                <a:gd name="T29" fmla="*/ 222 h 261"/>
                <a:gd name="T30" fmla="*/ 225 w 280"/>
                <a:gd name="T31" fmla="*/ 240 h 261"/>
                <a:gd name="T32" fmla="*/ 170 w 280"/>
                <a:gd name="T33" fmla="*/ 141 h 261"/>
                <a:gd name="T34" fmla="*/ 123 w 280"/>
                <a:gd name="T35" fmla="*/ 180 h 261"/>
                <a:gd name="T36" fmla="*/ 126 w 280"/>
                <a:gd name="T37" fmla="*/ 240 h 261"/>
                <a:gd name="T38" fmla="*/ 102 w 280"/>
                <a:gd name="T39" fmla="*/ 261 h 261"/>
                <a:gd name="T40" fmla="*/ 71 w 280"/>
                <a:gd name="T41" fmla="*/ 183 h 261"/>
                <a:gd name="T42" fmla="*/ 0 w 280"/>
                <a:gd name="T43" fmla="*/ 138 h 261"/>
                <a:gd name="T44" fmla="*/ 23 w 280"/>
                <a:gd name="T45" fmla="*/ 120 h 261"/>
                <a:gd name="T46" fmla="*/ 81 w 280"/>
                <a:gd name="T47" fmla="*/ 133 h 261"/>
                <a:gd name="T48" fmla="*/ 128 w 280"/>
                <a:gd name="T49" fmla="*/ 91 h 261"/>
                <a:gd name="T50" fmla="*/ 42 w 280"/>
                <a:gd name="T51" fmla="*/ 21 h 261"/>
                <a:gd name="T52" fmla="*/ 65 w 280"/>
                <a:gd name="T5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0" h="261">
                  <a:moveTo>
                    <a:pt x="65" y="0"/>
                  </a:moveTo>
                  <a:lnTo>
                    <a:pt x="173" y="55"/>
                  </a:lnTo>
                  <a:lnTo>
                    <a:pt x="207" y="26"/>
                  </a:lnTo>
                  <a:lnTo>
                    <a:pt x="220" y="18"/>
                  </a:lnTo>
                  <a:lnTo>
                    <a:pt x="236" y="10"/>
                  </a:lnTo>
                  <a:lnTo>
                    <a:pt x="251" y="5"/>
                  </a:lnTo>
                  <a:lnTo>
                    <a:pt x="267" y="5"/>
                  </a:lnTo>
                  <a:lnTo>
                    <a:pt x="277" y="7"/>
                  </a:lnTo>
                  <a:lnTo>
                    <a:pt x="280" y="21"/>
                  </a:lnTo>
                  <a:lnTo>
                    <a:pt x="277" y="34"/>
                  </a:lnTo>
                  <a:lnTo>
                    <a:pt x="267" y="49"/>
                  </a:lnTo>
                  <a:lnTo>
                    <a:pt x="259" y="65"/>
                  </a:lnTo>
                  <a:lnTo>
                    <a:pt x="249" y="75"/>
                  </a:lnTo>
                  <a:lnTo>
                    <a:pt x="215" y="104"/>
                  </a:lnTo>
                  <a:lnTo>
                    <a:pt x="251" y="222"/>
                  </a:lnTo>
                  <a:lnTo>
                    <a:pt x="225" y="240"/>
                  </a:lnTo>
                  <a:lnTo>
                    <a:pt x="170" y="141"/>
                  </a:lnTo>
                  <a:lnTo>
                    <a:pt x="123" y="180"/>
                  </a:lnTo>
                  <a:lnTo>
                    <a:pt x="126" y="240"/>
                  </a:lnTo>
                  <a:lnTo>
                    <a:pt x="102" y="261"/>
                  </a:lnTo>
                  <a:lnTo>
                    <a:pt x="71" y="183"/>
                  </a:lnTo>
                  <a:lnTo>
                    <a:pt x="0" y="138"/>
                  </a:lnTo>
                  <a:lnTo>
                    <a:pt x="23" y="120"/>
                  </a:lnTo>
                  <a:lnTo>
                    <a:pt x="81" y="133"/>
                  </a:lnTo>
                  <a:lnTo>
                    <a:pt x="128" y="91"/>
                  </a:lnTo>
                  <a:lnTo>
                    <a:pt x="42" y="21"/>
                  </a:lnTo>
                  <a:lnTo>
                    <a:pt x="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0" name="Freeform 949"/>
            <p:cNvSpPr/>
            <p:nvPr/>
          </p:nvSpPr>
          <p:spPr bwMode="auto">
            <a:xfrm>
              <a:off x="19877654" y="8185150"/>
              <a:ext cx="211138" cy="207963"/>
            </a:xfrm>
            <a:custGeom>
              <a:avLst/>
              <a:gdLst>
                <a:gd name="T0" fmla="*/ 65 w 133"/>
                <a:gd name="T1" fmla="*/ 0 h 131"/>
                <a:gd name="T2" fmla="*/ 91 w 133"/>
                <a:gd name="T3" fmla="*/ 5 h 131"/>
                <a:gd name="T4" fmla="*/ 112 w 133"/>
                <a:gd name="T5" fmla="*/ 18 h 131"/>
                <a:gd name="T6" fmla="*/ 128 w 133"/>
                <a:gd name="T7" fmla="*/ 39 h 131"/>
                <a:gd name="T8" fmla="*/ 133 w 133"/>
                <a:gd name="T9" fmla="*/ 65 h 131"/>
                <a:gd name="T10" fmla="*/ 128 w 133"/>
                <a:gd name="T11" fmla="*/ 91 h 131"/>
                <a:gd name="T12" fmla="*/ 112 w 133"/>
                <a:gd name="T13" fmla="*/ 112 h 131"/>
                <a:gd name="T14" fmla="*/ 91 w 133"/>
                <a:gd name="T15" fmla="*/ 125 h 131"/>
                <a:gd name="T16" fmla="*/ 65 w 133"/>
                <a:gd name="T17" fmla="*/ 131 h 131"/>
                <a:gd name="T18" fmla="*/ 39 w 133"/>
                <a:gd name="T19" fmla="*/ 125 h 131"/>
                <a:gd name="T20" fmla="*/ 18 w 133"/>
                <a:gd name="T21" fmla="*/ 112 h 131"/>
                <a:gd name="T22" fmla="*/ 5 w 133"/>
                <a:gd name="T23" fmla="*/ 91 h 131"/>
                <a:gd name="T24" fmla="*/ 0 w 133"/>
                <a:gd name="T25" fmla="*/ 65 h 131"/>
                <a:gd name="T26" fmla="*/ 5 w 133"/>
                <a:gd name="T27" fmla="*/ 39 h 131"/>
                <a:gd name="T28" fmla="*/ 18 w 133"/>
                <a:gd name="T29" fmla="*/ 18 h 131"/>
                <a:gd name="T30" fmla="*/ 39 w 133"/>
                <a:gd name="T31" fmla="*/ 5 h 131"/>
                <a:gd name="T32" fmla="*/ 65 w 133"/>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31">
                  <a:moveTo>
                    <a:pt x="65" y="0"/>
                  </a:moveTo>
                  <a:lnTo>
                    <a:pt x="91" y="5"/>
                  </a:lnTo>
                  <a:lnTo>
                    <a:pt x="112" y="18"/>
                  </a:lnTo>
                  <a:lnTo>
                    <a:pt x="128" y="39"/>
                  </a:lnTo>
                  <a:lnTo>
                    <a:pt x="133" y="65"/>
                  </a:lnTo>
                  <a:lnTo>
                    <a:pt x="128" y="91"/>
                  </a:lnTo>
                  <a:lnTo>
                    <a:pt x="112" y="112"/>
                  </a:lnTo>
                  <a:lnTo>
                    <a:pt x="91" y="125"/>
                  </a:lnTo>
                  <a:lnTo>
                    <a:pt x="65" y="131"/>
                  </a:lnTo>
                  <a:lnTo>
                    <a:pt x="39" y="125"/>
                  </a:lnTo>
                  <a:lnTo>
                    <a:pt x="18" y="112"/>
                  </a:lnTo>
                  <a:lnTo>
                    <a:pt x="5" y="91"/>
                  </a:lnTo>
                  <a:lnTo>
                    <a:pt x="0" y="65"/>
                  </a:lnTo>
                  <a:lnTo>
                    <a:pt x="5" y="39"/>
                  </a:lnTo>
                  <a:lnTo>
                    <a:pt x="18" y="18"/>
                  </a:lnTo>
                  <a:lnTo>
                    <a:pt x="39" y="5"/>
                  </a:lnTo>
                  <a:lnTo>
                    <a:pt x="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1" name="Rectangle 950"/>
            <p:cNvSpPr>
              <a:spLocks noChangeArrowheads="1"/>
            </p:cNvSpPr>
            <p:nvPr/>
          </p:nvSpPr>
          <p:spPr bwMode="auto">
            <a:xfrm>
              <a:off x="19968142" y="8131175"/>
              <a:ext cx="25400" cy="365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2" name="Rectangle 951"/>
            <p:cNvSpPr>
              <a:spLocks noChangeArrowheads="1"/>
            </p:cNvSpPr>
            <p:nvPr/>
          </p:nvSpPr>
          <p:spPr bwMode="auto">
            <a:xfrm>
              <a:off x="20101492" y="8275638"/>
              <a:ext cx="38100" cy="254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3" name="Rectangle 952"/>
            <p:cNvSpPr>
              <a:spLocks noChangeArrowheads="1"/>
            </p:cNvSpPr>
            <p:nvPr/>
          </p:nvSpPr>
          <p:spPr bwMode="auto">
            <a:xfrm>
              <a:off x="19968142" y="8408988"/>
              <a:ext cx="25400" cy="381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4" name="Rectangle 953"/>
            <p:cNvSpPr>
              <a:spLocks noChangeArrowheads="1"/>
            </p:cNvSpPr>
            <p:nvPr/>
          </p:nvSpPr>
          <p:spPr bwMode="auto">
            <a:xfrm>
              <a:off x="19823679" y="8275638"/>
              <a:ext cx="36513" cy="254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5" name="Freeform 954"/>
            <p:cNvSpPr/>
            <p:nvPr/>
          </p:nvSpPr>
          <p:spPr bwMode="auto">
            <a:xfrm>
              <a:off x="20055454" y="8167688"/>
              <a:ext cx="46038" cy="46038"/>
            </a:xfrm>
            <a:custGeom>
              <a:avLst/>
              <a:gdLst>
                <a:gd name="T0" fmla="*/ 19 w 29"/>
                <a:gd name="T1" fmla="*/ 0 h 29"/>
                <a:gd name="T2" fmla="*/ 29 w 29"/>
                <a:gd name="T3" fmla="*/ 11 h 29"/>
                <a:gd name="T4" fmla="*/ 13 w 29"/>
                <a:gd name="T5" fmla="*/ 29 h 29"/>
                <a:gd name="T6" fmla="*/ 0 w 29"/>
                <a:gd name="T7" fmla="*/ 16 h 29"/>
                <a:gd name="T8" fmla="*/ 19 w 29"/>
                <a:gd name="T9" fmla="*/ 0 h 29"/>
              </a:gdLst>
              <a:ahLst/>
              <a:cxnLst>
                <a:cxn ang="0">
                  <a:pos x="T0" y="T1"/>
                </a:cxn>
                <a:cxn ang="0">
                  <a:pos x="T2" y="T3"/>
                </a:cxn>
                <a:cxn ang="0">
                  <a:pos x="T4" y="T5"/>
                </a:cxn>
                <a:cxn ang="0">
                  <a:pos x="T6" y="T7"/>
                </a:cxn>
                <a:cxn ang="0">
                  <a:pos x="T8" y="T9"/>
                </a:cxn>
              </a:cxnLst>
              <a:rect l="0" t="0" r="r" b="b"/>
              <a:pathLst>
                <a:path w="29" h="29">
                  <a:moveTo>
                    <a:pt x="19" y="0"/>
                  </a:moveTo>
                  <a:lnTo>
                    <a:pt x="29" y="11"/>
                  </a:lnTo>
                  <a:lnTo>
                    <a:pt x="13" y="29"/>
                  </a:lnTo>
                  <a:lnTo>
                    <a:pt x="0" y="16"/>
                  </a:lnTo>
                  <a:lnTo>
                    <a:pt x="1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6" name="Freeform 955"/>
            <p:cNvSpPr/>
            <p:nvPr/>
          </p:nvSpPr>
          <p:spPr bwMode="auto">
            <a:xfrm>
              <a:off x="20055454" y="8362950"/>
              <a:ext cx="46038" cy="46038"/>
            </a:xfrm>
            <a:custGeom>
              <a:avLst/>
              <a:gdLst>
                <a:gd name="T0" fmla="*/ 13 w 29"/>
                <a:gd name="T1" fmla="*/ 0 h 29"/>
                <a:gd name="T2" fmla="*/ 29 w 29"/>
                <a:gd name="T3" fmla="*/ 19 h 29"/>
                <a:gd name="T4" fmla="*/ 19 w 29"/>
                <a:gd name="T5" fmla="*/ 29 h 29"/>
                <a:gd name="T6" fmla="*/ 0 w 29"/>
                <a:gd name="T7" fmla="*/ 13 h 29"/>
                <a:gd name="T8" fmla="*/ 13 w 29"/>
                <a:gd name="T9" fmla="*/ 0 h 29"/>
              </a:gdLst>
              <a:ahLst/>
              <a:cxnLst>
                <a:cxn ang="0">
                  <a:pos x="T0" y="T1"/>
                </a:cxn>
                <a:cxn ang="0">
                  <a:pos x="T2" y="T3"/>
                </a:cxn>
                <a:cxn ang="0">
                  <a:pos x="T4" y="T5"/>
                </a:cxn>
                <a:cxn ang="0">
                  <a:pos x="T6" y="T7"/>
                </a:cxn>
                <a:cxn ang="0">
                  <a:pos x="T8" y="T9"/>
                </a:cxn>
              </a:cxnLst>
              <a:rect l="0" t="0" r="r" b="b"/>
              <a:pathLst>
                <a:path w="29" h="29">
                  <a:moveTo>
                    <a:pt x="13" y="0"/>
                  </a:moveTo>
                  <a:lnTo>
                    <a:pt x="29" y="19"/>
                  </a:lnTo>
                  <a:lnTo>
                    <a:pt x="19" y="29"/>
                  </a:lnTo>
                  <a:lnTo>
                    <a:pt x="0" y="13"/>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7" name="Freeform 956"/>
            <p:cNvSpPr/>
            <p:nvPr/>
          </p:nvSpPr>
          <p:spPr bwMode="auto">
            <a:xfrm>
              <a:off x="19860192" y="8362950"/>
              <a:ext cx="46038" cy="46038"/>
            </a:xfrm>
            <a:custGeom>
              <a:avLst/>
              <a:gdLst>
                <a:gd name="T0" fmla="*/ 16 w 29"/>
                <a:gd name="T1" fmla="*/ 0 h 29"/>
                <a:gd name="T2" fmla="*/ 29 w 29"/>
                <a:gd name="T3" fmla="*/ 13 h 29"/>
                <a:gd name="T4" fmla="*/ 13 w 29"/>
                <a:gd name="T5" fmla="*/ 29 h 29"/>
                <a:gd name="T6" fmla="*/ 0 w 29"/>
                <a:gd name="T7" fmla="*/ 19 h 29"/>
                <a:gd name="T8" fmla="*/ 16 w 29"/>
                <a:gd name="T9" fmla="*/ 0 h 29"/>
              </a:gdLst>
              <a:ahLst/>
              <a:cxnLst>
                <a:cxn ang="0">
                  <a:pos x="T0" y="T1"/>
                </a:cxn>
                <a:cxn ang="0">
                  <a:pos x="T2" y="T3"/>
                </a:cxn>
                <a:cxn ang="0">
                  <a:pos x="T4" y="T5"/>
                </a:cxn>
                <a:cxn ang="0">
                  <a:pos x="T6" y="T7"/>
                </a:cxn>
                <a:cxn ang="0">
                  <a:pos x="T8" y="T9"/>
                </a:cxn>
              </a:cxnLst>
              <a:rect l="0" t="0" r="r" b="b"/>
              <a:pathLst>
                <a:path w="29" h="29">
                  <a:moveTo>
                    <a:pt x="16" y="0"/>
                  </a:moveTo>
                  <a:lnTo>
                    <a:pt x="29" y="13"/>
                  </a:lnTo>
                  <a:lnTo>
                    <a:pt x="13" y="29"/>
                  </a:lnTo>
                  <a:lnTo>
                    <a:pt x="0" y="19"/>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8" name="Freeform 957"/>
            <p:cNvSpPr/>
            <p:nvPr/>
          </p:nvSpPr>
          <p:spPr bwMode="auto">
            <a:xfrm>
              <a:off x="19860192" y="8167688"/>
              <a:ext cx="46038" cy="46038"/>
            </a:xfrm>
            <a:custGeom>
              <a:avLst/>
              <a:gdLst>
                <a:gd name="T0" fmla="*/ 13 w 29"/>
                <a:gd name="T1" fmla="*/ 0 h 29"/>
                <a:gd name="T2" fmla="*/ 29 w 29"/>
                <a:gd name="T3" fmla="*/ 16 h 29"/>
                <a:gd name="T4" fmla="*/ 16 w 29"/>
                <a:gd name="T5" fmla="*/ 29 h 29"/>
                <a:gd name="T6" fmla="*/ 0 w 29"/>
                <a:gd name="T7" fmla="*/ 11 h 29"/>
                <a:gd name="T8" fmla="*/ 13 w 29"/>
                <a:gd name="T9" fmla="*/ 0 h 29"/>
              </a:gdLst>
              <a:ahLst/>
              <a:cxnLst>
                <a:cxn ang="0">
                  <a:pos x="T0" y="T1"/>
                </a:cxn>
                <a:cxn ang="0">
                  <a:pos x="T2" y="T3"/>
                </a:cxn>
                <a:cxn ang="0">
                  <a:pos x="T4" y="T5"/>
                </a:cxn>
                <a:cxn ang="0">
                  <a:pos x="T6" y="T7"/>
                </a:cxn>
                <a:cxn ang="0">
                  <a:pos x="T8" y="T9"/>
                </a:cxn>
              </a:cxnLst>
              <a:rect l="0" t="0" r="r" b="b"/>
              <a:pathLst>
                <a:path w="29" h="29">
                  <a:moveTo>
                    <a:pt x="13" y="0"/>
                  </a:moveTo>
                  <a:lnTo>
                    <a:pt x="29" y="16"/>
                  </a:lnTo>
                  <a:lnTo>
                    <a:pt x="16" y="29"/>
                  </a:lnTo>
                  <a:lnTo>
                    <a:pt x="0" y="11"/>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9" name="Freeform 958"/>
            <p:cNvSpPr/>
            <p:nvPr/>
          </p:nvSpPr>
          <p:spPr bwMode="auto">
            <a:xfrm>
              <a:off x="20014179" y="8134350"/>
              <a:ext cx="41275" cy="46038"/>
            </a:xfrm>
            <a:custGeom>
              <a:avLst/>
              <a:gdLst>
                <a:gd name="T0" fmla="*/ 11 w 26"/>
                <a:gd name="T1" fmla="*/ 0 h 29"/>
                <a:gd name="T2" fmla="*/ 26 w 26"/>
                <a:gd name="T3" fmla="*/ 8 h 29"/>
                <a:gd name="T4" fmla="*/ 16 w 26"/>
                <a:gd name="T5" fmla="*/ 29 h 29"/>
                <a:gd name="T6" fmla="*/ 0 w 26"/>
                <a:gd name="T7" fmla="*/ 24 h 29"/>
                <a:gd name="T8" fmla="*/ 11 w 26"/>
                <a:gd name="T9" fmla="*/ 0 h 29"/>
              </a:gdLst>
              <a:ahLst/>
              <a:cxnLst>
                <a:cxn ang="0">
                  <a:pos x="T0" y="T1"/>
                </a:cxn>
                <a:cxn ang="0">
                  <a:pos x="T2" y="T3"/>
                </a:cxn>
                <a:cxn ang="0">
                  <a:pos x="T4" y="T5"/>
                </a:cxn>
                <a:cxn ang="0">
                  <a:pos x="T6" y="T7"/>
                </a:cxn>
                <a:cxn ang="0">
                  <a:pos x="T8" y="T9"/>
                </a:cxn>
              </a:cxnLst>
              <a:rect l="0" t="0" r="r" b="b"/>
              <a:pathLst>
                <a:path w="26" h="29">
                  <a:moveTo>
                    <a:pt x="11" y="0"/>
                  </a:moveTo>
                  <a:lnTo>
                    <a:pt x="26" y="8"/>
                  </a:lnTo>
                  <a:lnTo>
                    <a:pt x="16" y="29"/>
                  </a:lnTo>
                  <a:lnTo>
                    <a:pt x="0" y="24"/>
                  </a:lnTo>
                  <a:lnTo>
                    <a:pt x="1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0" name="Freeform 959"/>
            <p:cNvSpPr/>
            <p:nvPr/>
          </p:nvSpPr>
          <p:spPr bwMode="auto">
            <a:xfrm>
              <a:off x="20088792" y="8321675"/>
              <a:ext cx="46038" cy="38100"/>
            </a:xfrm>
            <a:custGeom>
              <a:avLst/>
              <a:gdLst>
                <a:gd name="T0" fmla="*/ 5 w 29"/>
                <a:gd name="T1" fmla="*/ 0 h 24"/>
                <a:gd name="T2" fmla="*/ 29 w 29"/>
                <a:gd name="T3" fmla="*/ 8 h 24"/>
                <a:gd name="T4" fmla="*/ 21 w 29"/>
                <a:gd name="T5" fmla="*/ 24 h 24"/>
                <a:gd name="T6" fmla="*/ 0 w 29"/>
                <a:gd name="T7" fmla="*/ 16 h 24"/>
                <a:gd name="T8" fmla="*/ 5 w 29"/>
                <a:gd name="T9" fmla="*/ 0 h 24"/>
              </a:gdLst>
              <a:ahLst/>
              <a:cxnLst>
                <a:cxn ang="0">
                  <a:pos x="T0" y="T1"/>
                </a:cxn>
                <a:cxn ang="0">
                  <a:pos x="T2" y="T3"/>
                </a:cxn>
                <a:cxn ang="0">
                  <a:pos x="T4" y="T5"/>
                </a:cxn>
                <a:cxn ang="0">
                  <a:pos x="T6" y="T7"/>
                </a:cxn>
                <a:cxn ang="0">
                  <a:pos x="T8" y="T9"/>
                </a:cxn>
              </a:cxnLst>
              <a:rect l="0" t="0" r="r" b="b"/>
              <a:pathLst>
                <a:path w="29" h="24">
                  <a:moveTo>
                    <a:pt x="5" y="0"/>
                  </a:moveTo>
                  <a:lnTo>
                    <a:pt x="29" y="8"/>
                  </a:lnTo>
                  <a:lnTo>
                    <a:pt x="21" y="24"/>
                  </a:lnTo>
                  <a:lnTo>
                    <a:pt x="0" y="16"/>
                  </a:lnTo>
                  <a:lnTo>
                    <a:pt x="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1" name="Freeform 960"/>
            <p:cNvSpPr/>
            <p:nvPr/>
          </p:nvSpPr>
          <p:spPr bwMode="auto">
            <a:xfrm>
              <a:off x="19910992" y="8396288"/>
              <a:ext cx="36513" cy="42863"/>
            </a:xfrm>
            <a:custGeom>
              <a:avLst/>
              <a:gdLst>
                <a:gd name="T0" fmla="*/ 7 w 23"/>
                <a:gd name="T1" fmla="*/ 0 h 27"/>
                <a:gd name="T2" fmla="*/ 23 w 23"/>
                <a:gd name="T3" fmla="*/ 6 h 27"/>
                <a:gd name="T4" fmla="*/ 15 w 23"/>
                <a:gd name="T5" fmla="*/ 27 h 27"/>
                <a:gd name="T6" fmla="*/ 0 w 23"/>
                <a:gd name="T7" fmla="*/ 21 h 27"/>
                <a:gd name="T8" fmla="*/ 7 w 23"/>
                <a:gd name="T9" fmla="*/ 0 h 27"/>
              </a:gdLst>
              <a:ahLst/>
              <a:cxnLst>
                <a:cxn ang="0">
                  <a:pos x="T0" y="T1"/>
                </a:cxn>
                <a:cxn ang="0">
                  <a:pos x="T2" y="T3"/>
                </a:cxn>
                <a:cxn ang="0">
                  <a:pos x="T4" y="T5"/>
                </a:cxn>
                <a:cxn ang="0">
                  <a:pos x="T6" y="T7"/>
                </a:cxn>
                <a:cxn ang="0">
                  <a:pos x="T8" y="T9"/>
                </a:cxn>
              </a:cxnLst>
              <a:rect l="0" t="0" r="r" b="b"/>
              <a:pathLst>
                <a:path w="23" h="27">
                  <a:moveTo>
                    <a:pt x="7" y="0"/>
                  </a:moveTo>
                  <a:lnTo>
                    <a:pt x="23" y="6"/>
                  </a:lnTo>
                  <a:lnTo>
                    <a:pt x="15" y="27"/>
                  </a:lnTo>
                  <a:lnTo>
                    <a:pt x="0" y="21"/>
                  </a:lnTo>
                  <a:lnTo>
                    <a:pt x="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2" name="Freeform 961"/>
            <p:cNvSpPr/>
            <p:nvPr/>
          </p:nvSpPr>
          <p:spPr bwMode="auto">
            <a:xfrm>
              <a:off x="19831617" y="8213725"/>
              <a:ext cx="46038" cy="41275"/>
            </a:xfrm>
            <a:custGeom>
              <a:avLst/>
              <a:gdLst>
                <a:gd name="T0" fmla="*/ 5 w 29"/>
                <a:gd name="T1" fmla="*/ 0 h 26"/>
                <a:gd name="T2" fmla="*/ 29 w 29"/>
                <a:gd name="T3" fmla="*/ 11 h 26"/>
                <a:gd name="T4" fmla="*/ 21 w 29"/>
                <a:gd name="T5" fmla="*/ 26 h 26"/>
                <a:gd name="T6" fmla="*/ 0 w 29"/>
                <a:gd name="T7" fmla="*/ 16 h 26"/>
                <a:gd name="T8" fmla="*/ 5 w 29"/>
                <a:gd name="T9" fmla="*/ 0 h 26"/>
              </a:gdLst>
              <a:ahLst/>
              <a:cxnLst>
                <a:cxn ang="0">
                  <a:pos x="T0" y="T1"/>
                </a:cxn>
                <a:cxn ang="0">
                  <a:pos x="T2" y="T3"/>
                </a:cxn>
                <a:cxn ang="0">
                  <a:pos x="T4" y="T5"/>
                </a:cxn>
                <a:cxn ang="0">
                  <a:pos x="T6" y="T7"/>
                </a:cxn>
                <a:cxn ang="0">
                  <a:pos x="T8" y="T9"/>
                </a:cxn>
              </a:cxnLst>
              <a:rect l="0" t="0" r="r" b="b"/>
              <a:pathLst>
                <a:path w="29" h="26">
                  <a:moveTo>
                    <a:pt x="5" y="0"/>
                  </a:moveTo>
                  <a:lnTo>
                    <a:pt x="29" y="11"/>
                  </a:lnTo>
                  <a:lnTo>
                    <a:pt x="21" y="26"/>
                  </a:lnTo>
                  <a:lnTo>
                    <a:pt x="0" y="16"/>
                  </a:lnTo>
                  <a:lnTo>
                    <a:pt x="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3" name="Freeform 962"/>
            <p:cNvSpPr/>
            <p:nvPr/>
          </p:nvSpPr>
          <p:spPr bwMode="auto">
            <a:xfrm>
              <a:off x="20088792" y="8213725"/>
              <a:ext cx="46038" cy="41275"/>
            </a:xfrm>
            <a:custGeom>
              <a:avLst/>
              <a:gdLst>
                <a:gd name="T0" fmla="*/ 21 w 29"/>
                <a:gd name="T1" fmla="*/ 0 h 26"/>
                <a:gd name="T2" fmla="*/ 29 w 29"/>
                <a:gd name="T3" fmla="*/ 16 h 26"/>
                <a:gd name="T4" fmla="*/ 5 w 29"/>
                <a:gd name="T5" fmla="*/ 26 h 26"/>
                <a:gd name="T6" fmla="*/ 0 w 29"/>
                <a:gd name="T7" fmla="*/ 11 h 26"/>
                <a:gd name="T8" fmla="*/ 21 w 29"/>
                <a:gd name="T9" fmla="*/ 0 h 26"/>
              </a:gdLst>
              <a:ahLst/>
              <a:cxnLst>
                <a:cxn ang="0">
                  <a:pos x="T0" y="T1"/>
                </a:cxn>
                <a:cxn ang="0">
                  <a:pos x="T2" y="T3"/>
                </a:cxn>
                <a:cxn ang="0">
                  <a:pos x="T4" y="T5"/>
                </a:cxn>
                <a:cxn ang="0">
                  <a:pos x="T6" y="T7"/>
                </a:cxn>
                <a:cxn ang="0">
                  <a:pos x="T8" y="T9"/>
                </a:cxn>
              </a:cxnLst>
              <a:rect l="0" t="0" r="r" b="b"/>
              <a:pathLst>
                <a:path w="29" h="26">
                  <a:moveTo>
                    <a:pt x="21" y="0"/>
                  </a:moveTo>
                  <a:lnTo>
                    <a:pt x="29" y="16"/>
                  </a:lnTo>
                  <a:lnTo>
                    <a:pt x="5" y="26"/>
                  </a:lnTo>
                  <a:lnTo>
                    <a:pt x="0" y="11"/>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4" name="Freeform 963"/>
            <p:cNvSpPr/>
            <p:nvPr/>
          </p:nvSpPr>
          <p:spPr bwMode="auto">
            <a:xfrm>
              <a:off x="20014179" y="8393113"/>
              <a:ext cx="41275" cy="46038"/>
            </a:xfrm>
            <a:custGeom>
              <a:avLst/>
              <a:gdLst>
                <a:gd name="T0" fmla="*/ 16 w 26"/>
                <a:gd name="T1" fmla="*/ 0 h 29"/>
                <a:gd name="T2" fmla="*/ 26 w 26"/>
                <a:gd name="T3" fmla="*/ 23 h 29"/>
                <a:gd name="T4" fmla="*/ 11 w 26"/>
                <a:gd name="T5" fmla="*/ 29 h 29"/>
                <a:gd name="T6" fmla="*/ 0 w 26"/>
                <a:gd name="T7" fmla="*/ 8 h 29"/>
                <a:gd name="T8" fmla="*/ 16 w 26"/>
                <a:gd name="T9" fmla="*/ 0 h 29"/>
              </a:gdLst>
              <a:ahLst/>
              <a:cxnLst>
                <a:cxn ang="0">
                  <a:pos x="T0" y="T1"/>
                </a:cxn>
                <a:cxn ang="0">
                  <a:pos x="T2" y="T3"/>
                </a:cxn>
                <a:cxn ang="0">
                  <a:pos x="T4" y="T5"/>
                </a:cxn>
                <a:cxn ang="0">
                  <a:pos x="T6" y="T7"/>
                </a:cxn>
                <a:cxn ang="0">
                  <a:pos x="T8" y="T9"/>
                </a:cxn>
              </a:cxnLst>
              <a:rect l="0" t="0" r="r" b="b"/>
              <a:pathLst>
                <a:path w="26" h="29">
                  <a:moveTo>
                    <a:pt x="16" y="0"/>
                  </a:moveTo>
                  <a:lnTo>
                    <a:pt x="26" y="23"/>
                  </a:lnTo>
                  <a:lnTo>
                    <a:pt x="11" y="29"/>
                  </a:lnTo>
                  <a:lnTo>
                    <a:pt x="0" y="8"/>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5" name="Freeform 964"/>
            <p:cNvSpPr/>
            <p:nvPr/>
          </p:nvSpPr>
          <p:spPr bwMode="auto">
            <a:xfrm>
              <a:off x="19831617" y="8321675"/>
              <a:ext cx="46038" cy="41275"/>
            </a:xfrm>
            <a:custGeom>
              <a:avLst/>
              <a:gdLst>
                <a:gd name="T0" fmla="*/ 21 w 29"/>
                <a:gd name="T1" fmla="*/ 0 h 26"/>
                <a:gd name="T2" fmla="*/ 29 w 29"/>
                <a:gd name="T3" fmla="*/ 16 h 26"/>
                <a:gd name="T4" fmla="*/ 5 w 29"/>
                <a:gd name="T5" fmla="*/ 26 h 26"/>
                <a:gd name="T6" fmla="*/ 0 w 29"/>
                <a:gd name="T7" fmla="*/ 11 h 26"/>
                <a:gd name="T8" fmla="*/ 21 w 29"/>
                <a:gd name="T9" fmla="*/ 0 h 26"/>
              </a:gdLst>
              <a:ahLst/>
              <a:cxnLst>
                <a:cxn ang="0">
                  <a:pos x="T0" y="T1"/>
                </a:cxn>
                <a:cxn ang="0">
                  <a:pos x="T2" y="T3"/>
                </a:cxn>
                <a:cxn ang="0">
                  <a:pos x="T4" y="T5"/>
                </a:cxn>
                <a:cxn ang="0">
                  <a:pos x="T6" y="T7"/>
                </a:cxn>
                <a:cxn ang="0">
                  <a:pos x="T8" y="T9"/>
                </a:cxn>
              </a:cxnLst>
              <a:rect l="0" t="0" r="r" b="b"/>
              <a:pathLst>
                <a:path w="29" h="26">
                  <a:moveTo>
                    <a:pt x="21" y="0"/>
                  </a:moveTo>
                  <a:lnTo>
                    <a:pt x="29" y="16"/>
                  </a:lnTo>
                  <a:lnTo>
                    <a:pt x="5" y="26"/>
                  </a:lnTo>
                  <a:lnTo>
                    <a:pt x="0" y="11"/>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6" name="Freeform 965"/>
            <p:cNvSpPr/>
            <p:nvPr/>
          </p:nvSpPr>
          <p:spPr bwMode="auto">
            <a:xfrm>
              <a:off x="19910992" y="8139113"/>
              <a:ext cx="36513" cy="41275"/>
            </a:xfrm>
            <a:custGeom>
              <a:avLst/>
              <a:gdLst>
                <a:gd name="T0" fmla="*/ 13 w 23"/>
                <a:gd name="T1" fmla="*/ 0 h 26"/>
                <a:gd name="T2" fmla="*/ 23 w 23"/>
                <a:gd name="T3" fmla="*/ 21 h 26"/>
                <a:gd name="T4" fmla="*/ 7 w 23"/>
                <a:gd name="T5" fmla="*/ 26 h 26"/>
                <a:gd name="T6" fmla="*/ 0 w 23"/>
                <a:gd name="T7" fmla="*/ 5 h 26"/>
                <a:gd name="T8" fmla="*/ 13 w 23"/>
                <a:gd name="T9" fmla="*/ 0 h 26"/>
              </a:gdLst>
              <a:ahLst/>
              <a:cxnLst>
                <a:cxn ang="0">
                  <a:pos x="T0" y="T1"/>
                </a:cxn>
                <a:cxn ang="0">
                  <a:pos x="T2" y="T3"/>
                </a:cxn>
                <a:cxn ang="0">
                  <a:pos x="T4" y="T5"/>
                </a:cxn>
                <a:cxn ang="0">
                  <a:pos x="T6" y="T7"/>
                </a:cxn>
                <a:cxn ang="0">
                  <a:pos x="T8" y="T9"/>
                </a:cxn>
              </a:cxnLst>
              <a:rect l="0" t="0" r="r" b="b"/>
              <a:pathLst>
                <a:path w="23" h="26">
                  <a:moveTo>
                    <a:pt x="13" y="0"/>
                  </a:moveTo>
                  <a:lnTo>
                    <a:pt x="23" y="21"/>
                  </a:lnTo>
                  <a:lnTo>
                    <a:pt x="7" y="26"/>
                  </a:lnTo>
                  <a:lnTo>
                    <a:pt x="0" y="5"/>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7" name="Freeform 966"/>
            <p:cNvSpPr>
              <a:spLocks noEditPoints="1"/>
            </p:cNvSpPr>
            <p:nvPr/>
          </p:nvSpPr>
          <p:spPr bwMode="auto">
            <a:xfrm>
              <a:off x="21257192" y="6829425"/>
              <a:ext cx="619125" cy="619125"/>
            </a:xfrm>
            <a:custGeom>
              <a:avLst/>
              <a:gdLst>
                <a:gd name="T0" fmla="*/ 194 w 390"/>
                <a:gd name="T1" fmla="*/ 139 h 390"/>
                <a:gd name="T2" fmla="*/ 168 w 390"/>
                <a:gd name="T3" fmla="*/ 147 h 390"/>
                <a:gd name="T4" fmla="*/ 147 w 390"/>
                <a:gd name="T5" fmla="*/ 168 h 390"/>
                <a:gd name="T6" fmla="*/ 139 w 390"/>
                <a:gd name="T7" fmla="*/ 194 h 390"/>
                <a:gd name="T8" fmla="*/ 147 w 390"/>
                <a:gd name="T9" fmla="*/ 223 h 390"/>
                <a:gd name="T10" fmla="*/ 168 w 390"/>
                <a:gd name="T11" fmla="*/ 244 h 390"/>
                <a:gd name="T12" fmla="*/ 194 w 390"/>
                <a:gd name="T13" fmla="*/ 252 h 390"/>
                <a:gd name="T14" fmla="*/ 223 w 390"/>
                <a:gd name="T15" fmla="*/ 244 h 390"/>
                <a:gd name="T16" fmla="*/ 243 w 390"/>
                <a:gd name="T17" fmla="*/ 223 h 390"/>
                <a:gd name="T18" fmla="*/ 251 w 390"/>
                <a:gd name="T19" fmla="*/ 194 h 390"/>
                <a:gd name="T20" fmla="*/ 243 w 390"/>
                <a:gd name="T21" fmla="*/ 168 h 390"/>
                <a:gd name="T22" fmla="*/ 223 w 390"/>
                <a:gd name="T23" fmla="*/ 147 h 390"/>
                <a:gd name="T24" fmla="*/ 194 w 390"/>
                <a:gd name="T25" fmla="*/ 139 h 390"/>
                <a:gd name="T26" fmla="*/ 194 w 390"/>
                <a:gd name="T27" fmla="*/ 0 h 390"/>
                <a:gd name="T28" fmla="*/ 246 w 390"/>
                <a:gd name="T29" fmla="*/ 8 h 390"/>
                <a:gd name="T30" fmla="*/ 293 w 390"/>
                <a:gd name="T31" fmla="*/ 26 h 390"/>
                <a:gd name="T32" fmla="*/ 333 w 390"/>
                <a:gd name="T33" fmla="*/ 58 h 390"/>
                <a:gd name="T34" fmla="*/ 364 w 390"/>
                <a:gd name="T35" fmla="*/ 97 h 390"/>
                <a:gd name="T36" fmla="*/ 382 w 390"/>
                <a:gd name="T37" fmla="*/ 144 h 390"/>
                <a:gd name="T38" fmla="*/ 390 w 390"/>
                <a:gd name="T39" fmla="*/ 194 h 390"/>
                <a:gd name="T40" fmla="*/ 382 w 390"/>
                <a:gd name="T41" fmla="*/ 246 h 390"/>
                <a:gd name="T42" fmla="*/ 364 w 390"/>
                <a:gd name="T43" fmla="*/ 293 h 390"/>
                <a:gd name="T44" fmla="*/ 333 w 390"/>
                <a:gd name="T45" fmla="*/ 333 h 390"/>
                <a:gd name="T46" fmla="*/ 293 w 390"/>
                <a:gd name="T47" fmla="*/ 364 h 390"/>
                <a:gd name="T48" fmla="*/ 246 w 390"/>
                <a:gd name="T49" fmla="*/ 382 h 390"/>
                <a:gd name="T50" fmla="*/ 194 w 390"/>
                <a:gd name="T51" fmla="*/ 390 h 390"/>
                <a:gd name="T52" fmla="*/ 144 w 390"/>
                <a:gd name="T53" fmla="*/ 382 h 390"/>
                <a:gd name="T54" fmla="*/ 97 w 390"/>
                <a:gd name="T55" fmla="*/ 364 h 390"/>
                <a:gd name="T56" fmla="*/ 58 w 390"/>
                <a:gd name="T57" fmla="*/ 333 h 390"/>
                <a:gd name="T58" fmla="*/ 26 w 390"/>
                <a:gd name="T59" fmla="*/ 293 h 390"/>
                <a:gd name="T60" fmla="*/ 8 w 390"/>
                <a:gd name="T61" fmla="*/ 246 h 390"/>
                <a:gd name="T62" fmla="*/ 0 w 390"/>
                <a:gd name="T63" fmla="*/ 194 h 390"/>
                <a:gd name="T64" fmla="*/ 8 w 390"/>
                <a:gd name="T65" fmla="*/ 144 h 390"/>
                <a:gd name="T66" fmla="*/ 26 w 390"/>
                <a:gd name="T67" fmla="*/ 97 h 390"/>
                <a:gd name="T68" fmla="*/ 58 w 390"/>
                <a:gd name="T69" fmla="*/ 58 h 390"/>
                <a:gd name="T70" fmla="*/ 97 w 390"/>
                <a:gd name="T71" fmla="*/ 26 h 390"/>
                <a:gd name="T72" fmla="*/ 144 w 390"/>
                <a:gd name="T73" fmla="*/ 8 h 390"/>
                <a:gd name="T74" fmla="*/ 194 w 390"/>
                <a:gd name="T7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390">
                  <a:moveTo>
                    <a:pt x="194" y="139"/>
                  </a:moveTo>
                  <a:lnTo>
                    <a:pt x="168" y="147"/>
                  </a:lnTo>
                  <a:lnTo>
                    <a:pt x="147" y="168"/>
                  </a:lnTo>
                  <a:lnTo>
                    <a:pt x="139" y="194"/>
                  </a:lnTo>
                  <a:lnTo>
                    <a:pt x="147" y="223"/>
                  </a:lnTo>
                  <a:lnTo>
                    <a:pt x="168" y="244"/>
                  </a:lnTo>
                  <a:lnTo>
                    <a:pt x="194" y="252"/>
                  </a:lnTo>
                  <a:lnTo>
                    <a:pt x="223" y="244"/>
                  </a:lnTo>
                  <a:lnTo>
                    <a:pt x="243" y="223"/>
                  </a:lnTo>
                  <a:lnTo>
                    <a:pt x="251" y="194"/>
                  </a:lnTo>
                  <a:lnTo>
                    <a:pt x="243" y="168"/>
                  </a:lnTo>
                  <a:lnTo>
                    <a:pt x="223" y="147"/>
                  </a:lnTo>
                  <a:lnTo>
                    <a:pt x="194" y="139"/>
                  </a:lnTo>
                  <a:close/>
                  <a:moveTo>
                    <a:pt x="194" y="0"/>
                  </a:moveTo>
                  <a:lnTo>
                    <a:pt x="246" y="8"/>
                  </a:lnTo>
                  <a:lnTo>
                    <a:pt x="293" y="26"/>
                  </a:lnTo>
                  <a:lnTo>
                    <a:pt x="333" y="58"/>
                  </a:lnTo>
                  <a:lnTo>
                    <a:pt x="364" y="97"/>
                  </a:lnTo>
                  <a:lnTo>
                    <a:pt x="382" y="144"/>
                  </a:lnTo>
                  <a:lnTo>
                    <a:pt x="390" y="194"/>
                  </a:lnTo>
                  <a:lnTo>
                    <a:pt x="382" y="246"/>
                  </a:lnTo>
                  <a:lnTo>
                    <a:pt x="364" y="293"/>
                  </a:lnTo>
                  <a:lnTo>
                    <a:pt x="333" y="333"/>
                  </a:lnTo>
                  <a:lnTo>
                    <a:pt x="293" y="364"/>
                  </a:lnTo>
                  <a:lnTo>
                    <a:pt x="246" y="382"/>
                  </a:lnTo>
                  <a:lnTo>
                    <a:pt x="194" y="390"/>
                  </a:lnTo>
                  <a:lnTo>
                    <a:pt x="144" y="382"/>
                  </a:lnTo>
                  <a:lnTo>
                    <a:pt x="97" y="364"/>
                  </a:lnTo>
                  <a:lnTo>
                    <a:pt x="58" y="333"/>
                  </a:lnTo>
                  <a:lnTo>
                    <a:pt x="26" y="293"/>
                  </a:lnTo>
                  <a:lnTo>
                    <a:pt x="8" y="246"/>
                  </a:lnTo>
                  <a:lnTo>
                    <a:pt x="0" y="194"/>
                  </a:lnTo>
                  <a:lnTo>
                    <a:pt x="8" y="144"/>
                  </a:lnTo>
                  <a:lnTo>
                    <a:pt x="26" y="97"/>
                  </a:lnTo>
                  <a:lnTo>
                    <a:pt x="58" y="58"/>
                  </a:lnTo>
                  <a:lnTo>
                    <a:pt x="97" y="26"/>
                  </a:lnTo>
                  <a:lnTo>
                    <a:pt x="144" y="8"/>
                  </a:lnTo>
                  <a:lnTo>
                    <a:pt x="1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8" name="Freeform 967"/>
            <p:cNvSpPr>
              <a:spLocks noEditPoints="1"/>
            </p:cNvSpPr>
            <p:nvPr/>
          </p:nvSpPr>
          <p:spPr bwMode="auto">
            <a:xfrm>
              <a:off x="21493729" y="7065963"/>
              <a:ext cx="146050" cy="146050"/>
            </a:xfrm>
            <a:custGeom>
              <a:avLst/>
              <a:gdLst>
                <a:gd name="T0" fmla="*/ 45 w 92"/>
                <a:gd name="T1" fmla="*/ 14 h 92"/>
                <a:gd name="T2" fmla="*/ 34 w 92"/>
                <a:gd name="T3" fmla="*/ 16 h 92"/>
                <a:gd name="T4" fmla="*/ 26 w 92"/>
                <a:gd name="T5" fmla="*/ 21 h 92"/>
                <a:gd name="T6" fmla="*/ 19 w 92"/>
                <a:gd name="T7" fmla="*/ 27 h 92"/>
                <a:gd name="T8" fmla="*/ 16 w 92"/>
                <a:gd name="T9" fmla="*/ 37 h 92"/>
                <a:gd name="T10" fmla="*/ 13 w 92"/>
                <a:gd name="T11" fmla="*/ 45 h 92"/>
                <a:gd name="T12" fmla="*/ 16 w 92"/>
                <a:gd name="T13" fmla="*/ 55 h 92"/>
                <a:gd name="T14" fmla="*/ 19 w 92"/>
                <a:gd name="T15" fmla="*/ 66 h 92"/>
                <a:gd name="T16" fmla="*/ 26 w 92"/>
                <a:gd name="T17" fmla="*/ 71 h 92"/>
                <a:gd name="T18" fmla="*/ 34 w 92"/>
                <a:gd name="T19" fmla="*/ 76 h 92"/>
                <a:gd name="T20" fmla="*/ 45 w 92"/>
                <a:gd name="T21" fmla="*/ 79 h 92"/>
                <a:gd name="T22" fmla="*/ 55 w 92"/>
                <a:gd name="T23" fmla="*/ 76 h 92"/>
                <a:gd name="T24" fmla="*/ 66 w 92"/>
                <a:gd name="T25" fmla="*/ 71 h 92"/>
                <a:gd name="T26" fmla="*/ 71 w 92"/>
                <a:gd name="T27" fmla="*/ 66 h 92"/>
                <a:gd name="T28" fmla="*/ 76 w 92"/>
                <a:gd name="T29" fmla="*/ 55 h 92"/>
                <a:gd name="T30" fmla="*/ 79 w 92"/>
                <a:gd name="T31" fmla="*/ 45 h 92"/>
                <a:gd name="T32" fmla="*/ 76 w 92"/>
                <a:gd name="T33" fmla="*/ 37 h 92"/>
                <a:gd name="T34" fmla="*/ 71 w 92"/>
                <a:gd name="T35" fmla="*/ 27 h 92"/>
                <a:gd name="T36" fmla="*/ 66 w 92"/>
                <a:gd name="T37" fmla="*/ 21 h 92"/>
                <a:gd name="T38" fmla="*/ 55 w 92"/>
                <a:gd name="T39" fmla="*/ 16 h 92"/>
                <a:gd name="T40" fmla="*/ 45 w 92"/>
                <a:gd name="T41" fmla="*/ 14 h 92"/>
                <a:gd name="T42" fmla="*/ 45 w 92"/>
                <a:gd name="T43" fmla="*/ 0 h 92"/>
                <a:gd name="T44" fmla="*/ 68 w 92"/>
                <a:gd name="T45" fmla="*/ 8 h 92"/>
                <a:gd name="T46" fmla="*/ 84 w 92"/>
                <a:gd name="T47" fmla="*/ 24 h 92"/>
                <a:gd name="T48" fmla="*/ 92 w 92"/>
                <a:gd name="T49" fmla="*/ 45 h 92"/>
                <a:gd name="T50" fmla="*/ 84 w 92"/>
                <a:gd name="T51" fmla="*/ 69 h 92"/>
                <a:gd name="T52" fmla="*/ 68 w 92"/>
                <a:gd name="T53" fmla="*/ 84 h 92"/>
                <a:gd name="T54" fmla="*/ 45 w 92"/>
                <a:gd name="T55" fmla="*/ 92 h 92"/>
                <a:gd name="T56" fmla="*/ 24 w 92"/>
                <a:gd name="T57" fmla="*/ 84 h 92"/>
                <a:gd name="T58" fmla="*/ 5 w 92"/>
                <a:gd name="T59" fmla="*/ 69 h 92"/>
                <a:gd name="T60" fmla="*/ 0 w 92"/>
                <a:gd name="T61" fmla="*/ 45 h 92"/>
                <a:gd name="T62" fmla="*/ 5 w 92"/>
                <a:gd name="T63" fmla="*/ 24 h 92"/>
                <a:gd name="T64" fmla="*/ 24 w 92"/>
                <a:gd name="T65" fmla="*/ 8 h 92"/>
                <a:gd name="T66" fmla="*/ 45 w 92"/>
                <a:gd name="T6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92">
                  <a:moveTo>
                    <a:pt x="45" y="14"/>
                  </a:moveTo>
                  <a:lnTo>
                    <a:pt x="34" y="16"/>
                  </a:lnTo>
                  <a:lnTo>
                    <a:pt x="26" y="21"/>
                  </a:lnTo>
                  <a:lnTo>
                    <a:pt x="19" y="27"/>
                  </a:lnTo>
                  <a:lnTo>
                    <a:pt x="16" y="37"/>
                  </a:lnTo>
                  <a:lnTo>
                    <a:pt x="13" y="45"/>
                  </a:lnTo>
                  <a:lnTo>
                    <a:pt x="16" y="55"/>
                  </a:lnTo>
                  <a:lnTo>
                    <a:pt x="19" y="66"/>
                  </a:lnTo>
                  <a:lnTo>
                    <a:pt x="26" y="71"/>
                  </a:lnTo>
                  <a:lnTo>
                    <a:pt x="34" y="76"/>
                  </a:lnTo>
                  <a:lnTo>
                    <a:pt x="45" y="79"/>
                  </a:lnTo>
                  <a:lnTo>
                    <a:pt x="55" y="76"/>
                  </a:lnTo>
                  <a:lnTo>
                    <a:pt x="66" y="71"/>
                  </a:lnTo>
                  <a:lnTo>
                    <a:pt x="71" y="66"/>
                  </a:lnTo>
                  <a:lnTo>
                    <a:pt x="76" y="55"/>
                  </a:lnTo>
                  <a:lnTo>
                    <a:pt x="79" y="45"/>
                  </a:lnTo>
                  <a:lnTo>
                    <a:pt x="76" y="37"/>
                  </a:lnTo>
                  <a:lnTo>
                    <a:pt x="71" y="27"/>
                  </a:lnTo>
                  <a:lnTo>
                    <a:pt x="66" y="21"/>
                  </a:lnTo>
                  <a:lnTo>
                    <a:pt x="55" y="16"/>
                  </a:lnTo>
                  <a:lnTo>
                    <a:pt x="45" y="14"/>
                  </a:lnTo>
                  <a:close/>
                  <a:moveTo>
                    <a:pt x="45" y="0"/>
                  </a:moveTo>
                  <a:lnTo>
                    <a:pt x="68" y="8"/>
                  </a:lnTo>
                  <a:lnTo>
                    <a:pt x="84" y="24"/>
                  </a:lnTo>
                  <a:lnTo>
                    <a:pt x="92" y="45"/>
                  </a:lnTo>
                  <a:lnTo>
                    <a:pt x="84" y="69"/>
                  </a:lnTo>
                  <a:lnTo>
                    <a:pt x="68" y="84"/>
                  </a:lnTo>
                  <a:lnTo>
                    <a:pt x="45" y="92"/>
                  </a:lnTo>
                  <a:lnTo>
                    <a:pt x="24" y="84"/>
                  </a:lnTo>
                  <a:lnTo>
                    <a:pt x="5" y="69"/>
                  </a:lnTo>
                  <a:lnTo>
                    <a:pt x="0" y="45"/>
                  </a:lnTo>
                  <a:lnTo>
                    <a:pt x="5" y="24"/>
                  </a:lnTo>
                  <a:lnTo>
                    <a:pt x="24" y="8"/>
                  </a:lnTo>
                  <a:lnTo>
                    <a:pt x="4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9" name="Rectangle 968"/>
            <p:cNvSpPr>
              <a:spLocks noChangeArrowheads="1"/>
            </p:cNvSpPr>
            <p:nvPr/>
          </p:nvSpPr>
          <p:spPr bwMode="auto">
            <a:xfrm>
              <a:off x="16123217" y="3546475"/>
              <a:ext cx="873125" cy="55562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0" name="Freeform 969"/>
            <p:cNvSpPr/>
            <p:nvPr/>
          </p:nvSpPr>
          <p:spPr bwMode="auto">
            <a:xfrm>
              <a:off x="16194654" y="4181475"/>
              <a:ext cx="136525" cy="92075"/>
            </a:xfrm>
            <a:custGeom>
              <a:avLst/>
              <a:gdLst>
                <a:gd name="T0" fmla="*/ 44 w 86"/>
                <a:gd name="T1" fmla="*/ 0 h 58"/>
                <a:gd name="T2" fmla="*/ 65 w 86"/>
                <a:gd name="T3" fmla="*/ 5 h 58"/>
                <a:gd name="T4" fmla="*/ 81 w 86"/>
                <a:gd name="T5" fmla="*/ 21 h 58"/>
                <a:gd name="T6" fmla="*/ 86 w 86"/>
                <a:gd name="T7" fmla="*/ 45 h 58"/>
                <a:gd name="T8" fmla="*/ 86 w 86"/>
                <a:gd name="T9" fmla="*/ 50 h 58"/>
                <a:gd name="T10" fmla="*/ 81 w 86"/>
                <a:gd name="T11" fmla="*/ 55 h 58"/>
                <a:gd name="T12" fmla="*/ 78 w 86"/>
                <a:gd name="T13" fmla="*/ 58 h 58"/>
                <a:gd name="T14" fmla="*/ 7 w 86"/>
                <a:gd name="T15" fmla="*/ 58 h 58"/>
                <a:gd name="T16" fmla="*/ 5 w 86"/>
                <a:gd name="T17" fmla="*/ 55 h 58"/>
                <a:gd name="T18" fmla="*/ 0 w 86"/>
                <a:gd name="T19" fmla="*/ 50 h 58"/>
                <a:gd name="T20" fmla="*/ 0 w 86"/>
                <a:gd name="T21" fmla="*/ 45 h 58"/>
                <a:gd name="T22" fmla="*/ 5 w 86"/>
                <a:gd name="T23" fmla="*/ 21 h 58"/>
                <a:gd name="T24" fmla="*/ 21 w 86"/>
                <a:gd name="T25" fmla="*/ 5 h 58"/>
                <a:gd name="T26" fmla="*/ 44 w 86"/>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8">
                  <a:moveTo>
                    <a:pt x="44" y="0"/>
                  </a:moveTo>
                  <a:lnTo>
                    <a:pt x="65" y="5"/>
                  </a:lnTo>
                  <a:lnTo>
                    <a:pt x="81" y="21"/>
                  </a:lnTo>
                  <a:lnTo>
                    <a:pt x="86" y="45"/>
                  </a:lnTo>
                  <a:lnTo>
                    <a:pt x="86" y="50"/>
                  </a:lnTo>
                  <a:lnTo>
                    <a:pt x="81" y="55"/>
                  </a:lnTo>
                  <a:lnTo>
                    <a:pt x="78" y="58"/>
                  </a:lnTo>
                  <a:lnTo>
                    <a:pt x="7" y="58"/>
                  </a:lnTo>
                  <a:lnTo>
                    <a:pt x="5" y="55"/>
                  </a:lnTo>
                  <a:lnTo>
                    <a:pt x="0" y="50"/>
                  </a:lnTo>
                  <a:lnTo>
                    <a:pt x="0" y="45"/>
                  </a:lnTo>
                  <a:lnTo>
                    <a:pt x="5" y="21"/>
                  </a:lnTo>
                  <a:lnTo>
                    <a:pt x="21" y="5"/>
                  </a:lnTo>
                  <a:lnTo>
                    <a:pt x="4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1" name="Freeform 970"/>
            <p:cNvSpPr/>
            <p:nvPr/>
          </p:nvSpPr>
          <p:spPr bwMode="auto">
            <a:xfrm>
              <a:off x="16489929" y="4181475"/>
              <a:ext cx="141288" cy="92075"/>
            </a:xfrm>
            <a:custGeom>
              <a:avLst/>
              <a:gdLst>
                <a:gd name="T0" fmla="*/ 44 w 89"/>
                <a:gd name="T1" fmla="*/ 0 h 58"/>
                <a:gd name="T2" fmla="*/ 68 w 89"/>
                <a:gd name="T3" fmla="*/ 5 h 58"/>
                <a:gd name="T4" fmla="*/ 83 w 89"/>
                <a:gd name="T5" fmla="*/ 21 h 58"/>
                <a:gd name="T6" fmla="*/ 89 w 89"/>
                <a:gd name="T7" fmla="*/ 45 h 58"/>
                <a:gd name="T8" fmla="*/ 89 w 89"/>
                <a:gd name="T9" fmla="*/ 50 h 58"/>
                <a:gd name="T10" fmla="*/ 81 w 89"/>
                <a:gd name="T11" fmla="*/ 55 h 58"/>
                <a:gd name="T12" fmla="*/ 81 w 89"/>
                <a:gd name="T13" fmla="*/ 58 h 58"/>
                <a:gd name="T14" fmla="*/ 10 w 89"/>
                <a:gd name="T15" fmla="*/ 58 h 58"/>
                <a:gd name="T16" fmla="*/ 7 w 89"/>
                <a:gd name="T17" fmla="*/ 55 h 58"/>
                <a:gd name="T18" fmla="*/ 2 w 89"/>
                <a:gd name="T19" fmla="*/ 50 h 58"/>
                <a:gd name="T20" fmla="*/ 0 w 89"/>
                <a:gd name="T21" fmla="*/ 45 h 58"/>
                <a:gd name="T22" fmla="*/ 7 w 89"/>
                <a:gd name="T23" fmla="*/ 21 h 58"/>
                <a:gd name="T24" fmla="*/ 23 w 89"/>
                <a:gd name="T25" fmla="*/ 5 h 58"/>
                <a:gd name="T26" fmla="*/ 44 w 8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58">
                  <a:moveTo>
                    <a:pt x="44" y="0"/>
                  </a:moveTo>
                  <a:lnTo>
                    <a:pt x="68" y="5"/>
                  </a:lnTo>
                  <a:lnTo>
                    <a:pt x="83" y="21"/>
                  </a:lnTo>
                  <a:lnTo>
                    <a:pt x="89" y="45"/>
                  </a:lnTo>
                  <a:lnTo>
                    <a:pt x="89" y="50"/>
                  </a:lnTo>
                  <a:lnTo>
                    <a:pt x="81" y="55"/>
                  </a:lnTo>
                  <a:lnTo>
                    <a:pt x="81" y="58"/>
                  </a:lnTo>
                  <a:lnTo>
                    <a:pt x="10" y="58"/>
                  </a:lnTo>
                  <a:lnTo>
                    <a:pt x="7" y="55"/>
                  </a:lnTo>
                  <a:lnTo>
                    <a:pt x="2" y="50"/>
                  </a:lnTo>
                  <a:lnTo>
                    <a:pt x="0" y="45"/>
                  </a:lnTo>
                  <a:lnTo>
                    <a:pt x="7" y="21"/>
                  </a:lnTo>
                  <a:lnTo>
                    <a:pt x="23" y="5"/>
                  </a:lnTo>
                  <a:lnTo>
                    <a:pt x="4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2" name="Freeform 971"/>
            <p:cNvSpPr/>
            <p:nvPr/>
          </p:nvSpPr>
          <p:spPr bwMode="auto">
            <a:xfrm>
              <a:off x="16793142" y="4181475"/>
              <a:ext cx="141288" cy="92075"/>
            </a:xfrm>
            <a:custGeom>
              <a:avLst/>
              <a:gdLst>
                <a:gd name="T0" fmla="*/ 44 w 89"/>
                <a:gd name="T1" fmla="*/ 0 h 58"/>
                <a:gd name="T2" fmla="*/ 65 w 89"/>
                <a:gd name="T3" fmla="*/ 5 h 58"/>
                <a:gd name="T4" fmla="*/ 81 w 89"/>
                <a:gd name="T5" fmla="*/ 21 h 58"/>
                <a:gd name="T6" fmla="*/ 89 w 89"/>
                <a:gd name="T7" fmla="*/ 45 h 58"/>
                <a:gd name="T8" fmla="*/ 89 w 89"/>
                <a:gd name="T9" fmla="*/ 47 h 58"/>
                <a:gd name="T10" fmla="*/ 83 w 89"/>
                <a:gd name="T11" fmla="*/ 50 h 58"/>
                <a:gd name="T12" fmla="*/ 78 w 89"/>
                <a:gd name="T13" fmla="*/ 55 h 58"/>
                <a:gd name="T14" fmla="*/ 76 w 89"/>
                <a:gd name="T15" fmla="*/ 58 h 58"/>
                <a:gd name="T16" fmla="*/ 5 w 89"/>
                <a:gd name="T17" fmla="*/ 58 h 58"/>
                <a:gd name="T18" fmla="*/ 5 w 89"/>
                <a:gd name="T19" fmla="*/ 55 h 58"/>
                <a:gd name="T20" fmla="*/ 0 w 89"/>
                <a:gd name="T21" fmla="*/ 53 h 58"/>
                <a:gd name="T22" fmla="*/ 0 w 89"/>
                <a:gd name="T23" fmla="*/ 45 h 58"/>
                <a:gd name="T24" fmla="*/ 5 w 89"/>
                <a:gd name="T25" fmla="*/ 21 h 58"/>
                <a:gd name="T26" fmla="*/ 21 w 89"/>
                <a:gd name="T27" fmla="*/ 5 h 58"/>
                <a:gd name="T28" fmla="*/ 44 w 89"/>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58">
                  <a:moveTo>
                    <a:pt x="44" y="0"/>
                  </a:moveTo>
                  <a:lnTo>
                    <a:pt x="65" y="5"/>
                  </a:lnTo>
                  <a:lnTo>
                    <a:pt x="81" y="21"/>
                  </a:lnTo>
                  <a:lnTo>
                    <a:pt x="89" y="45"/>
                  </a:lnTo>
                  <a:lnTo>
                    <a:pt x="89" y="47"/>
                  </a:lnTo>
                  <a:lnTo>
                    <a:pt x="83" y="50"/>
                  </a:lnTo>
                  <a:lnTo>
                    <a:pt x="78" y="55"/>
                  </a:lnTo>
                  <a:lnTo>
                    <a:pt x="76" y="58"/>
                  </a:lnTo>
                  <a:lnTo>
                    <a:pt x="5" y="58"/>
                  </a:lnTo>
                  <a:lnTo>
                    <a:pt x="5" y="55"/>
                  </a:lnTo>
                  <a:lnTo>
                    <a:pt x="0" y="53"/>
                  </a:lnTo>
                  <a:lnTo>
                    <a:pt x="0" y="45"/>
                  </a:lnTo>
                  <a:lnTo>
                    <a:pt x="5" y="21"/>
                  </a:lnTo>
                  <a:lnTo>
                    <a:pt x="21" y="5"/>
                  </a:lnTo>
                  <a:lnTo>
                    <a:pt x="4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3" name="Freeform 972"/>
            <p:cNvSpPr/>
            <p:nvPr/>
          </p:nvSpPr>
          <p:spPr bwMode="auto">
            <a:xfrm>
              <a:off x="16123217" y="4268788"/>
              <a:ext cx="279400" cy="95250"/>
            </a:xfrm>
            <a:custGeom>
              <a:avLst/>
              <a:gdLst>
                <a:gd name="T0" fmla="*/ 24 w 176"/>
                <a:gd name="T1" fmla="*/ 0 h 60"/>
                <a:gd name="T2" fmla="*/ 32 w 176"/>
                <a:gd name="T3" fmla="*/ 0 h 60"/>
                <a:gd name="T4" fmla="*/ 37 w 176"/>
                <a:gd name="T5" fmla="*/ 3 h 60"/>
                <a:gd name="T6" fmla="*/ 42 w 176"/>
                <a:gd name="T7" fmla="*/ 8 h 60"/>
                <a:gd name="T8" fmla="*/ 47 w 176"/>
                <a:gd name="T9" fmla="*/ 13 h 60"/>
                <a:gd name="T10" fmla="*/ 52 w 176"/>
                <a:gd name="T11" fmla="*/ 13 h 60"/>
                <a:gd name="T12" fmla="*/ 52 w 176"/>
                <a:gd name="T13" fmla="*/ 13 h 60"/>
                <a:gd name="T14" fmla="*/ 123 w 176"/>
                <a:gd name="T15" fmla="*/ 13 h 60"/>
                <a:gd name="T16" fmla="*/ 123 w 176"/>
                <a:gd name="T17" fmla="*/ 13 h 60"/>
                <a:gd name="T18" fmla="*/ 131 w 176"/>
                <a:gd name="T19" fmla="*/ 13 h 60"/>
                <a:gd name="T20" fmla="*/ 134 w 176"/>
                <a:gd name="T21" fmla="*/ 8 h 60"/>
                <a:gd name="T22" fmla="*/ 139 w 176"/>
                <a:gd name="T23" fmla="*/ 3 h 60"/>
                <a:gd name="T24" fmla="*/ 147 w 176"/>
                <a:gd name="T25" fmla="*/ 0 h 60"/>
                <a:gd name="T26" fmla="*/ 152 w 176"/>
                <a:gd name="T27" fmla="*/ 0 h 60"/>
                <a:gd name="T28" fmla="*/ 160 w 176"/>
                <a:gd name="T29" fmla="*/ 3 h 60"/>
                <a:gd name="T30" fmla="*/ 168 w 176"/>
                <a:gd name="T31" fmla="*/ 5 h 60"/>
                <a:gd name="T32" fmla="*/ 170 w 176"/>
                <a:gd name="T33" fmla="*/ 11 h 60"/>
                <a:gd name="T34" fmla="*/ 173 w 176"/>
                <a:gd name="T35" fmla="*/ 19 h 60"/>
                <a:gd name="T36" fmla="*/ 176 w 176"/>
                <a:gd name="T37" fmla="*/ 24 h 60"/>
                <a:gd name="T38" fmla="*/ 173 w 176"/>
                <a:gd name="T39" fmla="*/ 32 h 60"/>
                <a:gd name="T40" fmla="*/ 170 w 176"/>
                <a:gd name="T41" fmla="*/ 37 h 60"/>
                <a:gd name="T42" fmla="*/ 149 w 176"/>
                <a:gd name="T43" fmla="*/ 53 h 60"/>
                <a:gd name="T44" fmla="*/ 123 w 176"/>
                <a:gd name="T45" fmla="*/ 60 h 60"/>
                <a:gd name="T46" fmla="*/ 52 w 176"/>
                <a:gd name="T47" fmla="*/ 60 h 60"/>
                <a:gd name="T48" fmla="*/ 26 w 176"/>
                <a:gd name="T49" fmla="*/ 53 h 60"/>
                <a:gd name="T50" fmla="*/ 5 w 176"/>
                <a:gd name="T51" fmla="*/ 37 h 60"/>
                <a:gd name="T52" fmla="*/ 3 w 176"/>
                <a:gd name="T53" fmla="*/ 32 h 60"/>
                <a:gd name="T54" fmla="*/ 0 w 176"/>
                <a:gd name="T55" fmla="*/ 24 h 60"/>
                <a:gd name="T56" fmla="*/ 3 w 176"/>
                <a:gd name="T57" fmla="*/ 19 h 60"/>
                <a:gd name="T58" fmla="*/ 5 w 176"/>
                <a:gd name="T59" fmla="*/ 11 h 60"/>
                <a:gd name="T60" fmla="*/ 11 w 176"/>
                <a:gd name="T61" fmla="*/ 5 h 60"/>
                <a:gd name="T62" fmla="*/ 16 w 176"/>
                <a:gd name="T63" fmla="*/ 3 h 60"/>
                <a:gd name="T64" fmla="*/ 24 w 17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60">
                  <a:moveTo>
                    <a:pt x="24" y="0"/>
                  </a:moveTo>
                  <a:lnTo>
                    <a:pt x="32" y="0"/>
                  </a:lnTo>
                  <a:lnTo>
                    <a:pt x="37" y="3"/>
                  </a:lnTo>
                  <a:lnTo>
                    <a:pt x="42" y="8"/>
                  </a:lnTo>
                  <a:lnTo>
                    <a:pt x="47" y="13"/>
                  </a:lnTo>
                  <a:lnTo>
                    <a:pt x="52" y="13"/>
                  </a:lnTo>
                  <a:lnTo>
                    <a:pt x="52" y="13"/>
                  </a:lnTo>
                  <a:lnTo>
                    <a:pt x="123" y="13"/>
                  </a:lnTo>
                  <a:lnTo>
                    <a:pt x="123" y="13"/>
                  </a:lnTo>
                  <a:lnTo>
                    <a:pt x="131" y="13"/>
                  </a:lnTo>
                  <a:lnTo>
                    <a:pt x="134" y="8"/>
                  </a:lnTo>
                  <a:lnTo>
                    <a:pt x="139" y="3"/>
                  </a:lnTo>
                  <a:lnTo>
                    <a:pt x="147" y="0"/>
                  </a:lnTo>
                  <a:lnTo>
                    <a:pt x="152" y="0"/>
                  </a:lnTo>
                  <a:lnTo>
                    <a:pt x="160" y="3"/>
                  </a:lnTo>
                  <a:lnTo>
                    <a:pt x="168" y="5"/>
                  </a:lnTo>
                  <a:lnTo>
                    <a:pt x="170" y="11"/>
                  </a:lnTo>
                  <a:lnTo>
                    <a:pt x="173" y="19"/>
                  </a:lnTo>
                  <a:lnTo>
                    <a:pt x="176" y="24"/>
                  </a:lnTo>
                  <a:lnTo>
                    <a:pt x="173" y="32"/>
                  </a:lnTo>
                  <a:lnTo>
                    <a:pt x="170" y="37"/>
                  </a:lnTo>
                  <a:lnTo>
                    <a:pt x="149" y="53"/>
                  </a:lnTo>
                  <a:lnTo>
                    <a:pt x="123" y="60"/>
                  </a:lnTo>
                  <a:lnTo>
                    <a:pt x="52" y="60"/>
                  </a:lnTo>
                  <a:lnTo>
                    <a:pt x="26" y="53"/>
                  </a:lnTo>
                  <a:lnTo>
                    <a:pt x="5" y="37"/>
                  </a:lnTo>
                  <a:lnTo>
                    <a:pt x="3" y="32"/>
                  </a:lnTo>
                  <a:lnTo>
                    <a:pt x="0" y="24"/>
                  </a:lnTo>
                  <a:lnTo>
                    <a:pt x="3" y="19"/>
                  </a:lnTo>
                  <a:lnTo>
                    <a:pt x="5" y="11"/>
                  </a:lnTo>
                  <a:lnTo>
                    <a:pt x="11" y="5"/>
                  </a:lnTo>
                  <a:lnTo>
                    <a:pt x="16" y="3"/>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4" name="Freeform 973"/>
            <p:cNvSpPr/>
            <p:nvPr/>
          </p:nvSpPr>
          <p:spPr bwMode="auto">
            <a:xfrm>
              <a:off x="16423254" y="4268788"/>
              <a:ext cx="273050" cy="95250"/>
            </a:xfrm>
            <a:custGeom>
              <a:avLst/>
              <a:gdLst>
                <a:gd name="T0" fmla="*/ 23 w 172"/>
                <a:gd name="T1" fmla="*/ 0 h 60"/>
                <a:gd name="T2" fmla="*/ 26 w 172"/>
                <a:gd name="T3" fmla="*/ 0 h 60"/>
                <a:gd name="T4" fmla="*/ 28 w 172"/>
                <a:gd name="T5" fmla="*/ 0 h 60"/>
                <a:gd name="T6" fmla="*/ 28 w 172"/>
                <a:gd name="T7" fmla="*/ 0 h 60"/>
                <a:gd name="T8" fmla="*/ 31 w 172"/>
                <a:gd name="T9" fmla="*/ 3 h 60"/>
                <a:gd name="T10" fmla="*/ 34 w 172"/>
                <a:gd name="T11" fmla="*/ 3 h 60"/>
                <a:gd name="T12" fmla="*/ 36 w 172"/>
                <a:gd name="T13" fmla="*/ 5 h 60"/>
                <a:gd name="T14" fmla="*/ 39 w 172"/>
                <a:gd name="T15" fmla="*/ 5 h 60"/>
                <a:gd name="T16" fmla="*/ 39 w 172"/>
                <a:gd name="T17" fmla="*/ 8 h 60"/>
                <a:gd name="T18" fmla="*/ 49 w 172"/>
                <a:gd name="T19" fmla="*/ 13 h 60"/>
                <a:gd name="T20" fmla="*/ 123 w 172"/>
                <a:gd name="T21" fmla="*/ 13 h 60"/>
                <a:gd name="T22" fmla="*/ 128 w 172"/>
                <a:gd name="T23" fmla="*/ 13 h 60"/>
                <a:gd name="T24" fmla="*/ 136 w 172"/>
                <a:gd name="T25" fmla="*/ 5 h 60"/>
                <a:gd name="T26" fmla="*/ 136 w 172"/>
                <a:gd name="T27" fmla="*/ 5 h 60"/>
                <a:gd name="T28" fmla="*/ 138 w 172"/>
                <a:gd name="T29" fmla="*/ 3 h 60"/>
                <a:gd name="T30" fmla="*/ 141 w 172"/>
                <a:gd name="T31" fmla="*/ 3 h 60"/>
                <a:gd name="T32" fmla="*/ 144 w 172"/>
                <a:gd name="T33" fmla="*/ 3 h 60"/>
                <a:gd name="T34" fmla="*/ 146 w 172"/>
                <a:gd name="T35" fmla="*/ 0 h 60"/>
                <a:gd name="T36" fmla="*/ 146 w 172"/>
                <a:gd name="T37" fmla="*/ 0 h 60"/>
                <a:gd name="T38" fmla="*/ 149 w 172"/>
                <a:gd name="T39" fmla="*/ 0 h 60"/>
                <a:gd name="T40" fmla="*/ 152 w 172"/>
                <a:gd name="T41" fmla="*/ 0 h 60"/>
                <a:gd name="T42" fmla="*/ 154 w 172"/>
                <a:gd name="T43" fmla="*/ 0 h 60"/>
                <a:gd name="T44" fmla="*/ 159 w 172"/>
                <a:gd name="T45" fmla="*/ 3 h 60"/>
                <a:gd name="T46" fmla="*/ 162 w 172"/>
                <a:gd name="T47" fmla="*/ 3 h 60"/>
                <a:gd name="T48" fmla="*/ 170 w 172"/>
                <a:gd name="T49" fmla="*/ 11 h 60"/>
                <a:gd name="T50" fmla="*/ 172 w 172"/>
                <a:gd name="T51" fmla="*/ 24 h 60"/>
                <a:gd name="T52" fmla="*/ 167 w 172"/>
                <a:gd name="T53" fmla="*/ 37 h 60"/>
                <a:gd name="T54" fmla="*/ 123 w 172"/>
                <a:gd name="T55" fmla="*/ 60 h 60"/>
                <a:gd name="T56" fmla="*/ 26 w 172"/>
                <a:gd name="T57" fmla="*/ 53 h 60"/>
                <a:gd name="T58" fmla="*/ 2 w 172"/>
                <a:gd name="T59" fmla="*/ 32 h 60"/>
                <a:gd name="T60" fmla="*/ 0 w 172"/>
                <a:gd name="T61" fmla="*/ 19 h 60"/>
                <a:gd name="T62" fmla="*/ 8 w 172"/>
                <a:gd name="T63" fmla="*/ 5 h 60"/>
                <a:gd name="T64" fmla="*/ 13 w 172"/>
                <a:gd name="T65" fmla="*/ 3 h 60"/>
                <a:gd name="T66" fmla="*/ 15 w 172"/>
                <a:gd name="T67" fmla="*/ 0 h 60"/>
                <a:gd name="T68" fmla="*/ 18 w 172"/>
                <a:gd name="T6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60">
                  <a:moveTo>
                    <a:pt x="23" y="0"/>
                  </a:moveTo>
                  <a:lnTo>
                    <a:pt x="23" y="0"/>
                  </a:lnTo>
                  <a:lnTo>
                    <a:pt x="23" y="0"/>
                  </a:lnTo>
                  <a:lnTo>
                    <a:pt x="26" y="0"/>
                  </a:lnTo>
                  <a:lnTo>
                    <a:pt x="26" y="0"/>
                  </a:lnTo>
                  <a:lnTo>
                    <a:pt x="28" y="0"/>
                  </a:lnTo>
                  <a:lnTo>
                    <a:pt x="28" y="0"/>
                  </a:lnTo>
                  <a:lnTo>
                    <a:pt x="28" y="0"/>
                  </a:lnTo>
                  <a:lnTo>
                    <a:pt x="31" y="3"/>
                  </a:lnTo>
                  <a:lnTo>
                    <a:pt x="31" y="3"/>
                  </a:lnTo>
                  <a:lnTo>
                    <a:pt x="34" y="3"/>
                  </a:lnTo>
                  <a:lnTo>
                    <a:pt x="34" y="3"/>
                  </a:lnTo>
                  <a:lnTo>
                    <a:pt x="34" y="3"/>
                  </a:lnTo>
                  <a:lnTo>
                    <a:pt x="36" y="5"/>
                  </a:lnTo>
                  <a:lnTo>
                    <a:pt x="36" y="5"/>
                  </a:lnTo>
                  <a:lnTo>
                    <a:pt x="39" y="5"/>
                  </a:lnTo>
                  <a:lnTo>
                    <a:pt x="39" y="5"/>
                  </a:lnTo>
                  <a:lnTo>
                    <a:pt x="39" y="8"/>
                  </a:lnTo>
                  <a:lnTo>
                    <a:pt x="44" y="13"/>
                  </a:lnTo>
                  <a:lnTo>
                    <a:pt x="49" y="13"/>
                  </a:lnTo>
                  <a:lnTo>
                    <a:pt x="52" y="13"/>
                  </a:lnTo>
                  <a:lnTo>
                    <a:pt x="123" y="13"/>
                  </a:lnTo>
                  <a:lnTo>
                    <a:pt x="123" y="13"/>
                  </a:lnTo>
                  <a:lnTo>
                    <a:pt x="128" y="13"/>
                  </a:lnTo>
                  <a:lnTo>
                    <a:pt x="133" y="8"/>
                  </a:lnTo>
                  <a:lnTo>
                    <a:pt x="136" y="5"/>
                  </a:lnTo>
                  <a:lnTo>
                    <a:pt x="136" y="5"/>
                  </a:lnTo>
                  <a:lnTo>
                    <a:pt x="136" y="5"/>
                  </a:lnTo>
                  <a:lnTo>
                    <a:pt x="138" y="5"/>
                  </a:lnTo>
                  <a:lnTo>
                    <a:pt x="138" y="3"/>
                  </a:lnTo>
                  <a:lnTo>
                    <a:pt x="138" y="3"/>
                  </a:lnTo>
                  <a:lnTo>
                    <a:pt x="141" y="3"/>
                  </a:lnTo>
                  <a:lnTo>
                    <a:pt x="141" y="3"/>
                  </a:lnTo>
                  <a:lnTo>
                    <a:pt x="144" y="3"/>
                  </a:lnTo>
                  <a:lnTo>
                    <a:pt x="144" y="0"/>
                  </a:lnTo>
                  <a:lnTo>
                    <a:pt x="146" y="0"/>
                  </a:lnTo>
                  <a:lnTo>
                    <a:pt x="146" y="0"/>
                  </a:lnTo>
                  <a:lnTo>
                    <a:pt x="146" y="0"/>
                  </a:lnTo>
                  <a:lnTo>
                    <a:pt x="149" y="0"/>
                  </a:lnTo>
                  <a:lnTo>
                    <a:pt x="149" y="0"/>
                  </a:lnTo>
                  <a:lnTo>
                    <a:pt x="152" y="0"/>
                  </a:lnTo>
                  <a:lnTo>
                    <a:pt x="152" y="0"/>
                  </a:lnTo>
                  <a:lnTo>
                    <a:pt x="154" y="0"/>
                  </a:lnTo>
                  <a:lnTo>
                    <a:pt x="154" y="0"/>
                  </a:lnTo>
                  <a:lnTo>
                    <a:pt x="157" y="0"/>
                  </a:lnTo>
                  <a:lnTo>
                    <a:pt x="159" y="3"/>
                  </a:lnTo>
                  <a:lnTo>
                    <a:pt x="162" y="3"/>
                  </a:lnTo>
                  <a:lnTo>
                    <a:pt x="162" y="3"/>
                  </a:lnTo>
                  <a:lnTo>
                    <a:pt x="165" y="5"/>
                  </a:lnTo>
                  <a:lnTo>
                    <a:pt x="170" y="11"/>
                  </a:lnTo>
                  <a:lnTo>
                    <a:pt x="172" y="19"/>
                  </a:lnTo>
                  <a:lnTo>
                    <a:pt x="172" y="24"/>
                  </a:lnTo>
                  <a:lnTo>
                    <a:pt x="172" y="32"/>
                  </a:lnTo>
                  <a:lnTo>
                    <a:pt x="167" y="37"/>
                  </a:lnTo>
                  <a:lnTo>
                    <a:pt x="146" y="53"/>
                  </a:lnTo>
                  <a:lnTo>
                    <a:pt x="123" y="60"/>
                  </a:lnTo>
                  <a:lnTo>
                    <a:pt x="52" y="60"/>
                  </a:lnTo>
                  <a:lnTo>
                    <a:pt x="26" y="53"/>
                  </a:lnTo>
                  <a:lnTo>
                    <a:pt x="5" y="37"/>
                  </a:lnTo>
                  <a:lnTo>
                    <a:pt x="2" y="32"/>
                  </a:lnTo>
                  <a:lnTo>
                    <a:pt x="0" y="24"/>
                  </a:lnTo>
                  <a:lnTo>
                    <a:pt x="0" y="19"/>
                  </a:lnTo>
                  <a:lnTo>
                    <a:pt x="2" y="11"/>
                  </a:lnTo>
                  <a:lnTo>
                    <a:pt x="8" y="5"/>
                  </a:lnTo>
                  <a:lnTo>
                    <a:pt x="10" y="3"/>
                  </a:lnTo>
                  <a:lnTo>
                    <a:pt x="13" y="3"/>
                  </a:lnTo>
                  <a:lnTo>
                    <a:pt x="15" y="3"/>
                  </a:lnTo>
                  <a:lnTo>
                    <a:pt x="15" y="0"/>
                  </a:lnTo>
                  <a:lnTo>
                    <a:pt x="18" y="0"/>
                  </a:lnTo>
                  <a:lnTo>
                    <a:pt x="18" y="0"/>
                  </a:lnTo>
                  <a:lnTo>
                    <a:pt x="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5" name="Freeform 974"/>
            <p:cNvSpPr/>
            <p:nvPr/>
          </p:nvSpPr>
          <p:spPr bwMode="auto">
            <a:xfrm>
              <a:off x="16721704" y="4268788"/>
              <a:ext cx="274638" cy="95250"/>
            </a:xfrm>
            <a:custGeom>
              <a:avLst/>
              <a:gdLst>
                <a:gd name="T0" fmla="*/ 21 w 173"/>
                <a:gd name="T1" fmla="*/ 0 h 60"/>
                <a:gd name="T2" fmla="*/ 29 w 173"/>
                <a:gd name="T3" fmla="*/ 0 h 60"/>
                <a:gd name="T4" fmla="*/ 34 w 173"/>
                <a:gd name="T5" fmla="*/ 3 h 60"/>
                <a:gd name="T6" fmla="*/ 39 w 173"/>
                <a:gd name="T7" fmla="*/ 8 h 60"/>
                <a:gd name="T8" fmla="*/ 45 w 173"/>
                <a:gd name="T9" fmla="*/ 13 h 60"/>
                <a:gd name="T10" fmla="*/ 50 w 173"/>
                <a:gd name="T11" fmla="*/ 13 h 60"/>
                <a:gd name="T12" fmla="*/ 121 w 173"/>
                <a:gd name="T13" fmla="*/ 13 h 60"/>
                <a:gd name="T14" fmla="*/ 126 w 173"/>
                <a:gd name="T15" fmla="*/ 13 h 60"/>
                <a:gd name="T16" fmla="*/ 128 w 173"/>
                <a:gd name="T17" fmla="*/ 11 h 60"/>
                <a:gd name="T18" fmla="*/ 134 w 173"/>
                <a:gd name="T19" fmla="*/ 8 h 60"/>
                <a:gd name="T20" fmla="*/ 139 w 173"/>
                <a:gd name="T21" fmla="*/ 3 h 60"/>
                <a:gd name="T22" fmla="*/ 144 w 173"/>
                <a:gd name="T23" fmla="*/ 0 h 60"/>
                <a:gd name="T24" fmla="*/ 149 w 173"/>
                <a:gd name="T25" fmla="*/ 0 h 60"/>
                <a:gd name="T26" fmla="*/ 157 w 173"/>
                <a:gd name="T27" fmla="*/ 3 h 60"/>
                <a:gd name="T28" fmla="*/ 165 w 173"/>
                <a:gd name="T29" fmla="*/ 5 h 60"/>
                <a:gd name="T30" fmla="*/ 170 w 173"/>
                <a:gd name="T31" fmla="*/ 11 h 60"/>
                <a:gd name="T32" fmla="*/ 173 w 173"/>
                <a:gd name="T33" fmla="*/ 19 h 60"/>
                <a:gd name="T34" fmla="*/ 173 w 173"/>
                <a:gd name="T35" fmla="*/ 24 h 60"/>
                <a:gd name="T36" fmla="*/ 170 w 173"/>
                <a:gd name="T37" fmla="*/ 32 h 60"/>
                <a:gd name="T38" fmla="*/ 168 w 173"/>
                <a:gd name="T39" fmla="*/ 37 h 60"/>
                <a:gd name="T40" fmla="*/ 147 w 173"/>
                <a:gd name="T41" fmla="*/ 53 h 60"/>
                <a:gd name="T42" fmla="*/ 121 w 173"/>
                <a:gd name="T43" fmla="*/ 60 h 60"/>
                <a:gd name="T44" fmla="*/ 50 w 173"/>
                <a:gd name="T45" fmla="*/ 60 h 60"/>
                <a:gd name="T46" fmla="*/ 26 w 173"/>
                <a:gd name="T47" fmla="*/ 53 h 60"/>
                <a:gd name="T48" fmla="*/ 5 w 173"/>
                <a:gd name="T49" fmla="*/ 37 h 60"/>
                <a:gd name="T50" fmla="*/ 0 w 173"/>
                <a:gd name="T51" fmla="*/ 32 h 60"/>
                <a:gd name="T52" fmla="*/ 0 w 173"/>
                <a:gd name="T53" fmla="*/ 24 h 60"/>
                <a:gd name="T54" fmla="*/ 0 w 173"/>
                <a:gd name="T55" fmla="*/ 19 h 60"/>
                <a:gd name="T56" fmla="*/ 3 w 173"/>
                <a:gd name="T57" fmla="*/ 11 h 60"/>
                <a:gd name="T58" fmla="*/ 8 w 173"/>
                <a:gd name="T59" fmla="*/ 5 h 60"/>
                <a:gd name="T60" fmla="*/ 13 w 173"/>
                <a:gd name="T61" fmla="*/ 3 h 60"/>
                <a:gd name="T62" fmla="*/ 21 w 173"/>
                <a:gd name="T6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 h="60">
                  <a:moveTo>
                    <a:pt x="21" y="0"/>
                  </a:moveTo>
                  <a:lnTo>
                    <a:pt x="29" y="0"/>
                  </a:lnTo>
                  <a:lnTo>
                    <a:pt x="34" y="3"/>
                  </a:lnTo>
                  <a:lnTo>
                    <a:pt x="39" y="8"/>
                  </a:lnTo>
                  <a:lnTo>
                    <a:pt x="45" y="13"/>
                  </a:lnTo>
                  <a:lnTo>
                    <a:pt x="50" y="13"/>
                  </a:lnTo>
                  <a:lnTo>
                    <a:pt x="121" y="13"/>
                  </a:lnTo>
                  <a:lnTo>
                    <a:pt x="126" y="13"/>
                  </a:lnTo>
                  <a:lnTo>
                    <a:pt x="128" y="11"/>
                  </a:lnTo>
                  <a:lnTo>
                    <a:pt x="134" y="8"/>
                  </a:lnTo>
                  <a:lnTo>
                    <a:pt x="139" y="3"/>
                  </a:lnTo>
                  <a:lnTo>
                    <a:pt x="144" y="0"/>
                  </a:lnTo>
                  <a:lnTo>
                    <a:pt x="149" y="0"/>
                  </a:lnTo>
                  <a:lnTo>
                    <a:pt x="157" y="3"/>
                  </a:lnTo>
                  <a:lnTo>
                    <a:pt x="165" y="5"/>
                  </a:lnTo>
                  <a:lnTo>
                    <a:pt x="170" y="11"/>
                  </a:lnTo>
                  <a:lnTo>
                    <a:pt x="173" y="19"/>
                  </a:lnTo>
                  <a:lnTo>
                    <a:pt x="173" y="24"/>
                  </a:lnTo>
                  <a:lnTo>
                    <a:pt x="170" y="32"/>
                  </a:lnTo>
                  <a:lnTo>
                    <a:pt x="168" y="37"/>
                  </a:lnTo>
                  <a:lnTo>
                    <a:pt x="147" y="53"/>
                  </a:lnTo>
                  <a:lnTo>
                    <a:pt x="121" y="60"/>
                  </a:lnTo>
                  <a:lnTo>
                    <a:pt x="50" y="60"/>
                  </a:lnTo>
                  <a:lnTo>
                    <a:pt x="26" y="53"/>
                  </a:lnTo>
                  <a:lnTo>
                    <a:pt x="5" y="37"/>
                  </a:lnTo>
                  <a:lnTo>
                    <a:pt x="0" y="32"/>
                  </a:lnTo>
                  <a:lnTo>
                    <a:pt x="0" y="24"/>
                  </a:lnTo>
                  <a:lnTo>
                    <a:pt x="0" y="19"/>
                  </a:lnTo>
                  <a:lnTo>
                    <a:pt x="3" y="11"/>
                  </a:lnTo>
                  <a:lnTo>
                    <a:pt x="8" y="5"/>
                  </a:lnTo>
                  <a:lnTo>
                    <a:pt x="13" y="3"/>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6" name="Freeform 975"/>
            <p:cNvSpPr>
              <a:spLocks noEditPoints="1"/>
            </p:cNvSpPr>
            <p:nvPr/>
          </p:nvSpPr>
          <p:spPr bwMode="auto">
            <a:xfrm>
              <a:off x="21523892" y="0"/>
              <a:ext cx="327025" cy="690563"/>
            </a:xfrm>
            <a:custGeom>
              <a:avLst/>
              <a:gdLst>
                <a:gd name="T0" fmla="*/ 62 w 206"/>
                <a:gd name="T1" fmla="*/ 181 h 435"/>
                <a:gd name="T2" fmla="*/ 31 w 206"/>
                <a:gd name="T3" fmla="*/ 194 h 435"/>
                <a:gd name="T4" fmla="*/ 28 w 206"/>
                <a:gd name="T5" fmla="*/ 199 h 435"/>
                <a:gd name="T6" fmla="*/ 34 w 206"/>
                <a:gd name="T7" fmla="*/ 202 h 435"/>
                <a:gd name="T8" fmla="*/ 52 w 206"/>
                <a:gd name="T9" fmla="*/ 196 h 435"/>
                <a:gd name="T10" fmla="*/ 104 w 206"/>
                <a:gd name="T11" fmla="*/ 191 h 435"/>
                <a:gd name="T12" fmla="*/ 157 w 206"/>
                <a:gd name="T13" fmla="*/ 196 h 435"/>
                <a:gd name="T14" fmla="*/ 172 w 206"/>
                <a:gd name="T15" fmla="*/ 202 h 435"/>
                <a:gd name="T16" fmla="*/ 178 w 206"/>
                <a:gd name="T17" fmla="*/ 199 h 435"/>
                <a:gd name="T18" fmla="*/ 178 w 206"/>
                <a:gd name="T19" fmla="*/ 194 h 435"/>
                <a:gd name="T20" fmla="*/ 144 w 206"/>
                <a:gd name="T21" fmla="*/ 181 h 435"/>
                <a:gd name="T22" fmla="*/ 104 w 206"/>
                <a:gd name="T23" fmla="*/ 120 h 435"/>
                <a:gd name="T24" fmla="*/ 34 w 206"/>
                <a:gd name="T25" fmla="*/ 131 h 435"/>
                <a:gd name="T26" fmla="*/ 28 w 206"/>
                <a:gd name="T27" fmla="*/ 136 h 435"/>
                <a:gd name="T28" fmla="*/ 31 w 206"/>
                <a:gd name="T29" fmla="*/ 144 h 435"/>
                <a:gd name="T30" fmla="*/ 39 w 206"/>
                <a:gd name="T31" fmla="*/ 144 h 435"/>
                <a:gd name="T32" fmla="*/ 75 w 206"/>
                <a:gd name="T33" fmla="*/ 134 h 435"/>
                <a:gd name="T34" fmla="*/ 133 w 206"/>
                <a:gd name="T35" fmla="*/ 134 h 435"/>
                <a:gd name="T36" fmla="*/ 170 w 206"/>
                <a:gd name="T37" fmla="*/ 144 h 435"/>
                <a:gd name="T38" fmla="*/ 175 w 206"/>
                <a:gd name="T39" fmla="*/ 144 h 435"/>
                <a:gd name="T40" fmla="*/ 178 w 206"/>
                <a:gd name="T41" fmla="*/ 136 h 435"/>
                <a:gd name="T42" fmla="*/ 175 w 206"/>
                <a:gd name="T43" fmla="*/ 131 h 435"/>
                <a:gd name="T44" fmla="*/ 104 w 206"/>
                <a:gd name="T45" fmla="*/ 120 h 435"/>
                <a:gd name="T46" fmla="*/ 62 w 206"/>
                <a:gd name="T47" fmla="*/ 63 h 435"/>
                <a:gd name="T48" fmla="*/ 31 w 206"/>
                <a:gd name="T49" fmla="*/ 76 h 435"/>
                <a:gd name="T50" fmla="*/ 28 w 206"/>
                <a:gd name="T51" fmla="*/ 81 h 435"/>
                <a:gd name="T52" fmla="*/ 34 w 206"/>
                <a:gd name="T53" fmla="*/ 84 h 435"/>
                <a:gd name="T54" fmla="*/ 52 w 206"/>
                <a:gd name="T55" fmla="*/ 79 h 435"/>
                <a:gd name="T56" fmla="*/ 104 w 206"/>
                <a:gd name="T57" fmla="*/ 73 h 435"/>
                <a:gd name="T58" fmla="*/ 157 w 206"/>
                <a:gd name="T59" fmla="*/ 79 h 435"/>
                <a:gd name="T60" fmla="*/ 172 w 206"/>
                <a:gd name="T61" fmla="*/ 84 h 435"/>
                <a:gd name="T62" fmla="*/ 178 w 206"/>
                <a:gd name="T63" fmla="*/ 81 h 435"/>
                <a:gd name="T64" fmla="*/ 178 w 206"/>
                <a:gd name="T65" fmla="*/ 76 h 435"/>
                <a:gd name="T66" fmla="*/ 144 w 206"/>
                <a:gd name="T67" fmla="*/ 63 h 435"/>
                <a:gd name="T68" fmla="*/ 104 w 206"/>
                <a:gd name="T69" fmla="*/ 0 h 435"/>
                <a:gd name="T70" fmla="*/ 167 w 206"/>
                <a:gd name="T71" fmla="*/ 10 h 435"/>
                <a:gd name="T72" fmla="*/ 204 w 206"/>
                <a:gd name="T73" fmla="*/ 47 h 435"/>
                <a:gd name="T74" fmla="*/ 206 w 206"/>
                <a:gd name="T75" fmla="*/ 81 h 435"/>
                <a:gd name="T76" fmla="*/ 206 w 206"/>
                <a:gd name="T77" fmla="*/ 139 h 435"/>
                <a:gd name="T78" fmla="*/ 206 w 206"/>
                <a:gd name="T79" fmla="*/ 262 h 435"/>
                <a:gd name="T80" fmla="*/ 206 w 206"/>
                <a:gd name="T81" fmla="*/ 382 h 435"/>
                <a:gd name="T82" fmla="*/ 206 w 206"/>
                <a:gd name="T83" fmla="*/ 432 h 435"/>
                <a:gd name="T84" fmla="*/ 206 w 206"/>
                <a:gd name="T85" fmla="*/ 435 h 435"/>
                <a:gd name="T86" fmla="*/ 204 w 206"/>
                <a:gd name="T87" fmla="*/ 427 h 435"/>
                <a:gd name="T88" fmla="*/ 167 w 206"/>
                <a:gd name="T89" fmla="*/ 388 h 435"/>
                <a:gd name="T90" fmla="*/ 104 w 206"/>
                <a:gd name="T91" fmla="*/ 377 h 435"/>
                <a:gd name="T92" fmla="*/ 39 w 206"/>
                <a:gd name="T93" fmla="*/ 388 h 435"/>
                <a:gd name="T94" fmla="*/ 2 w 206"/>
                <a:gd name="T95" fmla="*/ 427 h 435"/>
                <a:gd name="T96" fmla="*/ 0 w 206"/>
                <a:gd name="T97" fmla="*/ 435 h 435"/>
                <a:gd name="T98" fmla="*/ 0 w 206"/>
                <a:gd name="T99" fmla="*/ 432 h 435"/>
                <a:gd name="T100" fmla="*/ 0 w 206"/>
                <a:gd name="T101" fmla="*/ 382 h 435"/>
                <a:gd name="T102" fmla="*/ 0 w 206"/>
                <a:gd name="T103" fmla="*/ 262 h 435"/>
                <a:gd name="T104" fmla="*/ 0 w 206"/>
                <a:gd name="T105" fmla="*/ 139 h 435"/>
                <a:gd name="T106" fmla="*/ 0 w 206"/>
                <a:gd name="T107" fmla="*/ 81 h 435"/>
                <a:gd name="T108" fmla="*/ 5 w 206"/>
                <a:gd name="T109" fmla="*/ 47 h 435"/>
                <a:gd name="T110" fmla="*/ 41 w 206"/>
                <a:gd name="T111" fmla="*/ 10 h 435"/>
                <a:gd name="T112" fmla="*/ 104 w 206"/>
                <a:gd name="T11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435">
                  <a:moveTo>
                    <a:pt x="104" y="178"/>
                  </a:moveTo>
                  <a:lnTo>
                    <a:pt x="62" y="181"/>
                  </a:lnTo>
                  <a:lnTo>
                    <a:pt x="34" y="191"/>
                  </a:lnTo>
                  <a:lnTo>
                    <a:pt x="31" y="194"/>
                  </a:lnTo>
                  <a:lnTo>
                    <a:pt x="28" y="196"/>
                  </a:lnTo>
                  <a:lnTo>
                    <a:pt x="28" y="199"/>
                  </a:lnTo>
                  <a:lnTo>
                    <a:pt x="31" y="202"/>
                  </a:lnTo>
                  <a:lnTo>
                    <a:pt x="34" y="202"/>
                  </a:lnTo>
                  <a:lnTo>
                    <a:pt x="39" y="202"/>
                  </a:lnTo>
                  <a:lnTo>
                    <a:pt x="52" y="196"/>
                  </a:lnTo>
                  <a:lnTo>
                    <a:pt x="75" y="191"/>
                  </a:lnTo>
                  <a:lnTo>
                    <a:pt x="104" y="191"/>
                  </a:lnTo>
                  <a:lnTo>
                    <a:pt x="133" y="191"/>
                  </a:lnTo>
                  <a:lnTo>
                    <a:pt x="157" y="196"/>
                  </a:lnTo>
                  <a:lnTo>
                    <a:pt x="170" y="202"/>
                  </a:lnTo>
                  <a:lnTo>
                    <a:pt x="172" y="202"/>
                  </a:lnTo>
                  <a:lnTo>
                    <a:pt x="175" y="202"/>
                  </a:lnTo>
                  <a:lnTo>
                    <a:pt x="178" y="199"/>
                  </a:lnTo>
                  <a:lnTo>
                    <a:pt x="178" y="196"/>
                  </a:lnTo>
                  <a:lnTo>
                    <a:pt x="178" y="194"/>
                  </a:lnTo>
                  <a:lnTo>
                    <a:pt x="175" y="191"/>
                  </a:lnTo>
                  <a:lnTo>
                    <a:pt x="144" y="181"/>
                  </a:lnTo>
                  <a:lnTo>
                    <a:pt x="104" y="178"/>
                  </a:lnTo>
                  <a:close/>
                  <a:moveTo>
                    <a:pt x="104" y="120"/>
                  </a:moveTo>
                  <a:lnTo>
                    <a:pt x="62" y="123"/>
                  </a:lnTo>
                  <a:lnTo>
                    <a:pt x="34" y="131"/>
                  </a:lnTo>
                  <a:lnTo>
                    <a:pt x="31" y="134"/>
                  </a:lnTo>
                  <a:lnTo>
                    <a:pt x="28" y="136"/>
                  </a:lnTo>
                  <a:lnTo>
                    <a:pt x="28" y="141"/>
                  </a:lnTo>
                  <a:lnTo>
                    <a:pt x="31" y="144"/>
                  </a:lnTo>
                  <a:lnTo>
                    <a:pt x="34" y="144"/>
                  </a:lnTo>
                  <a:lnTo>
                    <a:pt x="39" y="144"/>
                  </a:lnTo>
                  <a:lnTo>
                    <a:pt x="52" y="139"/>
                  </a:lnTo>
                  <a:lnTo>
                    <a:pt x="75" y="134"/>
                  </a:lnTo>
                  <a:lnTo>
                    <a:pt x="104" y="131"/>
                  </a:lnTo>
                  <a:lnTo>
                    <a:pt x="133" y="134"/>
                  </a:lnTo>
                  <a:lnTo>
                    <a:pt x="157" y="139"/>
                  </a:lnTo>
                  <a:lnTo>
                    <a:pt x="170" y="144"/>
                  </a:lnTo>
                  <a:lnTo>
                    <a:pt x="172" y="144"/>
                  </a:lnTo>
                  <a:lnTo>
                    <a:pt x="175" y="144"/>
                  </a:lnTo>
                  <a:lnTo>
                    <a:pt x="178" y="141"/>
                  </a:lnTo>
                  <a:lnTo>
                    <a:pt x="178" y="136"/>
                  </a:lnTo>
                  <a:lnTo>
                    <a:pt x="178" y="134"/>
                  </a:lnTo>
                  <a:lnTo>
                    <a:pt x="175" y="131"/>
                  </a:lnTo>
                  <a:lnTo>
                    <a:pt x="144" y="123"/>
                  </a:lnTo>
                  <a:lnTo>
                    <a:pt x="104" y="120"/>
                  </a:lnTo>
                  <a:close/>
                  <a:moveTo>
                    <a:pt x="104" y="60"/>
                  </a:moveTo>
                  <a:lnTo>
                    <a:pt x="62" y="63"/>
                  </a:lnTo>
                  <a:lnTo>
                    <a:pt x="34" y="73"/>
                  </a:lnTo>
                  <a:lnTo>
                    <a:pt x="31" y="76"/>
                  </a:lnTo>
                  <a:lnTo>
                    <a:pt x="28" y="79"/>
                  </a:lnTo>
                  <a:lnTo>
                    <a:pt x="28" y="81"/>
                  </a:lnTo>
                  <a:lnTo>
                    <a:pt x="31" y="84"/>
                  </a:lnTo>
                  <a:lnTo>
                    <a:pt x="34" y="84"/>
                  </a:lnTo>
                  <a:lnTo>
                    <a:pt x="39" y="84"/>
                  </a:lnTo>
                  <a:lnTo>
                    <a:pt x="52" y="79"/>
                  </a:lnTo>
                  <a:lnTo>
                    <a:pt x="75" y="73"/>
                  </a:lnTo>
                  <a:lnTo>
                    <a:pt x="104" y="73"/>
                  </a:lnTo>
                  <a:lnTo>
                    <a:pt x="133" y="73"/>
                  </a:lnTo>
                  <a:lnTo>
                    <a:pt x="157" y="79"/>
                  </a:lnTo>
                  <a:lnTo>
                    <a:pt x="170" y="84"/>
                  </a:lnTo>
                  <a:lnTo>
                    <a:pt x="172" y="84"/>
                  </a:lnTo>
                  <a:lnTo>
                    <a:pt x="175" y="84"/>
                  </a:lnTo>
                  <a:lnTo>
                    <a:pt x="178" y="81"/>
                  </a:lnTo>
                  <a:lnTo>
                    <a:pt x="178" y="79"/>
                  </a:lnTo>
                  <a:lnTo>
                    <a:pt x="178" y="76"/>
                  </a:lnTo>
                  <a:lnTo>
                    <a:pt x="175" y="73"/>
                  </a:lnTo>
                  <a:lnTo>
                    <a:pt x="144" y="63"/>
                  </a:lnTo>
                  <a:lnTo>
                    <a:pt x="104" y="60"/>
                  </a:lnTo>
                  <a:close/>
                  <a:moveTo>
                    <a:pt x="104" y="0"/>
                  </a:moveTo>
                  <a:lnTo>
                    <a:pt x="138" y="3"/>
                  </a:lnTo>
                  <a:lnTo>
                    <a:pt x="167" y="10"/>
                  </a:lnTo>
                  <a:lnTo>
                    <a:pt x="188" y="24"/>
                  </a:lnTo>
                  <a:lnTo>
                    <a:pt x="204" y="47"/>
                  </a:lnTo>
                  <a:lnTo>
                    <a:pt x="206" y="63"/>
                  </a:lnTo>
                  <a:lnTo>
                    <a:pt x="206" y="81"/>
                  </a:lnTo>
                  <a:lnTo>
                    <a:pt x="206" y="97"/>
                  </a:lnTo>
                  <a:lnTo>
                    <a:pt x="206" y="139"/>
                  </a:lnTo>
                  <a:lnTo>
                    <a:pt x="206" y="196"/>
                  </a:lnTo>
                  <a:lnTo>
                    <a:pt x="206" y="262"/>
                  </a:lnTo>
                  <a:lnTo>
                    <a:pt x="206" y="325"/>
                  </a:lnTo>
                  <a:lnTo>
                    <a:pt x="206" y="382"/>
                  </a:lnTo>
                  <a:lnTo>
                    <a:pt x="206" y="427"/>
                  </a:lnTo>
                  <a:lnTo>
                    <a:pt x="206" y="432"/>
                  </a:lnTo>
                  <a:lnTo>
                    <a:pt x="206" y="435"/>
                  </a:lnTo>
                  <a:lnTo>
                    <a:pt x="206" y="435"/>
                  </a:lnTo>
                  <a:lnTo>
                    <a:pt x="206" y="432"/>
                  </a:lnTo>
                  <a:lnTo>
                    <a:pt x="204" y="427"/>
                  </a:lnTo>
                  <a:lnTo>
                    <a:pt x="191" y="403"/>
                  </a:lnTo>
                  <a:lnTo>
                    <a:pt x="167" y="388"/>
                  </a:lnTo>
                  <a:lnTo>
                    <a:pt x="138" y="380"/>
                  </a:lnTo>
                  <a:lnTo>
                    <a:pt x="104" y="377"/>
                  </a:lnTo>
                  <a:lnTo>
                    <a:pt x="70" y="380"/>
                  </a:lnTo>
                  <a:lnTo>
                    <a:pt x="39" y="388"/>
                  </a:lnTo>
                  <a:lnTo>
                    <a:pt x="18" y="403"/>
                  </a:lnTo>
                  <a:lnTo>
                    <a:pt x="2" y="427"/>
                  </a:lnTo>
                  <a:lnTo>
                    <a:pt x="2" y="432"/>
                  </a:lnTo>
                  <a:lnTo>
                    <a:pt x="0" y="435"/>
                  </a:lnTo>
                  <a:lnTo>
                    <a:pt x="0" y="435"/>
                  </a:lnTo>
                  <a:lnTo>
                    <a:pt x="0" y="432"/>
                  </a:lnTo>
                  <a:lnTo>
                    <a:pt x="0" y="427"/>
                  </a:lnTo>
                  <a:lnTo>
                    <a:pt x="0" y="382"/>
                  </a:lnTo>
                  <a:lnTo>
                    <a:pt x="0" y="325"/>
                  </a:lnTo>
                  <a:lnTo>
                    <a:pt x="0" y="262"/>
                  </a:lnTo>
                  <a:lnTo>
                    <a:pt x="0" y="196"/>
                  </a:lnTo>
                  <a:lnTo>
                    <a:pt x="0" y="139"/>
                  </a:lnTo>
                  <a:lnTo>
                    <a:pt x="0" y="97"/>
                  </a:lnTo>
                  <a:lnTo>
                    <a:pt x="0" y="81"/>
                  </a:lnTo>
                  <a:lnTo>
                    <a:pt x="2" y="63"/>
                  </a:lnTo>
                  <a:lnTo>
                    <a:pt x="5" y="47"/>
                  </a:lnTo>
                  <a:lnTo>
                    <a:pt x="18" y="24"/>
                  </a:lnTo>
                  <a:lnTo>
                    <a:pt x="41" y="10"/>
                  </a:lnTo>
                  <a:lnTo>
                    <a:pt x="70" y="3"/>
                  </a:lnTo>
                  <a:lnTo>
                    <a:pt x="10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7" name="Freeform 976"/>
            <p:cNvSpPr>
              <a:spLocks noEditPoints="1"/>
            </p:cNvSpPr>
            <p:nvPr/>
          </p:nvSpPr>
          <p:spPr bwMode="auto">
            <a:xfrm>
              <a:off x="21884254" y="0"/>
              <a:ext cx="328613" cy="690563"/>
            </a:xfrm>
            <a:custGeom>
              <a:avLst/>
              <a:gdLst>
                <a:gd name="T0" fmla="*/ 63 w 207"/>
                <a:gd name="T1" fmla="*/ 181 h 435"/>
                <a:gd name="T2" fmla="*/ 29 w 207"/>
                <a:gd name="T3" fmla="*/ 194 h 435"/>
                <a:gd name="T4" fmla="*/ 29 w 207"/>
                <a:gd name="T5" fmla="*/ 199 h 435"/>
                <a:gd name="T6" fmla="*/ 34 w 207"/>
                <a:gd name="T7" fmla="*/ 202 h 435"/>
                <a:gd name="T8" fmla="*/ 50 w 207"/>
                <a:gd name="T9" fmla="*/ 196 h 435"/>
                <a:gd name="T10" fmla="*/ 102 w 207"/>
                <a:gd name="T11" fmla="*/ 191 h 435"/>
                <a:gd name="T12" fmla="*/ 131 w 207"/>
                <a:gd name="T13" fmla="*/ 191 h 435"/>
                <a:gd name="T14" fmla="*/ 168 w 207"/>
                <a:gd name="T15" fmla="*/ 202 h 435"/>
                <a:gd name="T16" fmla="*/ 176 w 207"/>
                <a:gd name="T17" fmla="*/ 202 h 435"/>
                <a:gd name="T18" fmla="*/ 178 w 207"/>
                <a:gd name="T19" fmla="*/ 196 h 435"/>
                <a:gd name="T20" fmla="*/ 173 w 207"/>
                <a:gd name="T21" fmla="*/ 191 h 435"/>
                <a:gd name="T22" fmla="*/ 102 w 207"/>
                <a:gd name="T23" fmla="*/ 178 h 435"/>
                <a:gd name="T24" fmla="*/ 102 w 207"/>
                <a:gd name="T25" fmla="*/ 120 h 435"/>
                <a:gd name="T26" fmla="*/ 32 w 207"/>
                <a:gd name="T27" fmla="*/ 131 h 435"/>
                <a:gd name="T28" fmla="*/ 29 w 207"/>
                <a:gd name="T29" fmla="*/ 136 h 435"/>
                <a:gd name="T30" fmla="*/ 32 w 207"/>
                <a:gd name="T31" fmla="*/ 144 h 435"/>
                <a:gd name="T32" fmla="*/ 37 w 207"/>
                <a:gd name="T33" fmla="*/ 144 h 435"/>
                <a:gd name="T34" fmla="*/ 74 w 207"/>
                <a:gd name="T35" fmla="*/ 134 h 435"/>
                <a:gd name="T36" fmla="*/ 102 w 207"/>
                <a:gd name="T37" fmla="*/ 131 h 435"/>
                <a:gd name="T38" fmla="*/ 155 w 207"/>
                <a:gd name="T39" fmla="*/ 139 h 435"/>
                <a:gd name="T40" fmla="*/ 171 w 207"/>
                <a:gd name="T41" fmla="*/ 144 h 435"/>
                <a:gd name="T42" fmla="*/ 176 w 207"/>
                <a:gd name="T43" fmla="*/ 141 h 435"/>
                <a:gd name="T44" fmla="*/ 176 w 207"/>
                <a:gd name="T45" fmla="*/ 134 h 435"/>
                <a:gd name="T46" fmla="*/ 144 w 207"/>
                <a:gd name="T47" fmla="*/ 123 h 435"/>
                <a:gd name="T48" fmla="*/ 102 w 207"/>
                <a:gd name="T49" fmla="*/ 120 h 435"/>
                <a:gd name="T50" fmla="*/ 63 w 207"/>
                <a:gd name="T51" fmla="*/ 63 h 435"/>
                <a:gd name="T52" fmla="*/ 29 w 207"/>
                <a:gd name="T53" fmla="*/ 76 h 435"/>
                <a:gd name="T54" fmla="*/ 29 w 207"/>
                <a:gd name="T55" fmla="*/ 81 h 435"/>
                <a:gd name="T56" fmla="*/ 34 w 207"/>
                <a:gd name="T57" fmla="*/ 84 h 435"/>
                <a:gd name="T58" fmla="*/ 50 w 207"/>
                <a:gd name="T59" fmla="*/ 79 h 435"/>
                <a:gd name="T60" fmla="*/ 102 w 207"/>
                <a:gd name="T61" fmla="*/ 73 h 435"/>
                <a:gd name="T62" fmla="*/ 131 w 207"/>
                <a:gd name="T63" fmla="*/ 73 h 435"/>
                <a:gd name="T64" fmla="*/ 168 w 207"/>
                <a:gd name="T65" fmla="*/ 84 h 435"/>
                <a:gd name="T66" fmla="*/ 176 w 207"/>
                <a:gd name="T67" fmla="*/ 84 h 435"/>
                <a:gd name="T68" fmla="*/ 178 w 207"/>
                <a:gd name="T69" fmla="*/ 79 h 435"/>
                <a:gd name="T70" fmla="*/ 173 w 207"/>
                <a:gd name="T71" fmla="*/ 73 h 435"/>
                <a:gd name="T72" fmla="*/ 102 w 207"/>
                <a:gd name="T73" fmla="*/ 60 h 435"/>
                <a:gd name="T74" fmla="*/ 102 w 207"/>
                <a:gd name="T75" fmla="*/ 0 h 435"/>
                <a:gd name="T76" fmla="*/ 137 w 207"/>
                <a:gd name="T77" fmla="*/ 3 h 435"/>
                <a:gd name="T78" fmla="*/ 189 w 207"/>
                <a:gd name="T79" fmla="*/ 24 h 435"/>
                <a:gd name="T80" fmla="*/ 205 w 207"/>
                <a:gd name="T81" fmla="*/ 63 h 435"/>
                <a:gd name="T82" fmla="*/ 207 w 207"/>
                <a:gd name="T83" fmla="*/ 97 h 435"/>
                <a:gd name="T84" fmla="*/ 207 w 207"/>
                <a:gd name="T85" fmla="*/ 196 h 435"/>
                <a:gd name="T86" fmla="*/ 207 w 207"/>
                <a:gd name="T87" fmla="*/ 325 h 435"/>
                <a:gd name="T88" fmla="*/ 207 w 207"/>
                <a:gd name="T89" fmla="*/ 427 h 435"/>
                <a:gd name="T90" fmla="*/ 207 w 207"/>
                <a:gd name="T91" fmla="*/ 435 h 435"/>
                <a:gd name="T92" fmla="*/ 205 w 207"/>
                <a:gd name="T93" fmla="*/ 432 h 435"/>
                <a:gd name="T94" fmla="*/ 189 w 207"/>
                <a:gd name="T95" fmla="*/ 403 h 435"/>
                <a:gd name="T96" fmla="*/ 137 w 207"/>
                <a:gd name="T97" fmla="*/ 380 h 435"/>
                <a:gd name="T98" fmla="*/ 68 w 207"/>
                <a:gd name="T99" fmla="*/ 380 h 435"/>
                <a:gd name="T100" fmla="*/ 16 w 207"/>
                <a:gd name="T101" fmla="*/ 403 h 435"/>
                <a:gd name="T102" fmla="*/ 0 w 207"/>
                <a:gd name="T103" fmla="*/ 432 h 435"/>
                <a:gd name="T104" fmla="*/ 0 w 207"/>
                <a:gd name="T105" fmla="*/ 435 h 435"/>
                <a:gd name="T106" fmla="*/ 0 w 207"/>
                <a:gd name="T107" fmla="*/ 427 h 435"/>
                <a:gd name="T108" fmla="*/ 0 w 207"/>
                <a:gd name="T109" fmla="*/ 325 h 435"/>
                <a:gd name="T110" fmla="*/ 0 w 207"/>
                <a:gd name="T111" fmla="*/ 196 h 435"/>
                <a:gd name="T112" fmla="*/ 0 w 207"/>
                <a:gd name="T113" fmla="*/ 97 h 435"/>
                <a:gd name="T114" fmla="*/ 0 w 207"/>
                <a:gd name="T115" fmla="*/ 63 h 435"/>
                <a:gd name="T116" fmla="*/ 19 w 207"/>
                <a:gd name="T117" fmla="*/ 24 h 435"/>
                <a:gd name="T118" fmla="*/ 68 w 207"/>
                <a:gd name="T119" fmla="*/ 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7" h="435">
                  <a:moveTo>
                    <a:pt x="102" y="178"/>
                  </a:moveTo>
                  <a:lnTo>
                    <a:pt x="63" y="181"/>
                  </a:lnTo>
                  <a:lnTo>
                    <a:pt x="32" y="191"/>
                  </a:lnTo>
                  <a:lnTo>
                    <a:pt x="29" y="194"/>
                  </a:lnTo>
                  <a:lnTo>
                    <a:pt x="29" y="196"/>
                  </a:lnTo>
                  <a:lnTo>
                    <a:pt x="29" y="199"/>
                  </a:lnTo>
                  <a:lnTo>
                    <a:pt x="32" y="202"/>
                  </a:lnTo>
                  <a:lnTo>
                    <a:pt x="34" y="202"/>
                  </a:lnTo>
                  <a:lnTo>
                    <a:pt x="37" y="202"/>
                  </a:lnTo>
                  <a:lnTo>
                    <a:pt x="50" y="196"/>
                  </a:lnTo>
                  <a:lnTo>
                    <a:pt x="74" y="191"/>
                  </a:lnTo>
                  <a:lnTo>
                    <a:pt x="102" y="191"/>
                  </a:lnTo>
                  <a:lnTo>
                    <a:pt x="102" y="191"/>
                  </a:lnTo>
                  <a:lnTo>
                    <a:pt x="131" y="191"/>
                  </a:lnTo>
                  <a:lnTo>
                    <a:pt x="155" y="196"/>
                  </a:lnTo>
                  <a:lnTo>
                    <a:pt x="168" y="202"/>
                  </a:lnTo>
                  <a:lnTo>
                    <a:pt x="171" y="202"/>
                  </a:lnTo>
                  <a:lnTo>
                    <a:pt x="176" y="202"/>
                  </a:lnTo>
                  <a:lnTo>
                    <a:pt x="176" y="199"/>
                  </a:lnTo>
                  <a:lnTo>
                    <a:pt x="178" y="196"/>
                  </a:lnTo>
                  <a:lnTo>
                    <a:pt x="176" y="194"/>
                  </a:lnTo>
                  <a:lnTo>
                    <a:pt x="173" y="191"/>
                  </a:lnTo>
                  <a:lnTo>
                    <a:pt x="144" y="181"/>
                  </a:lnTo>
                  <a:lnTo>
                    <a:pt x="102" y="178"/>
                  </a:lnTo>
                  <a:lnTo>
                    <a:pt x="102" y="178"/>
                  </a:lnTo>
                  <a:close/>
                  <a:moveTo>
                    <a:pt x="102" y="120"/>
                  </a:moveTo>
                  <a:lnTo>
                    <a:pt x="63" y="123"/>
                  </a:lnTo>
                  <a:lnTo>
                    <a:pt x="32" y="131"/>
                  </a:lnTo>
                  <a:lnTo>
                    <a:pt x="29" y="134"/>
                  </a:lnTo>
                  <a:lnTo>
                    <a:pt x="29" y="136"/>
                  </a:lnTo>
                  <a:lnTo>
                    <a:pt x="29" y="141"/>
                  </a:lnTo>
                  <a:lnTo>
                    <a:pt x="32" y="144"/>
                  </a:lnTo>
                  <a:lnTo>
                    <a:pt x="34" y="144"/>
                  </a:lnTo>
                  <a:lnTo>
                    <a:pt x="37" y="144"/>
                  </a:lnTo>
                  <a:lnTo>
                    <a:pt x="50" y="139"/>
                  </a:lnTo>
                  <a:lnTo>
                    <a:pt x="74" y="134"/>
                  </a:lnTo>
                  <a:lnTo>
                    <a:pt x="102" y="131"/>
                  </a:lnTo>
                  <a:lnTo>
                    <a:pt x="102" y="131"/>
                  </a:lnTo>
                  <a:lnTo>
                    <a:pt x="131" y="134"/>
                  </a:lnTo>
                  <a:lnTo>
                    <a:pt x="155" y="139"/>
                  </a:lnTo>
                  <a:lnTo>
                    <a:pt x="168" y="144"/>
                  </a:lnTo>
                  <a:lnTo>
                    <a:pt x="171" y="144"/>
                  </a:lnTo>
                  <a:lnTo>
                    <a:pt x="176" y="144"/>
                  </a:lnTo>
                  <a:lnTo>
                    <a:pt x="176" y="141"/>
                  </a:lnTo>
                  <a:lnTo>
                    <a:pt x="178" y="136"/>
                  </a:lnTo>
                  <a:lnTo>
                    <a:pt x="176" y="134"/>
                  </a:lnTo>
                  <a:lnTo>
                    <a:pt x="173" y="131"/>
                  </a:lnTo>
                  <a:lnTo>
                    <a:pt x="144" y="123"/>
                  </a:lnTo>
                  <a:lnTo>
                    <a:pt x="102" y="120"/>
                  </a:lnTo>
                  <a:lnTo>
                    <a:pt x="102" y="120"/>
                  </a:lnTo>
                  <a:close/>
                  <a:moveTo>
                    <a:pt x="102" y="60"/>
                  </a:moveTo>
                  <a:lnTo>
                    <a:pt x="63" y="63"/>
                  </a:lnTo>
                  <a:lnTo>
                    <a:pt x="32" y="73"/>
                  </a:lnTo>
                  <a:lnTo>
                    <a:pt x="29" y="76"/>
                  </a:lnTo>
                  <a:lnTo>
                    <a:pt x="29" y="79"/>
                  </a:lnTo>
                  <a:lnTo>
                    <a:pt x="29" y="81"/>
                  </a:lnTo>
                  <a:lnTo>
                    <a:pt x="32" y="84"/>
                  </a:lnTo>
                  <a:lnTo>
                    <a:pt x="34" y="84"/>
                  </a:lnTo>
                  <a:lnTo>
                    <a:pt x="37" y="84"/>
                  </a:lnTo>
                  <a:lnTo>
                    <a:pt x="50" y="79"/>
                  </a:lnTo>
                  <a:lnTo>
                    <a:pt x="74" y="73"/>
                  </a:lnTo>
                  <a:lnTo>
                    <a:pt x="102" y="73"/>
                  </a:lnTo>
                  <a:lnTo>
                    <a:pt x="102" y="73"/>
                  </a:lnTo>
                  <a:lnTo>
                    <a:pt x="131" y="73"/>
                  </a:lnTo>
                  <a:lnTo>
                    <a:pt x="155" y="79"/>
                  </a:lnTo>
                  <a:lnTo>
                    <a:pt x="168" y="84"/>
                  </a:lnTo>
                  <a:lnTo>
                    <a:pt x="171" y="84"/>
                  </a:lnTo>
                  <a:lnTo>
                    <a:pt x="176" y="84"/>
                  </a:lnTo>
                  <a:lnTo>
                    <a:pt x="176" y="81"/>
                  </a:lnTo>
                  <a:lnTo>
                    <a:pt x="178" y="79"/>
                  </a:lnTo>
                  <a:lnTo>
                    <a:pt x="176" y="76"/>
                  </a:lnTo>
                  <a:lnTo>
                    <a:pt x="173" y="73"/>
                  </a:lnTo>
                  <a:lnTo>
                    <a:pt x="144" y="63"/>
                  </a:lnTo>
                  <a:lnTo>
                    <a:pt x="102" y="60"/>
                  </a:lnTo>
                  <a:lnTo>
                    <a:pt x="102" y="60"/>
                  </a:lnTo>
                  <a:close/>
                  <a:moveTo>
                    <a:pt x="102" y="0"/>
                  </a:moveTo>
                  <a:lnTo>
                    <a:pt x="102" y="0"/>
                  </a:lnTo>
                  <a:lnTo>
                    <a:pt x="137" y="3"/>
                  </a:lnTo>
                  <a:lnTo>
                    <a:pt x="165" y="10"/>
                  </a:lnTo>
                  <a:lnTo>
                    <a:pt x="189" y="24"/>
                  </a:lnTo>
                  <a:lnTo>
                    <a:pt x="202" y="47"/>
                  </a:lnTo>
                  <a:lnTo>
                    <a:pt x="205" y="63"/>
                  </a:lnTo>
                  <a:lnTo>
                    <a:pt x="207" y="81"/>
                  </a:lnTo>
                  <a:lnTo>
                    <a:pt x="207" y="97"/>
                  </a:lnTo>
                  <a:lnTo>
                    <a:pt x="207" y="139"/>
                  </a:lnTo>
                  <a:lnTo>
                    <a:pt x="207" y="196"/>
                  </a:lnTo>
                  <a:lnTo>
                    <a:pt x="207" y="262"/>
                  </a:lnTo>
                  <a:lnTo>
                    <a:pt x="207" y="325"/>
                  </a:lnTo>
                  <a:lnTo>
                    <a:pt x="207" y="382"/>
                  </a:lnTo>
                  <a:lnTo>
                    <a:pt x="207" y="427"/>
                  </a:lnTo>
                  <a:lnTo>
                    <a:pt x="207" y="432"/>
                  </a:lnTo>
                  <a:lnTo>
                    <a:pt x="207" y="435"/>
                  </a:lnTo>
                  <a:lnTo>
                    <a:pt x="207" y="435"/>
                  </a:lnTo>
                  <a:lnTo>
                    <a:pt x="205" y="432"/>
                  </a:lnTo>
                  <a:lnTo>
                    <a:pt x="205" y="427"/>
                  </a:lnTo>
                  <a:lnTo>
                    <a:pt x="189" y="403"/>
                  </a:lnTo>
                  <a:lnTo>
                    <a:pt x="168" y="388"/>
                  </a:lnTo>
                  <a:lnTo>
                    <a:pt x="137" y="380"/>
                  </a:lnTo>
                  <a:lnTo>
                    <a:pt x="102" y="377"/>
                  </a:lnTo>
                  <a:lnTo>
                    <a:pt x="68" y="380"/>
                  </a:lnTo>
                  <a:lnTo>
                    <a:pt x="40" y="388"/>
                  </a:lnTo>
                  <a:lnTo>
                    <a:pt x="16" y="403"/>
                  </a:lnTo>
                  <a:lnTo>
                    <a:pt x="3" y="427"/>
                  </a:lnTo>
                  <a:lnTo>
                    <a:pt x="0" y="432"/>
                  </a:lnTo>
                  <a:lnTo>
                    <a:pt x="0" y="435"/>
                  </a:lnTo>
                  <a:lnTo>
                    <a:pt x="0" y="435"/>
                  </a:lnTo>
                  <a:lnTo>
                    <a:pt x="0" y="432"/>
                  </a:lnTo>
                  <a:lnTo>
                    <a:pt x="0" y="427"/>
                  </a:lnTo>
                  <a:lnTo>
                    <a:pt x="0" y="382"/>
                  </a:lnTo>
                  <a:lnTo>
                    <a:pt x="0" y="325"/>
                  </a:lnTo>
                  <a:lnTo>
                    <a:pt x="0" y="262"/>
                  </a:lnTo>
                  <a:lnTo>
                    <a:pt x="0" y="196"/>
                  </a:lnTo>
                  <a:lnTo>
                    <a:pt x="0" y="139"/>
                  </a:lnTo>
                  <a:lnTo>
                    <a:pt x="0" y="97"/>
                  </a:lnTo>
                  <a:lnTo>
                    <a:pt x="0" y="81"/>
                  </a:lnTo>
                  <a:lnTo>
                    <a:pt x="0" y="63"/>
                  </a:lnTo>
                  <a:lnTo>
                    <a:pt x="3" y="47"/>
                  </a:lnTo>
                  <a:lnTo>
                    <a:pt x="19" y="24"/>
                  </a:lnTo>
                  <a:lnTo>
                    <a:pt x="40" y="10"/>
                  </a:lnTo>
                  <a:lnTo>
                    <a:pt x="68" y="3"/>
                  </a:lnTo>
                  <a:lnTo>
                    <a:pt x="10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8" name="Freeform 977"/>
            <p:cNvSpPr>
              <a:spLocks noEditPoints="1"/>
            </p:cNvSpPr>
            <p:nvPr/>
          </p:nvSpPr>
          <p:spPr bwMode="auto">
            <a:xfrm>
              <a:off x="22030304" y="6313488"/>
              <a:ext cx="349250" cy="349250"/>
            </a:xfrm>
            <a:custGeom>
              <a:avLst/>
              <a:gdLst>
                <a:gd name="T0" fmla="*/ 165 w 220"/>
                <a:gd name="T1" fmla="*/ 53 h 220"/>
                <a:gd name="T2" fmla="*/ 110 w 220"/>
                <a:gd name="T3" fmla="*/ 79 h 220"/>
                <a:gd name="T4" fmla="*/ 89 w 220"/>
                <a:gd name="T5" fmla="*/ 87 h 220"/>
                <a:gd name="T6" fmla="*/ 55 w 220"/>
                <a:gd name="T7" fmla="*/ 165 h 220"/>
                <a:gd name="T8" fmla="*/ 110 w 220"/>
                <a:gd name="T9" fmla="*/ 142 h 220"/>
                <a:gd name="T10" fmla="*/ 131 w 220"/>
                <a:gd name="T11" fmla="*/ 131 h 220"/>
                <a:gd name="T12" fmla="*/ 165 w 220"/>
                <a:gd name="T13" fmla="*/ 53 h 220"/>
                <a:gd name="T14" fmla="*/ 110 w 220"/>
                <a:gd name="T15" fmla="*/ 0 h 220"/>
                <a:gd name="T16" fmla="*/ 110 w 220"/>
                <a:gd name="T17" fmla="*/ 0 h 220"/>
                <a:gd name="T18" fmla="*/ 144 w 220"/>
                <a:gd name="T19" fmla="*/ 6 h 220"/>
                <a:gd name="T20" fmla="*/ 175 w 220"/>
                <a:gd name="T21" fmla="*/ 21 h 220"/>
                <a:gd name="T22" fmla="*/ 199 w 220"/>
                <a:gd name="T23" fmla="*/ 45 h 220"/>
                <a:gd name="T24" fmla="*/ 215 w 220"/>
                <a:gd name="T25" fmla="*/ 76 h 220"/>
                <a:gd name="T26" fmla="*/ 220 w 220"/>
                <a:gd name="T27" fmla="*/ 110 h 220"/>
                <a:gd name="T28" fmla="*/ 215 w 220"/>
                <a:gd name="T29" fmla="*/ 144 h 220"/>
                <a:gd name="T30" fmla="*/ 199 w 220"/>
                <a:gd name="T31" fmla="*/ 176 h 220"/>
                <a:gd name="T32" fmla="*/ 175 w 220"/>
                <a:gd name="T33" fmla="*/ 199 h 220"/>
                <a:gd name="T34" fmla="*/ 144 w 220"/>
                <a:gd name="T35" fmla="*/ 215 h 220"/>
                <a:gd name="T36" fmla="*/ 110 w 220"/>
                <a:gd name="T37" fmla="*/ 220 h 220"/>
                <a:gd name="T38" fmla="*/ 110 w 220"/>
                <a:gd name="T39" fmla="*/ 220 h 220"/>
                <a:gd name="T40" fmla="*/ 76 w 220"/>
                <a:gd name="T41" fmla="*/ 215 h 220"/>
                <a:gd name="T42" fmla="*/ 45 w 220"/>
                <a:gd name="T43" fmla="*/ 199 h 220"/>
                <a:gd name="T44" fmla="*/ 21 w 220"/>
                <a:gd name="T45" fmla="*/ 176 h 220"/>
                <a:gd name="T46" fmla="*/ 5 w 220"/>
                <a:gd name="T47" fmla="*/ 144 h 220"/>
                <a:gd name="T48" fmla="*/ 0 w 220"/>
                <a:gd name="T49" fmla="*/ 110 h 220"/>
                <a:gd name="T50" fmla="*/ 5 w 220"/>
                <a:gd name="T51" fmla="*/ 76 h 220"/>
                <a:gd name="T52" fmla="*/ 21 w 220"/>
                <a:gd name="T53" fmla="*/ 45 h 220"/>
                <a:gd name="T54" fmla="*/ 45 w 220"/>
                <a:gd name="T55" fmla="*/ 21 h 220"/>
                <a:gd name="T56" fmla="*/ 76 w 220"/>
                <a:gd name="T57" fmla="*/ 6 h 220"/>
                <a:gd name="T58" fmla="*/ 110 w 220"/>
                <a:gd name="T59"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220">
                  <a:moveTo>
                    <a:pt x="165" y="53"/>
                  </a:moveTo>
                  <a:lnTo>
                    <a:pt x="110" y="79"/>
                  </a:lnTo>
                  <a:lnTo>
                    <a:pt x="89" y="87"/>
                  </a:lnTo>
                  <a:lnTo>
                    <a:pt x="55" y="165"/>
                  </a:lnTo>
                  <a:lnTo>
                    <a:pt x="110" y="142"/>
                  </a:lnTo>
                  <a:lnTo>
                    <a:pt x="131" y="131"/>
                  </a:lnTo>
                  <a:lnTo>
                    <a:pt x="165" y="53"/>
                  </a:lnTo>
                  <a:close/>
                  <a:moveTo>
                    <a:pt x="110" y="0"/>
                  </a:moveTo>
                  <a:lnTo>
                    <a:pt x="110" y="0"/>
                  </a:lnTo>
                  <a:lnTo>
                    <a:pt x="144" y="6"/>
                  </a:lnTo>
                  <a:lnTo>
                    <a:pt x="175" y="21"/>
                  </a:lnTo>
                  <a:lnTo>
                    <a:pt x="199" y="45"/>
                  </a:lnTo>
                  <a:lnTo>
                    <a:pt x="215" y="76"/>
                  </a:lnTo>
                  <a:lnTo>
                    <a:pt x="220" y="110"/>
                  </a:lnTo>
                  <a:lnTo>
                    <a:pt x="215" y="144"/>
                  </a:lnTo>
                  <a:lnTo>
                    <a:pt x="199" y="176"/>
                  </a:lnTo>
                  <a:lnTo>
                    <a:pt x="175" y="199"/>
                  </a:lnTo>
                  <a:lnTo>
                    <a:pt x="144" y="215"/>
                  </a:lnTo>
                  <a:lnTo>
                    <a:pt x="110" y="220"/>
                  </a:lnTo>
                  <a:lnTo>
                    <a:pt x="110" y="220"/>
                  </a:lnTo>
                  <a:lnTo>
                    <a:pt x="76" y="215"/>
                  </a:lnTo>
                  <a:lnTo>
                    <a:pt x="45" y="199"/>
                  </a:lnTo>
                  <a:lnTo>
                    <a:pt x="21" y="176"/>
                  </a:lnTo>
                  <a:lnTo>
                    <a:pt x="5" y="144"/>
                  </a:lnTo>
                  <a:lnTo>
                    <a:pt x="0" y="110"/>
                  </a:lnTo>
                  <a:lnTo>
                    <a:pt x="5" y="76"/>
                  </a:lnTo>
                  <a:lnTo>
                    <a:pt x="21" y="45"/>
                  </a:lnTo>
                  <a:lnTo>
                    <a:pt x="45" y="21"/>
                  </a:lnTo>
                  <a:lnTo>
                    <a:pt x="76" y="6"/>
                  </a:lnTo>
                  <a:lnTo>
                    <a:pt x="1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9" name="Freeform 978"/>
            <p:cNvSpPr/>
            <p:nvPr/>
          </p:nvSpPr>
          <p:spPr bwMode="auto">
            <a:xfrm>
              <a:off x="22184292" y="6467475"/>
              <a:ext cx="41275" cy="38100"/>
            </a:xfrm>
            <a:custGeom>
              <a:avLst/>
              <a:gdLst>
                <a:gd name="T0" fmla="*/ 13 w 26"/>
                <a:gd name="T1" fmla="*/ 0 h 24"/>
                <a:gd name="T2" fmla="*/ 18 w 26"/>
                <a:gd name="T3" fmla="*/ 0 h 24"/>
                <a:gd name="T4" fmla="*/ 23 w 26"/>
                <a:gd name="T5" fmla="*/ 6 h 24"/>
                <a:gd name="T6" fmla="*/ 26 w 26"/>
                <a:gd name="T7" fmla="*/ 11 h 24"/>
                <a:gd name="T8" fmla="*/ 23 w 26"/>
                <a:gd name="T9" fmla="*/ 19 h 24"/>
                <a:gd name="T10" fmla="*/ 18 w 26"/>
                <a:gd name="T11" fmla="*/ 21 h 24"/>
                <a:gd name="T12" fmla="*/ 13 w 26"/>
                <a:gd name="T13" fmla="*/ 24 h 24"/>
                <a:gd name="T14" fmla="*/ 8 w 26"/>
                <a:gd name="T15" fmla="*/ 21 h 24"/>
                <a:gd name="T16" fmla="*/ 2 w 26"/>
                <a:gd name="T17" fmla="*/ 19 h 24"/>
                <a:gd name="T18" fmla="*/ 0 w 26"/>
                <a:gd name="T19" fmla="*/ 11 h 24"/>
                <a:gd name="T20" fmla="*/ 2 w 26"/>
                <a:gd name="T21" fmla="*/ 6 h 24"/>
                <a:gd name="T22" fmla="*/ 8 w 26"/>
                <a:gd name="T23" fmla="*/ 0 h 24"/>
                <a:gd name="T24" fmla="*/ 13 w 26"/>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4">
                  <a:moveTo>
                    <a:pt x="13" y="0"/>
                  </a:moveTo>
                  <a:lnTo>
                    <a:pt x="18" y="0"/>
                  </a:lnTo>
                  <a:lnTo>
                    <a:pt x="23" y="6"/>
                  </a:lnTo>
                  <a:lnTo>
                    <a:pt x="26" y="11"/>
                  </a:lnTo>
                  <a:lnTo>
                    <a:pt x="23" y="19"/>
                  </a:lnTo>
                  <a:lnTo>
                    <a:pt x="18" y="21"/>
                  </a:lnTo>
                  <a:lnTo>
                    <a:pt x="13" y="24"/>
                  </a:lnTo>
                  <a:lnTo>
                    <a:pt x="8" y="21"/>
                  </a:lnTo>
                  <a:lnTo>
                    <a:pt x="2" y="19"/>
                  </a:lnTo>
                  <a:lnTo>
                    <a:pt x="0" y="11"/>
                  </a:lnTo>
                  <a:lnTo>
                    <a:pt x="2" y="6"/>
                  </a:lnTo>
                  <a:lnTo>
                    <a:pt x="8" y="0"/>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0" name="Freeform 979"/>
            <p:cNvSpPr/>
            <p:nvPr/>
          </p:nvSpPr>
          <p:spPr bwMode="auto">
            <a:xfrm>
              <a:off x="21855679" y="3208338"/>
              <a:ext cx="369888" cy="412750"/>
            </a:xfrm>
            <a:custGeom>
              <a:avLst/>
              <a:gdLst>
                <a:gd name="T0" fmla="*/ 37 w 233"/>
                <a:gd name="T1" fmla="*/ 0 h 260"/>
                <a:gd name="T2" fmla="*/ 50 w 233"/>
                <a:gd name="T3" fmla="*/ 6 h 260"/>
                <a:gd name="T4" fmla="*/ 63 w 233"/>
                <a:gd name="T5" fmla="*/ 14 h 260"/>
                <a:gd name="T6" fmla="*/ 76 w 233"/>
                <a:gd name="T7" fmla="*/ 24 h 260"/>
                <a:gd name="T8" fmla="*/ 84 w 233"/>
                <a:gd name="T9" fmla="*/ 35 h 260"/>
                <a:gd name="T10" fmla="*/ 105 w 233"/>
                <a:gd name="T11" fmla="*/ 66 h 260"/>
                <a:gd name="T12" fmla="*/ 212 w 233"/>
                <a:gd name="T13" fmla="*/ 48 h 260"/>
                <a:gd name="T14" fmla="*/ 228 w 233"/>
                <a:gd name="T15" fmla="*/ 71 h 260"/>
                <a:gd name="T16" fmla="*/ 134 w 233"/>
                <a:gd name="T17" fmla="*/ 110 h 260"/>
                <a:gd name="T18" fmla="*/ 165 w 233"/>
                <a:gd name="T19" fmla="*/ 155 h 260"/>
                <a:gd name="T20" fmla="*/ 217 w 233"/>
                <a:gd name="T21" fmla="*/ 158 h 260"/>
                <a:gd name="T22" fmla="*/ 233 w 233"/>
                <a:gd name="T23" fmla="*/ 181 h 260"/>
                <a:gd name="T24" fmla="*/ 160 w 233"/>
                <a:gd name="T25" fmla="*/ 199 h 260"/>
                <a:gd name="T26" fmla="*/ 115 w 233"/>
                <a:gd name="T27" fmla="*/ 260 h 260"/>
                <a:gd name="T28" fmla="*/ 100 w 233"/>
                <a:gd name="T29" fmla="*/ 236 h 260"/>
                <a:gd name="T30" fmla="*/ 118 w 233"/>
                <a:gd name="T31" fmla="*/ 189 h 260"/>
                <a:gd name="T32" fmla="*/ 86 w 233"/>
                <a:gd name="T33" fmla="*/ 142 h 260"/>
                <a:gd name="T34" fmla="*/ 13 w 233"/>
                <a:gd name="T35" fmla="*/ 213 h 260"/>
                <a:gd name="T36" fmla="*/ 0 w 233"/>
                <a:gd name="T37" fmla="*/ 189 h 260"/>
                <a:gd name="T38" fmla="*/ 58 w 233"/>
                <a:gd name="T39" fmla="*/ 100 h 260"/>
                <a:gd name="T40" fmla="*/ 34 w 233"/>
                <a:gd name="T41" fmla="*/ 66 h 260"/>
                <a:gd name="T42" fmla="*/ 29 w 233"/>
                <a:gd name="T43" fmla="*/ 55 h 260"/>
                <a:gd name="T44" fmla="*/ 24 w 233"/>
                <a:gd name="T45" fmla="*/ 40 h 260"/>
                <a:gd name="T46" fmla="*/ 21 w 233"/>
                <a:gd name="T47" fmla="*/ 24 h 260"/>
                <a:gd name="T48" fmla="*/ 24 w 233"/>
                <a:gd name="T49" fmla="*/ 11 h 260"/>
                <a:gd name="T50" fmla="*/ 26 w 233"/>
                <a:gd name="T51" fmla="*/ 3 h 260"/>
                <a:gd name="T52" fmla="*/ 37 w 233"/>
                <a:gd name="T5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 h="260">
                  <a:moveTo>
                    <a:pt x="37" y="0"/>
                  </a:moveTo>
                  <a:lnTo>
                    <a:pt x="50" y="6"/>
                  </a:lnTo>
                  <a:lnTo>
                    <a:pt x="63" y="14"/>
                  </a:lnTo>
                  <a:lnTo>
                    <a:pt x="76" y="24"/>
                  </a:lnTo>
                  <a:lnTo>
                    <a:pt x="84" y="35"/>
                  </a:lnTo>
                  <a:lnTo>
                    <a:pt x="105" y="66"/>
                  </a:lnTo>
                  <a:lnTo>
                    <a:pt x="212" y="48"/>
                  </a:lnTo>
                  <a:lnTo>
                    <a:pt x="228" y="71"/>
                  </a:lnTo>
                  <a:lnTo>
                    <a:pt x="134" y="110"/>
                  </a:lnTo>
                  <a:lnTo>
                    <a:pt x="165" y="155"/>
                  </a:lnTo>
                  <a:lnTo>
                    <a:pt x="217" y="158"/>
                  </a:lnTo>
                  <a:lnTo>
                    <a:pt x="233" y="181"/>
                  </a:lnTo>
                  <a:lnTo>
                    <a:pt x="160" y="199"/>
                  </a:lnTo>
                  <a:lnTo>
                    <a:pt x="115" y="260"/>
                  </a:lnTo>
                  <a:lnTo>
                    <a:pt x="100" y="236"/>
                  </a:lnTo>
                  <a:lnTo>
                    <a:pt x="118" y="189"/>
                  </a:lnTo>
                  <a:lnTo>
                    <a:pt x="86" y="142"/>
                  </a:lnTo>
                  <a:lnTo>
                    <a:pt x="13" y="213"/>
                  </a:lnTo>
                  <a:lnTo>
                    <a:pt x="0" y="189"/>
                  </a:lnTo>
                  <a:lnTo>
                    <a:pt x="58" y="100"/>
                  </a:lnTo>
                  <a:lnTo>
                    <a:pt x="34" y="66"/>
                  </a:lnTo>
                  <a:lnTo>
                    <a:pt x="29" y="55"/>
                  </a:lnTo>
                  <a:lnTo>
                    <a:pt x="24" y="40"/>
                  </a:lnTo>
                  <a:lnTo>
                    <a:pt x="21" y="24"/>
                  </a:lnTo>
                  <a:lnTo>
                    <a:pt x="24" y="11"/>
                  </a:lnTo>
                  <a:lnTo>
                    <a:pt x="26" y="3"/>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1" name="Freeform 980"/>
            <p:cNvSpPr/>
            <p:nvPr/>
          </p:nvSpPr>
          <p:spPr bwMode="auto">
            <a:xfrm>
              <a:off x="19739542" y="1476375"/>
              <a:ext cx="100013" cy="98425"/>
            </a:xfrm>
            <a:custGeom>
              <a:avLst/>
              <a:gdLst>
                <a:gd name="T0" fmla="*/ 32 w 63"/>
                <a:gd name="T1" fmla="*/ 0 h 62"/>
                <a:gd name="T2" fmla="*/ 42 w 63"/>
                <a:gd name="T3" fmla="*/ 2 h 62"/>
                <a:gd name="T4" fmla="*/ 50 w 63"/>
                <a:gd name="T5" fmla="*/ 5 h 62"/>
                <a:gd name="T6" fmla="*/ 58 w 63"/>
                <a:gd name="T7" fmla="*/ 13 h 62"/>
                <a:gd name="T8" fmla="*/ 63 w 63"/>
                <a:gd name="T9" fmla="*/ 21 h 62"/>
                <a:gd name="T10" fmla="*/ 63 w 63"/>
                <a:gd name="T11" fmla="*/ 31 h 62"/>
                <a:gd name="T12" fmla="*/ 63 w 63"/>
                <a:gd name="T13" fmla="*/ 41 h 62"/>
                <a:gd name="T14" fmla="*/ 58 w 63"/>
                <a:gd name="T15" fmla="*/ 49 h 62"/>
                <a:gd name="T16" fmla="*/ 50 w 63"/>
                <a:gd name="T17" fmla="*/ 57 h 62"/>
                <a:gd name="T18" fmla="*/ 42 w 63"/>
                <a:gd name="T19" fmla="*/ 60 h 62"/>
                <a:gd name="T20" fmla="*/ 32 w 63"/>
                <a:gd name="T21" fmla="*/ 62 h 62"/>
                <a:gd name="T22" fmla="*/ 21 w 63"/>
                <a:gd name="T23" fmla="*/ 60 h 62"/>
                <a:gd name="T24" fmla="*/ 13 w 63"/>
                <a:gd name="T25" fmla="*/ 57 h 62"/>
                <a:gd name="T26" fmla="*/ 5 w 63"/>
                <a:gd name="T27" fmla="*/ 49 h 62"/>
                <a:gd name="T28" fmla="*/ 3 w 63"/>
                <a:gd name="T29" fmla="*/ 41 h 62"/>
                <a:gd name="T30" fmla="*/ 0 w 63"/>
                <a:gd name="T31" fmla="*/ 31 h 62"/>
                <a:gd name="T32" fmla="*/ 3 w 63"/>
                <a:gd name="T33" fmla="*/ 21 h 62"/>
                <a:gd name="T34" fmla="*/ 5 w 63"/>
                <a:gd name="T35" fmla="*/ 13 h 62"/>
                <a:gd name="T36" fmla="*/ 13 w 63"/>
                <a:gd name="T37" fmla="*/ 5 h 62"/>
                <a:gd name="T38" fmla="*/ 21 w 63"/>
                <a:gd name="T39" fmla="*/ 2 h 62"/>
                <a:gd name="T40" fmla="*/ 32 w 63"/>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2">
                  <a:moveTo>
                    <a:pt x="32" y="0"/>
                  </a:moveTo>
                  <a:lnTo>
                    <a:pt x="42" y="2"/>
                  </a:lnTo>
                  <a:lnTo>
                    <a:pt x="50" y="5"/>
                  </a:lnTo>
                  <a:lnTo>
                    <a:pt x="58" y="13"/>
                  </a:lnTo>
                  <a:lnTo>
                    <a:pt x="63" y="21"/>
                  </a:lnTo>
                  <a:lnTo>
                    <a:pt x="63" y="31"/>
                  </a:lnTo>
                  <a:lnTo>
                    <a:pt x="63" y="41"/>
                  </a:lnTo>
                  <a:lnTo>
                    <a:pt x="58" y="49"/>
                  </a:lnTo>
                  <a:lnTo>
                    <a:pt x="50" y="57"/>
                  </a:lnTo>
                  <a:lnTo>
                    <a:pt x="42" y="60"/>
                  </a:lnTo>
                  <a:lnTo>
                    <a:pt x="32" y="62"/>
                  </a:lnTo>
                  <a:lnTo>
                    <a:pt x="21" y="60"/>
                  </a:lnTo>
                  <a:lnTo>
                    <a:pt x="13" y="57"/>
                  </a:lnTo>
                  <a:lnTo>
                    <a:pt x="5" y="49"/>
                  </a:lnTo>
                  <a:lnTo>
                    <a:pt x="3" y="41"/>
                  </a:lnTo>
                  <a:lnTo>
                    <a:pt x="0" y="31"/>
                  </a:lnTo>
                  <a:lnTo>
                    <a:pt x="3" y="21"/>
                  </a:lnTo>
                  <a:lnTo>
                    <a:pt x="5" y="13"/>
                  </a:lnTo>
                  <a:lnTo>
                    <a:pt x="13" y="5"/>
                  </a:lnTo>
                  <a:lnTo>
                    <a:pt x="21" y="2"/>
                  </a:lnTo>
                  <a:lnTo>
                    <a:pt x="3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2" name="Freeform 981"/>
            <p:cNvSpPr>
              <a:spLocks noEditPoints="1"/>
            </p:cNvSpPr>
            <p:nvPr/>
          </p:nvSpPr>
          <p:spPr bwMode="auto">
            <a:xfrm>
              <a:off x="20006242" y="1770063"/>
              <a:ext cx="220663" cy="217488"/>
            </a:xfrm>
            <a:custGeom>
              <a:avLst/>
              <a:gdLst>
                <a:gd name="T0" fmla="*/ 70 w 139"/>
                <a:gd name="T1" fmla="*/ 32 h 137"/>
                <a:gd name="T2" fmla="*/ 57 w 139"/>
                <a:gd name="T3" fmla="*/ 35 h 137"/>
                <a:gd name="T4" fmla="*/ 47 w 139"/>
                <a:gd name="T5" fmla="*/ 40 h 137"/>
                <a:gd name="T6" fmla="*/ 39 w 139"/>
                <a:gd name="T7" fmla="*/ 48 h 137"/>
                <a:gd name="T8" fmla="*/ 34 w 139"/>
                <a:gd name="T9" fmla="*/ 58 h 137"/>
                <a:gd name="T10" fmla="*/ 34 w 139"/>
                <a:gd name="T11" fmla="*/ 69 h 137"/>
                <a:gd name="T12" fmla="*/ 34 w 139"/>
                <a:gd name="T13" fmla="*/ 82 h 137"/>
                <a:gd name="T14" fmla="*/ 39 w 139"/>
                <a:gd name="T15" fmla="*/ 90 h 137"/>
                <a:gd name="T16" fmla="*/ 47 w 139"/>
                <a:gd name="T17" fmla="*/ 100 h 137"/>
                <a:gd name="T18" fmla="*/ 57 w 139"/>
                <a:gd name="T19" fmla="*/ 105 h 137"/>
                <a:gd name="T20" fmla="*/ 70 w 139"/>
                <a:gd name="T21" fmla="*/ 105 h 137"/>
                <a:gd name="T22" fmla="*/ 81 w 139"/>
                <a:gd name="T23" fmla="*/ 105 h 137"/>
                <a:gd name="T24" fmla="*/ 91 w 139"/>
                <a:gd name="T25" fmla="*/ 100 h 137"/>
                <a:gd name="T26" fmla="*/ 99 w 139"/>
                <a:gd name="T27" fmla="*/ 90 h 137"/>
                <a:gd name="T28" fmla="*/ 105 w 139"/>
                <a:gd name="T29" fmla="*/ 82 h 137"/>
                <a:gd name="T30" fmla="*/ 107 w 139"/>
                <a:gd name="T31" fmla="*/ 69 h 137"/>
                <a:gd name="T32" fmla="*/ 105 w 139"/>
                <a:gd name="T33" fmla="*/ 58 h 137"/>
                <a:gd name="T34" fmla="*/ 99 w 139"/>
                <a:gd name="T35" fmla="*/ 48 h 137"/>
                <a:gd name="T36" fmla="*/ 91 w 139"/>
                <a:gd name="T37" fmla="*/ 40 h 137"/>
                <a:gd name="T38" fmla="*/ 81 w 139"/>
                <a:gd name="T39" fmla="*/ 35 h 137"/>
                <a:gd name="T40" fmla="*/ 70 w 139"/>
                <a:gd name="T41" fmla="*/ 32 h 137"/>
                <a:gd name="T42" fmla="*/ 70 w 139"/>
                <a:gd name="T43" fmla="*/ 0 h 137"/>
                <a:gd name="T44" fmla="*/ 97 w 139"/>
                <a:gd name="T45" fmla="*/ 6 h 137"/>
                <a:gd name="T46" fmla="*/ 118 w 139"/>
                <a:gd name="T47" fmla="*/ 19 h 137"/>
                <a:gd name="T48" fmla="*/ 133 w 139"/>
                <a:gd name="T49" fmla="*/ 42 h 137"/>
                <a:gd name="T50" fmla="*/ 139 w 139"/>
                <a:gd name="T51" fmla="*/ 69 h 137"/>
                <a:gd name="T52" fmla="*/ 133 w 139"/>
                <a:gd name="T53" fmla="*/ 95 h 137"/>
                <a:gd name="T54" fmla="*/ 118 w 139"/>
                <a:gd name="T55" fmla="*/ 118 h 137"/>
                <a:gd name="T56" fmla="*/ 97 w 139"/>
                <a:gd name="T57" fmla="*/ 131 h 137"/>
                <a:gd name="T58" fmla="*/ 70 w 139"/>
                <a:gd name="T59" fmla="*/ 137 h 137"/>
                <a:gd name="T60" fmla="*/ 42 w 139"/>
                <a:gd name="T61" fmla="*/ 131 h 137"/>
                <a:gd name="T62" fmla="*/ 21 w 139"/>
                <a:gd name="T63" fmla="*/ 118 h 137"/>
                <a:gd name="T64" fmla="*/ 5 w 139"/>
                <a:gd name="T65" fmla="*/ 95 h 137"/>
                <a:gd name="T66" fmla="*/ 0 w 139"/>
                <a:gd name="T67" fmla="*/ 69 h 137"/>
                <a:gd name="T68" fmla="*/ 5 w 139"/>
                <a:gd name="T69" fmla="*/ 42 h 137"/>
                <a:gd name="T70" fmla="*/ 21 w 139"/>
                <a:gd name="T71" fmla="*/ 19 h 137"/>
                <a:gd name="T72" fmla="*/ 42 w 139"/>
                <a:gd name="T73" fmla="*/ 6 h 137"/>
                <a:gd name="T74" fmla="*/ 70 w 139"/>
                <a:gd name="T7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7">
                  <a:moveTo>
                    <a:pt x="70" y="32"/>
                  </a:moveTo>
                  <a:lnTo>
                    <a:pt x="57" y="35"/>
                  </a:lnTo>
                  <a:lnTo>
                    <a:pt x="47" y="40"/>
                  </a:lnTo>
                  <a:lnTo>
                    <a:pt x="39" y="48"/>
                  </a:lnTo>
                  <a:lnTo>
                    <a:pt x="34" y="58"/>
                  </a:lnTo>
                  <a:lnTo>
                    <a:pt x="34" y="69"/>
                  </a:lnTo>
                  <a:lnTo>
                    <a:pt x="34" y="82"/>
                  </a:lnTo>
                  <a:lnTo>
                    <a:pt x="39" y="90"/>
                  </a:lnTo>
                  <a:lnTo>
                    <a:pt x="47" y="100"/>
                  </a:lnTo>
                  <a:lnTo>
                    <a:pt x="57" y="105"/>
                  </a:lnTo>
                  <a:lnTo>
                    <a:pt x="70" y="105"/>
                  </a:lnTo>
                  <a:lnTo>
                    <a:pt x="81" y="105"/>
                  </a:lnTo>
                  <a:lnTo>
                    <a:pt x="91" y="100"/>
                  </a:lnTo>
                  <a:lnTo>
                    <a:pt x="99" y="90"/>
                  </a:lnTo>
                  <a:lnTo>
                    <a:pt x="105" y="82"/>
                  </a:lnTo>
                  <a:lnTo>
                    <a:pt x="107" y="69"/>
                  </a:lnTo>
                  <a:lnTo>
                    <a:pt x="105" y="58"/>
                  </a:lnTo>
                  <a:lnTo>
                    <a:pt x="99" y="48"/>
                  </a:lnTo>
                  <a:lnTo>
                    <a:pt x="91" y="40"/>
                  </a:lnTo>
                  <a:lnTo>
                    <a:pt x="81" y="35"/>
                  </a:lnTo>
                  <a:lnTo>
                    <a:pt x="70" y="32"/>
                  </a:lnTo>
                  <a:close/>
                  <a:moveTo>
                    <a:pt x="70" y="0"/>
                  </a:moveTo>
                  <a:lnTo>
                    <a:pt x="97" y="6"/>
                  </a:lnTo>
                  <a:lnTo>
                    <a:pt x="118" y="19"/>
                  </a:lnTo>
                  <a:lnTo>
                    <a:pt x="133" y="42"/>
                  </a:lnTo>
                  <a:lnTo>
                    <a:pt x="139" y="69"/>
                  </a:lnTo>
                  <a:lnTo>
                    <a:pt x="133" y="95"/>
                  </a:lnTo>
                  <a:lnTo>
                    <a:pt x="118" y="118"/>
                  </a:lnTo>
                  <a:lnTo>
                    <a:pt x="97" y="131"/>
                  </a:lnTo>
                  <a:lnTo>
                    <a:pt x="70" y="137"/>
                  </a:lnTo>
                  <a:lnTo>
                    <a:pt x="42" y="131"/>
                  </a:lnTo>
                  <a:lnTo>
                    <a:pt x="21" y="118"/>
                  </a:lnTo>
                  <a:lnTo>
                    <a:pt x="5" y="95"/>
                  </a:lnTo>
                  <a:lnTo>
                    <a:pt x="0" y="69"/>
                  </a:lnTo>
                  <a:lnTo>
                    <a:pt x="5" y="42"/>
                  </a:lnTo>
                  <a:lnTo>
                    <a:pt x="21" y="19"/>
                  </a:lnTo>
                  <a:lnTo>
                    <a:pt x="42" y="6"/>
                  </a:lnTo>
                  <a:lnTo>
                    <a:pt x="7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3" name="Freeform 982"/>
            <p:cNvSpPr/>
            <p:nvPr/>
          </p:nvSpPr>
          <p:spPr bwMode="auto">
            <a:xfrm>
              <a:off x="19988779" y="1720850"/>
              <a:ext cx="254000" cy="92075"/>
            </a:xfrm>
            <a:custGeom>
              <a:avLst/>
              <a:gdLst>
                <a:gd name="T0" fmla="*/ 81 w 160"/>
                <a:gd name="T1" fmla="*/ 0 h 58"/>
                <a:gd name="T2" fmla="*/ 110 w 160"/>
                <a:gd name="T3" fmla="*/ 3 h 58"/>
                <a:gd name="T4" fmla="*/ 139 w 160"/>
                <a:gd name="T5" fmla="*/ 18 h 58"/>
                <a:gd name="T6" fmla="*/ 160 w 160"/>
                <a:gd name="T7" fmla="*/ 39 h 58"/>
                <a:gd name="T8" fmla="*/ 160 w 160"/>
                <a:gd name="T9" fmla="*/ 45 h 58"/>
                <a:gd name="T10" fmla="*/ 160 w 160"/>
                <a:gd name="T11" fmla="*/ 50 h 58"/>
                <a:gd name="T12" fmla="*/ 155 w 160"/>
                <a:gd name="T13" fmla="*/ 55 h 58"/>
                <a:gd name="T14" fmla="*/ 152 w 160"/>
                <a:gd name="T15" fmla="*/ 58 h 58"/>
                <a:gd name="T16" fmla="*/ 150 w 160"/>
                <a:gd name="T17" fmla="*/ 58 h 58"/>
                <a:gd name="T18" fmla="*/ 144 w 160"/>
                <a:gd name="T19" fmla="*/ 55 h 58"/>
                <a:gd name="T20" fmla="*/ 142 w 160"/>
                <a:gd name="T21" fmla="*/ 52 h 58"/>
                <a:gd name="T22" fmla="*/ 126 w 160"/>
                <a:gd name="T23" fmla="*/ 34 h 58"/>
                <a:gd name="T24" fmla="*/ 105 w 160"/>
                <a:gd name="T25" fmla="*/ 24 h 58"/>
                <a:gd name="T26" fmla="*/ 81 w 160"/>
                <a:gd name="T27" fmla="*/ 21 h 58"/>
                <a:gd name="T28" fmla="*/ 58 w 160"/>
                <a:gd name="T29" fmla="*/ 24 h 58"/>
                <a:gd name="T30" fmla="*/ 37 w 160"/>
                <a:gd name="T31" fmla="*/ 34 h 58"/>
                <a:gd name="T32" fmla="*/ 21 w 160"/>
                <a:gd name="T33" fmla="*/ 52 h 58"/>
                <a:gd name="T34" fmla="*/ 16 w 160"/>
                <a:gd name="T35" fmla="*/ 55 h 58"/>
                <a:gd name="T36" fmla="*/ 11 w 160"/>
                <a:gd name="T37" fmla="*/ 58 h 58"/>
                <a:gd name="T38" fmla="*/ 6 w 160"/>
                <a:gd name="T39" fmla="*/ 55 h 58"/>
                <a:gd name="T40" fmla="*/ 3 w 160"/>
                <a:gd name="T41" fmla="*/ 50 h 58"/>
                <a:gd name="T42" fmla="*/ 0 w 160"/>
                <a:gd name="T43" fmla="*/ 45 h 58"/>
                <a:gd name="T44" fmla="*/ 3 w 160"/>
                <a:gd name="T45" fmla="*/ 39 h 58"/>
                <a:gd name="T46" fmla="*/ 24 w 160"/>
                <a:gd name="T47" fmla="*/ 18 h 58"/>
                <a:gd name="T48" fmla="*/ 50 w 160"/>
                <a:gd name="T49" fmla="*/ 3 h 58"/>
                <a:gd name="T50" fmla="*/ 81 w 160"/>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58">
                  <a:moveTo>
                    <a:pt x="81" y="0"/>
                  </a:moveTo>
                  <a:lnTo>
                    <a:pt x="110" y="3"/>
                  </a:lnTo>
                  <a:lnTo>
                    <a:pt x="139" y="18"/>
                  </a:lnTo>
                  <a:lnTo>
                    <a:pt x="160" y="39"/>
                  </a:lnTo>
                  <a:lnTo>
                    <a:pt x="160" y="45"/>
                  </a:lnTo>
                  <a:lnTo>
                    <a:pt x="160" y="50"/>
                  </a:lnTo>
                  <a:lnTo>
                    <a:pt x="155" y="55"/>
                  </a:lnTo>
                  <a:lnTo>
                    <a:pt x="152" y="58"/>
                  </a:lnTo>
                  <a:lnTo>
                    <a:pt x="150" y="58"/>
                  </a:lnTo>
                  <a:lnTo>
                    <a:pt x="144" y="55"/>
                  </a:lnTo>
                  <a:lnTo>
                    <a:pt x="142" y="52"/>
                  </a:lnTo>
                  <a:lnTo>
                    <a:pt x="126" y="34"/>
                  </a:lnTo>
                  <a:lnTo>
                    <a:pt x="105" y="24"/>
                  </a:lnTo>
                  <a:lnTo>
                    <a:pt x="81" y="21"/>
                  </a:lnTo>
                  <a:lnTo>
                    <a:pt x="58" y="24"/>
                  </a:lnTo>
                  <a:lnTo>
                    <a:pt x="37" y="34"/>
                  </a:lnTo>
                  <a:lnTo>
                    <a:pt x="21" y="52"/>
                  </a:lnTo>
                  <a:lnTo>
                    <a:pt x="16" y="55"/>
                  </a:lnTo>
                  <a:lnTo>
                    <a:pt x="11" y="58"/>
                  </a:lnTo>
                  <a:lnTo>
                    <a:pt x="6" y="55"/>
                  </a:lnTo>
                  <a:lnTo>
                    <a:pt x="3" y="50"/>
                  </a:lnTo>
                  <a:lnTo>
                    <a:pt x="0" y="45"/>
                  </a:lnTo>
                  <a:lnTo>
                    <a:pt x="3" y="39"/>
                  </a:lnTo>
                  <a:lnTo>
                    <a:pt x="24" y="18"/>
                  </a:lnTo>
                  <a:lnTo>
                    <a:pt x="50" y="3"/>
                  </a:lnTo>
                  <a:lnTo>
                    <a:pt x="8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4" name="Freeform 983"/>
            <p:cNvSpPr>
              <a:spLocks noEditPoints="1"/>
            </p:cNvSpPr>
            <p:nvPr/>
          </p:nvSpPr>
          <p:spPr bwMode="auto">
            <a:xfrm>
              <a:off x="19615717" y="1770063"/>
              <a:ext cx="215900" cy="217488"/>
            </a:xfrm>
            <a:custGeom>
              <a:avLst/>
              <a:gdLst>
                <a:gd name="T0" fmla="*/ 68 w 136"/>
                <a:gd name="T1" fmla="*/ 32 h 137"/>
                <a:gd name="T2" fmla="*/ 57 w 136"/>
                <a:gd name="T3" fmla="*/ 35 h 137"/>
                <a:gd name="T4" fmla="*/ 47 w 136"/>
                <a:gd name="T5" fmla="*/ 40 h 137"/>
                <a:gd name="T6" fmla="*/ 39 w 136"/>
                <a:gd name="T7" fmla="*/ 48 h 137"/>
                <a:gd name="T8" fmla="*/ 34 w 136"/>
                <a:gd name="T9" fmla="*/ 58 h 137"/>
                <a:gd name="T10" fmla="*/ 31 w 136"/>
                <a:gd name="T11" fmla="*/ 69 h 137"/>
                <a:gd name="T12" fmla="*/ 34 w 136"/>
                <a:gd name="T13" fmla="*/ 82 h 137"/>
                <a:gd name="T14" fmla="*/ 39 w 136"/>
                <a:gd name="T15" fmla="*/ 90 h 137"/>
                <a:gd name="T16" fmla="*/ 47 w 136"/>
                <a:gd name="T17" fmla="*/ 100 h 137"/>
                <a:gd name="T18" fmla="*/ 57 w 136"/>
                <a:gd name="T19" fmla="*/ 105 h 137"/>
                <a:gd name="T20" fmla="*/ 68 w 136"/>
                <a:gd name="T21" fmla="*/ 105 h 137"/>
                <a:gd name="T22" fmla="*/ 81 w 136"/>
                <a:gd name="T23" fmla="*/ 105 h 137"/>
                <a:gd name="T24" fmla="*/ 89 w 136"/>
                <a:gd name="T25" fmla="*/ 100 h 137"/>
                <a:gd name="T26" fmla="*/ 97 w 136"/>
                <a:gd name="T27" fmla="*/ 90 h 137"/>
                <a:gd name="T28" fmla="*/ 104 w 136"/>
                <a:gd name="T29" fmla="*/ 82 h 137"/>
                <a:gd name="T30" fmla="*/ 104 w 136"/>
                <a:gd name="T31" fmla="*/ 69 h 137"/>
                <a:gd name="T32" fmla="*/ 104 w 136"/>
                <a:gd name="T33" fmla="*/ 58 h 137"/>
                <a:gd name="T34" fmla="*/ 97 w 136"/>
                <a:gd name="T35" fmla="*/ 48 h 137"/>
                <a:gd name="T36" fmla="*/ 89 w 136"/>
                <a:gd name="T37" fmla="*/ 40 h 137"/>
                <a:gd name="T38" fmla="*/ 81 w 136"/>
                <a:gd name="T39" fmla="*/ 35 h 137"/>
                <a:gd name="T40" fmla="*/ 68 w 136"/>
                <a:gd name="T41" fmla="*/ 32 h 137"/>
                <a:gd name="T42" fmla="*/ 68 w 136"/>
                <a:gd name="T43" fmla="*/ 0 h 137"/>
                <a:gd name="T44" fmla="*/ 94 w 136"/>
                <a:gd name="T45" fmla="*/ 6 h 137"/>
                <a:gd name="T46" fmla="*/ 117 w 136"/>
                <a:gd name="T47" fmla="*/ 19 h 137"/>
                <a:gd name="T48" fmla="*/ 131 w 136"/>
                <a:gd name="T49" fmla="*/ 42 h 137"/>
                <a:gd name="T50" fmla="*/ 136 w 136"/>
                <a:gd name="T51" fmla="*/ 69 h 137"/>
                <a:gd name="T52" fmla="*/ 131 w 136"/>
                <a:gd name="T53" fmla="*/ 95 h 137"/>
                <a:gd name="T54" fmla="*/ 117 w 136"/>
                <a:gd name="T55" fmla="*/ 118 h 137"/>
                <a:gd name="T56" fmla="*/ 94 w 136"/>
                <a:gd name="T57" fmla="*/ 131 h 137"/>
                <a:gd name="T58" fmla="*/ 68 w 136"/>
                <a:gd name="T59" fmla="*/ 137 h 137"/>
                <a:gd name="T60" fmla="*/ 42 w 136"/>
                <a:gd name="T61" fmla="*/ 131 h 137"/>
                <a:gd name="T62" fmla="*/ 18 w 136"/>
                <a:gd name="T63" fmla="*/ 118 h 137"/>
                <a:gd name="T64" fmla="*/ 5 w 136"/>
                <a:gd name="T65" fmla="*/ 95 h 137"/>
                <a:gd name="T66" fmla="*/ 0 w 136"/>
                <a:gd name="T67" fmla="*/ 69 h 137"/>
                <a:gd name="T68" fmla="*/ 5 w 136"/>
                <a:gd name="T69" fmla="*/ 42 h 137"/>
                <a:gd name="T70" fmla="*/ 18 w 136"/>
                <a:gd name="T71" fmla="*/ 19 h 137"/>
                <a:gd name="T72" fmla="*/ 42 w 136"/>
                <a:gd name="T73" fmla="*/ 6 h 137"/>
                <a:gd name="T74" fmla="*/ 68 w 136"/>
                <a:gd name="T7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7">
                  <a:moveTo>
                    <a:pt x="68" y="32"/>
                  </a:moveTo>
                  <a:lnTo>
                    <a:pt x="57" y="35"/>
                  </a:lnTo>
                  <a:lnTo>
                    <a:pt x="47" y="40"/>
                  </a:lnTo>
                  <a:lnTo>
                    <a:pt x="39" y="48"/>
                  </a:lnTo>
                  <a:lnTo>
                    <a:pt x="34" y="58"/>
                  </a:lnTo>
                  <a:lnTo>
                    <a:pt x="31" y="69"/>
                  </a:lnTo>
                  <a:lnTo>
                    <a:pt x="34" y="82"/>
                  </a:lnTo>
                  <a:lnTo>
                    <a:pt x="39" y="90"/>
                  </a:lnTo>
                  <a:lnTo>
                    <a:pt x="47" y="100"/>
                  </a:lnTo>
                  <a:lnTo>
                    <a:pt x="57" y="105"/>
                  </a:lnTo>
                  <a:lnTo>
                    <a:pt x="68" y="105"/>
                  </a:lnTo>
                  <a:lnTo>
                    <a:pt x="81" y="105"/>
                  </a:lnTo>
                  <a:lnTo>
                    <a:pt x="89" y="100"/>
                  </a:lnTo>
                  <a:lnTo>
                    <a:pt x="97" y="90"/>
                  </a:lnTo>
                  <a:lnTo>
                    <a:pt x="104" y="82"/>
                  </a:lnTo>
                  <a:lnTo>
                    <a:pt x="104" y="69"/>
                  </a:lnTo>
                  <a:lnTo>
                    <a:pt x="104" y="58"/>
                  </a:lnTo>
                  <a:lnTo>
                    <a:pt x="97" y="48"/>
                  </a:lnTo>
                  <a:lnTo>
                    <a:pt x="89" y="40"/>
                  </a:lnTo>
                  <a:lnTo>
                    <a:pt x="81" y="35"/>
                  </a:lnTo>
                  <a:lnTo>
                    <a:pt x="68" y="32"/>
                  </a:lnTo>
                  <a:close/>
                  <a:moveTo>
                    <a:pt x="68" y="0"/>
                  </a:moveTo>
                  <a:lnTo>
                    <a:pt x="94" y="6"/>
                  </a:lnTo>
                  <a:lnTo>
                    <a:pt x="117" y="19"/>
                  </a:lnTo>
                  <a:lnTo>
                    <a:pt x="131" y="42"/>
                  </a:lnTo>
                  <a:lnTo>
                    <a:pt x="136" y="69"/>
                  </a:lnTo>
                  <a:lnTo>
                    <a:pt x="131" y="95"/>
                  </a:lnTo>
                  <a:lnTo>
                    <a:pt x="117" y="118"/>
                  </a:lnTo>
                  <a:lnTo>
                    <a:pt x="94" y="131"/>
                  </a:lnTo>
                  <a:lnTo>
                    <a:pt x="68" y="137"/>
                  </a:lnTo>
                  <a:lnTo>
                    <a:pt x="42" y="131"/>
                  </a:lnTo>
                  <a:lnTo>
                    <a:pt x="18" y="118"/>
                  </a:lnTo>
                  <a:lnTo>
                    <a:pt x="5" y="95"/>
                  </a:lnTo>
                  <a:lnTo>
                    <a:pt x="0" y="69"/>
                  </a:lnTo>
                  <a:lnTo>
                    <a:pt x="5" y="42"/>
                  </a:lnTo>
                  <a:lnTo>
                    <a:pt x="18" y="19"/>
                  </a:lnTo>
                  <a:lnTo>
                    <a:pt x="42" y="6"/>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5" name="Freeform 984"/>
            <p:cNvSpPr/>
            <p:nvPr/>
          </p:nvSpPr>
          <p:spPr bwMode="auto">
            <a:xfrm>
              <a:off x="19598254" y="1720850"/>
              <a:ext cx="254000" cy="92075"/>
            </a:xfrm>
            <a:custGeom>
              <a:avLst/>
              <a:gdLst>
                <a:gd name="T0" fmla="*/ 79 w 160"/>
                <a:gd name="T1" fmla="*/ 0 h 58"/>
                <a:gd name="T2" fmla="*/ 110 w 160"/>
                <a:gd name="T3" fmla="*/ 3 h 58"/>
                <a:gd name="T4" fmla="*/ 136 w 160"/>
                <a:gd name="T5" fmla="*/ 18 h 58"/>
                <a:gd name="T6" fmla="*/ 157 w 160"/>
                <a:gd name="T7" fmla="*/ 39 h 58"/>
                <a:gd name="T8" fmla="*/ 160 w 160"/>
                <a:gd name="T9" fmla="*/ 45 h 58"/>
                <a:gd name="T10" fmla="*/ 157 w 160"/>
                <a:gd name="T11" fmla="*/ 50 h 58"/>
                <a:gd name="T12" fmla="*/ 155 w 160"/>
                <a:gd name="T13" fmla="*/ 55 h 58"/>
                <a:gd name="T14" fmla="*/ 152 w 160"/>
                <a:gd name="T15" fmla="*/ 58 h 58"/>
                <a:gd name="T16" fmla="*/ 149 w 160"/>
                <a:gd name="T17" fmla="*/ 58 h 58"/>
                <a:gd name="T18" fmla="*/ 144 w 160"/>
                <a:gd name="T19" fmla="*/ 55 h 58"/>
                <a:gd name="T20" fmla="*/ 139 w 160"/>
                <a:gd name="T21" fmla="*/ 52 h 58"/>
                <a:gd name="T22" fmla="*/ 123 w 160"/>
                <a:gd name="T23" fmla="*/ 34 h 58"/>
                <a:gd name="T24" fmla="*/ 102 w 160"/>
                <a:gd name="T25" fmla="*/ 24 h 58"/>
                <a:gd name="T26" fmla="*/ 79 w 160"/>
                <a:gd name="T27" fmla="*/ 21 h 58"/>
                <a:gd name="T28" fmla="*/ 55 w 160"/>
                <a:gd name="T29" fmla="*/ 24 h 58"/>
                <a:gd name="T30" fmla="*/ 34 w 160"/>
                <a:gd name="T31" fmla="*/ 34 h 58"/>
                <a:gd name="T32" fmla="*/ 19 w 160"/>
                <a:gd name="T33" fmla="*/ 52 h 58"/>
                <a:gd name="T34" fmla="*/ 13 w 160"/>
                <a:gd name="T35" fmla="*/ 55 h 58"/>
                <a:gd name="T36" fmla="*/ 8 w 160"/>
                <a:gd name="T37" fmla="*/ 58 h 58"/>
                <a:gd name="T38" fmla="*/ 3 w 160"/>
                <a:gd name="T39" fmla="*/ 55 h 58"/>
                <a:gd name="T40" fmla="*/ 0 w 160"/>
                <a:gd name="T41" fmla="*/ 50 h 58"/>
                <a:gd name="T42" fmla="*/ 0 w 160"/>
                <a:gd name="T43" fmla="*/ 45 h 58"/>
                <a:gd name="T44" fmla="*/ 0 w 160"/>
                <a:gd name="T45" fmla="*/ 39 h 58"/>
                <a:gd name="T46" fmla="*/ 21 w 160"/>
                <a:gd name="T47" fmla="*/ 18 h 58"/>
                <a:gd name="T48" fmla="*/ 47 w 160"/>
                <a:gd name="T49" fmla="*/ 3 h 58"/>
                <a:gd name="T50" fmla="*/ 79 w 160"/>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58">
                  <a:moveTo>
                    <a:pt x="79" y="0"/>
                  </a:moveTo>
                  <a:lnTo>
                    <a:pt x="110" y="3"/>
                  </a:lnTo>
                  <a:lnTo>
                    <a:pt x="136" y="18"/>
                  </a:lnTo>
                  <a:lnTo>
                    <a:pt x="157" y="39"/>
                  </a:lnTo>
                  <a:lnTo>
                    <a:pt x="160" y="45"/>
                  </a:lnTo>
                  <a:lnTo>
                    <a:pt x="157" y="50"/>
                  </a:lnTo>
                  <a:lnTo>
                    <a:pt x="155" y="55"/>
                  </a:lnTo>
                  <a:lnTo>
                    <a:pt x="152" y="58"/>
                  </a:lnTo>
                  <a:lnTo>
                    <a:pt x="149" y="58"/>
                  </a:lnTo>
                  <a:lnTo>
                    <a:pt x="144" y="55"/>
                  </a:lnTo>
                  <a:lnTo>
                    <a:pt x="139" y="52"/>
                  </a:lnTo>
                  <a:lnTo>
                    <a:pt x="123" y="34"/>
                  </a:lnTo>
                  <a:lnTo>
                    <a:pt x="102" y="24"/>
                  </a:lnTo>
                  <a:lnTo>
                    <a:pt x="79" y="21"/>
                  </a:lnTo>
                  <a:lnTo>
                    <a:pt x="55" y="24"/>
                  </a:lnTo>
                  <a:lnTo>
                    <a:pt x="34" y="34"/>
                  </a:lnTo>
                  <a:lnTo>
                    <a:pt x="19" y="52"/>
                  </a:lnTo>
                  <a:lnTo>
                    <a:pt x="13" y="55"/>
                  </a:lnTo>
                  <a:lnTo>
                    <a:pt x="8" y="58"/>
                  </a:lnTo>
                  <a:lnTo>
                    <a:pt x="3" y="55"/>
                  </a:lnTo>
                  <a:lnTo>
                    <a:pt x="0" y="50"/>
                  </a:lnTo>
                  <a:lnTo>
                    <a:pt x="0" y="45"/>
                  </a:lnTo>
                  <a:lnTo>
                    <a:pt x="0" y="39"/>
                  </a:lnTo>
                  <a:lnTo>
                    <a:pt x="21" y="18"/>
                  </a:lnTo>
                  <a:lnTo>
                    <a:pt x="47" y="3"/>
                  </a:lnTo>
                  <a:lnTo>
                    <a:pt x="7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6" name="Freeform 985"/>
            <p:cNvSpPr/>
            <p:nvPr/>
          </p:nvSpPr>
          <p:spPr bwMode="auto">
            <a:xfrm>
              <a:off x="19664929" y="1533525"/>
              <a:ext cx="377825" cy="444500"/>
            </a:xfrm>
            <a:custGeom>
              <a:avLst/>
              <a:gdLst>
                <a:gd name="T0" fmla="*/ 141 w 238"/>
                <a:gd name="T1" fmla="*/ 0 h 280"/>
                <a:gd name="T2" fmla="*/ 144 w 238"/>
                <a:gd name="T3" fmla="*/ 0 h 280"/>
                <a:gd name="T4" fmla="*/ 238 w 238"/>
                <a:gd name="T5" fmla="*/ 94 h 280"/>
                <a:gd name="T6" fmla="*/ 238 w 238"/>
                <a:gd name="T7" fmla="*/ 100 h 280"/>
                <a:gd name="T8" fmla="*/ 238 w 238"/>
                <a:gd name="T9" fmla="*/ 102 h 280"/>
                <a:gd name="T10" fmla="*/ 225 w 238"/>
                <a:gd name="T11" fmla="*/ 113 h 280"/>
                <a:gd name="T12" fmla="*/ 207 w 238"/>
                <a:gd name="T13" fmla="*/ 129 h 280"/>
                <a:gd name="T14" fmla="*/ 189 w 238"/>
                <a:gd name="T15" fmla="*/ 144 h 280"/>
                <a:gd name="T16" fmla="*/ 173 w 238"/>
                <a:gd name="T17" fmla="*/ 157 h 280"/>
                <a:gd name="T18" fmla="*/ 173 w 238"/>
                <a:gd name="T19" fmla="*/ 160 h 280"/>
                <a:gd name="T20" fmla="*/ 173 w 238"/>
                <a:gd name="T21" fmla="*/ 165 h 280"/>
                <a:gd name="T22" fmla="*/ 204 w 238"/>
                <a:gd name="T23" fmla="*/ 236 h 280"/>
                <a:gd name="T24" fmla="*/ 204 w 238"/>
                <a:gd name="T25" fmla="*/ 239 h 280"/>
                <a:gd name="T26" fmla="*/ 204 w 238"/>
                <a:gd name="T27" fmla="*/ 244 h 280"/>
                <a:gd name="T28" fmla="*/ 183 w 238"/>
                <a:gd name="T29" fmla="*/ 273 h 280"/>
                <a:gd name="T30" fmla="*/ 178 w 238"/>
                <a:gd name="T31" fmla="*/ 278 h 280"/>
                <a:gd name="T32" fmla="*/ 173 w 238"/>
                <a:gd name="T33" fmla="*/ 280 h 280"/>
                <a:gd name="T34" fmla="*/ 168 w 238"/>
                <a:gd name="T35" fmla="*/ 280 h 280"/>
                <a:gd name="T36" fmla="*/ 160 w 238"/>
                <a:gd name="T37" fmla="*/ 280 h 280"/>
                <a:gd name="T38" fmla="*/ 155 w 238"/>
                <a:gd name="T39" fmla="*/ 278 h 280"/>
                <a:gd name="T40" fmla="*/ 149 w 238"/>
                <a:gd name="T41" fmla="*/ 273 h 280"/>
                <a:gd name="T42" fmla="*/ 147 w 238"/>
                <a:gd name="T43" fmla="*/ 265 h 280"/>
                <a:gd name="T44" fmla="*/ 147 w 238"/>
                <a:gd name="T45" fmla="*/ 257 h 280"/>
                <a:gd name="T46" fmla="*/ 149 w 238"/>
                <a:gd name="T47" fmla="*/ 249 h 280"/>
                <a:gd name="T48" fmla="*/ 157 w 238"/>
                <a:gd name="T49" fmla="*/ 239 h 280"/>
                <a:gd name="T50" fmla="*/ 160 w 238"/>
                <a:gd name="T51" fmla="*/ 236 h 280"/>
                <a:gd name="T52" fmla="*/ 157 w 238"/>
                <a:gd name="T53" fmla="*/ 231 h 280"/>
                <a:gd name="T54" fmla="*/ 126 w 238"/>
                <a:gd name="T55" fmla="*/ 155 h 280"/>
                <a:gd name="T56" fmla="*/ 126 w 238"/>
                <a:gd name="T57" fmla="*/ 149 h 280"/>
                <a:gd name="T58" fmla="*/ 128 w 238"/>
                <a:gd name="T59" fmla="*/ 147 h 280"/>
                <a:gd name="T60" fmla="*/ 131 w 238"/>
                <a:gd name="T61" fmla="*/ 142 h 280"/>
                <a:gd name="T62" fmla="*/ 139 w 238"/>
                <a:gd name="T63" fmla="*/ 136 h 280"/>
                <a:gd name="T64" fmla="*/ 144 w 238"/>
                <a:gd name="T65" fmla="*/ 131 h 280"/>
                <a:gd name="T66" fmla="*/ 152 w 238"/>
                <a:gd name="T67" fmla="*/ 123 h 280"/>
                <a:gd name="T68" fmla="*/ 157 w 238"/>
                <a:gd name="T69" fmla="*/ 118 h 280"/>
                <a:gd name="T70" fmla="*/ 162 w 238"/>
                <a:gd name="T71" fmla="*/ 113 h 280"/>
                <a:gd name="T72" fmla="*/ 165 w 238"/>
                <a:gd name="T73" fmla="*/ 110 h 280"/>
                <a:gd name="T74" fmla="*/ 162 w 238"/>
                <a:gd name="T75" fmla="*/ 105 h 280"/>
                <a:gd name="T76" fmla="*/ 123 w 238"/>
                <a:gd name="T77" fmla="*/ 66 h 280"/>
                <a:gd name="T78" fmla="*/ 118 w 238"/>
                <a:gd name="T79" fmla="*/ 66 h 280"/>
                <a:gd name="T80" fmla="*/ 115 w 238"/>
                <a:gd name="T81" fmla="*/ 66 h 280"/>
                <a:gd name="T82" fmla="*/ 79 w 238"/>
                <a:gd name="T83" fmla="*/ 102 h 280"/>
                <a:gd name="T84" fmla="*/ 73 w 238"/>
                <a:gd name="T85" fmla="*/ 105 h 280"/>
                <a:gd name="T86" fmla="*/ 71 w 238"/>
                <a:gd name="T87" fmla="*/ 105 h 280"/>
                <a:gd name="T88" fmla="*/ 8 w 238"/>
                <a:gd name="T89" fmla="*/ 76 h 280"/>
                <a:gd name="T90" fmla="*/ 5 w 238"/>
                <a:gd name="T91" fmla="*/ 74 h 280"/>
                <a:gd name="T92" fmla="*/ 0 w 238"/>
                <a:gd name="T93" fmla="*/ 68 h 280"/>
                <a:gd name="T94" fmla="*/ 0 w 238"/>
                <a:gd name="T95" fmla="*/ 63 h 280"/>
                <a:gd name="T96" fmla="*/ 3 w 238"/>
                <a:gd name="T97" fmla="*/ 58 h 280"/>
                <a:gd name="T98" fmla="*/ 5 w 238"/>
                <a:gd name="T99" fmla="*/ 53 h 280"/>
                <a:gd name="T100" fmla="*/ 11 w 238"/>
                <a:gd name="T101" fmla="*/ 50 h 280"/>
                <a:gd name="T102" fmla="*/ 16 w 238"/>
                <a:gd name="T103" fmla="*/ 47 h 280"/>
                <a:gd name="T104" fmla="*/ 21 w 238"/>
                <a:gd name="T105" fmla="*/ 50 h 280"/>
                <a:gd name="T106" fmla="*/ 63 w 238"/>
                <a:gd name="T107" fmla="*/ 68 h 280"/>
                <a:gd name="T108" fmla="*/ 66 w 238"/>
                <a:gd name="T109" fmla="*/ 71 h 280"/>
                <a:gd name="T110" fmla="*/ 71 w 238"/>
                <a:gd name="T111" fmla="*/ 68 h 280"/>
                <a:gd name="T112" fmla="*/ 136 w 238"/>
                <a:gd name="T113" fmla="*/ 0 h 280"/>
                <a:gd name="T114" fmla="*/ 141 w 238"/>
                <a:gd name="T11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80">
                  <a:moveTo>
                    <a:pt x="141" y="0"/>
                  </a:moveTo>
                  <a:lnTo>
                    <a:pt x="144" y="0"/>
                  </a:lnTo>
                  <a:lnTo>
                    <a:pt x="238" y="94"/>
                  </a:lnTo>
                  <a:lnTo>
                    <a:pt x="238" y="100"/>
                  </a:lnTo>
                  <a:lnTo>
                    <a:pt x="238" y="102"/>
                  </a:lnTo>
                  <a:lnTo>
                    <a:pt x="225" y="113"/>
                  </a:lnTo>
                  <a:lnTo>
                    <a:pt x="207" y="129"/>
                  </a:lnTo>
                  <a:lnTo>
                    <a:pt x="189" y="144"/>
                  </a:lnTo>
                  <a:lnTo>
                    <a:pt x="173" y="157"/>
                  </a:lnTo>
                  <a:lnTo>
                    <a:pt x="173" y="160"/>
                  </a:lnTo>
                  <a:lnTo>
                    <a:pt x="173" y="165"/>
                  </a:lnTo>
                  <a:lnTo>
                    <a:pt x="204" y="236"/>
                  </a:lnTo>
                  <a:lnTo>
                    <a:pt x="204" y="239"/>
                  </a:lnTo>
                  <a:lnTo>
                    <a:pt x="204" y="244"/>
                  </a:lnTo>
                  <a:lnTo>
                    <a:pt x="183" y="273"/>
                  </a:lnTo>
                  <a:lnTo>
                    <a:pt x="178" y="278"/>
                  </a:lnTo>
                  <a:lnTo>
                    <a:pt x="173" y="280"/>
                  </a:lnTo>
                  <a:lnTo>
                    <a:pt x="168" y="280"/>
                  </a:lnTo>
                  <a:lnTo>
                    <a:pt x="160" y="280"/>
                  </a:lnTo>
                  <a:lnTo>
                    <a:pt x="155" y="278"/>
                  </a:lnTo>
                  <a:lnTo>
                    <a:pt x="149" y="273"/>
                  </a:lnTo>
                  <a:lnTo>
                    <a:pt x="147" y="265"/>
                  </a:lnTo>
                  <a:lnTo>
                    <a:pt x="147" y="257"/>
                  </a:lnTo>
                  <a:lnTo>
                    <a:pt x="149" y="249"/>
                  </a:lnTo>
                  <a:lnTo>
                    <a:pt x="157" y="239"/>
                  </a:lnTo>
                  <a:lnTo>
                    <a:pt x="160" y="236"/>
                  </a:lnTo>
                  <a:lnTo>
                    <a:pt x="157" y="231"/>
                  </a:lnTo>
                  <a:lnTo>
                    <a:pt x="126" y="155"/>
                  </a:lnTo>
                  <a:lnTo>
                    <a:pt x="126" y="149"/>
                  </a:lnTo>
                  <a:lnTo>
                    <a:pt x="128" y="147"/>
                  </a:lnTo>
                  <a:lnTo>
                    <a:pt x="131" y="142"/>
                  </a:lnTo>
                  <a:lnTo>
                    <a:pt x="139" y="136"/>
                  </a:lnTo>
                  <a:lnTo>
                    <a:pt x="144" y="131"/>
                  </a:lnTo>
                  <a:lnTo>
                    <a:pt x="152" y="123"/>
                  </a:lnTo>
                  <a:lnTo>
                    <a:pt x="157" y="118"/>
                  </a:lnTo>
                  <a:lnTo>
                    <a:pt x="162" y="113"/>
                  </a:lnTo>
                  <a:lnTo>
                    <a:pt x="165" y="110"/>
                  </a:lnTo>
                  <a:lnTo>
                    <a:pt x="162" y="105"/>
                  </a:lnTo>
                  <a:lnTo>
                    <a:pt x="123" y="66"/>
                  </a:lnTo>
                  <a:lnTo>
                    <a:pt x="118" y="66"/>
                  </a:lnTo>
                  <a:lnTo>
                    <a:pt x="115" y="66"/>
                  </a:lnTo>
                  <a:lnTo>
                    <a:pt x="79" y="102"/>
                  </a:lnTo>
                  <a:lnTo>
                    <a:pt x="73" y="105"/>
                  </a:lnTo>
                  <a:lnTo>
                    <a:pt x="71" y="105"/>
                  </a:lnTo>
                  <a:lnTo>
                    <a:pt x="8" y="76"/>
                  </a:lnTo>
                  <a:lnTo>
                    <a:pt x="5" y="74"/>
                  </a:lnTo>
                  <a:lnTo>
                    <a:pt x="0" y="68"/>
                  </a:lnTo>
                  <a:lnTo>
                    <a:pt x="0" y="63"/>
                  </a:lnTo>
                  <a:lnTo>
                    <a:pt x="3" y="58"/>
                  </a:lnTo>
                  <a:lnTo>
                    <a:pt x="5" y="53"/>
                  </a:lnTo>
                  <a:lnTo>
                    <a:pt x="11" y="50"/>
                  </a:lnTo>
                  <a:lnTo>
                    <a:pt x="16" y="47"/>
                  </a:lnTo>
                  <a:lnTo>
                    <a:pt x="21" y="50"/>
                  </a:lnTo>
                  <a:lnTo>
                    <a:pt x="63" y="68"/>
                  </a:lnTo>
                  <a:lnTo>
                    <a:pt x="66" y="71"/>
                  </a:lnTo>
                  <a:lnTo>
                    <a:pt x="71" y="68"/>
                  </a:lnTo>
                  <a:lnTo>
                    <a:pt x="136" y="0"/>
                  </a:lnTo>
                  <a:lnTo>
                    <a:pt x="1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7" name="Freeform 986"/>
            <p:cNvSpPr/>
            <p:nvPr/>
          </p:nvSpPr>
          <p:spPr bwMode="auto">
            <a:xfrm>
              <a:off x="19528404" y="889000"/>
              <a:ext cx="503238" cy="469900"/>
            </a:xfrm>
            <a:custGeom>
              <a:avLst/>
              <a:gdLst>
                <a:gd name="T0" fmla="*/ 243 w 317"/>
                <a:gd name="T1" fmla="*/ 0 h 296"/>
                <a:gd name="T2" fmla="*/ 275 w 317"/>
                <a:gd name="T3" fmla="*/ 13 h 296"/>
                <a:gd name="T4" fmla="*/ 298 w 317"/>
                <a:gd name="T5" fmla="*/ 37 h 296"/>
                <a:gd name="T6" fmla="*/ 311 w 317"/>
                <a:gd name="T7" fmla="*/ 68 h 296"/>
                <a:gd name="T8" fmla="*/ 314 w 317"/>
                <a:gd name="T9" fmla="*/ 74 h 296"/>
                <a:gd name="T10" fmla="*/ 317 w 317"/>
                <a:gd name="T11" fmla="*/ 92 h 296"/>
                <a:gd name="T12" fmla="*/ 314 w 317"/>
                <a:gd name="T13" fmla="*/ 118 h 296"/>
                <a:gd name="T14" fmla="*/ 301 w 317"/>
                <a:gd name="T15" fmla="*/ 121 h 296"/>
                <a:gd name="T16" fmla="*/ 290 w 317"/>
                <a:gd name="T17" fmla="*/ 126 h 296"/>
                <a:gd name="T18" fmla="*/ 282 w 317"/>
                <a:gd name="T19" fmla="*/ 118 h 296"/>
                <a:gd name="T20" fmla="*/ 275 w 317"/>
                <a:gd name="T21" fmla="*/ 110 h 296"/>
                <a:gd name="T22" fmla="*/ 264 w 317"/>
                <a:gd name="T23" fmla="*/ 105 h 296"/>
                <a:gd name="T24" fmla="*/ 254 w 317"/>
                <a:gd name="T25" fmla="*/ 100 h 296"/>
                <a:gd name="T26" fmla="*/ 241 w 317"/>
                <a:gd name="T27" fmla="*/ 100 h 296"/>
                <a:gd name="T28" fmla="*/ 217 w 317"/>
                <a:gd name="T29" fmla="*/ 105 h 296"/>
                <a:gd name="T30" fmla="*/ 196 w 317"/>
                <a:gd name="T31" fmla="*/ 121 h 296"/>
                <a:gd name="T32" fmla="*/ 186 w 317"/>
                <a:gd name="T33" fmla="*/ 144 h 296"/>
                <a:gd name="T34" fmla="*/ 183 w 317"/>
                <a:gd name="T35" fmla="*/ 152 h 296"/>
                <a:gd name="T36" fmla="*/ 183 w 317"/>
                <a:gd name="T37" fmla="*/ 171 h 296"/>
                <a:gd name="T38" fmla="*/ 188 w 317"/>
                <a:gd name="T39" fmla="*/ 197 h 296"/>
                <a:gd name="T40" fmla="*/ 204 w 317"/>
                <a:gd name="T41" fmla="*/ 231 h 296"/>
                <a:gd name="T42" fmla="*/ 233 w 317"/>
                <a:gd name="T43" fmla="*/ 267 h 296"/>
                <a:gd name="T44" fmla="*/ 217 w 317"/>
                <a:gd name="T45" fmla="*/ 281 h 296"/>
                <a:gd name="T46" fmla="*/ 199 w 317"/>
                <a:gd name="T47" fmla="*/ 296 h 296"/>
                <a:gd name="T48" fmla="*/ 146 w 317"/>
                <a:gd name="T49" fmla="*/ 281 h 296"/>
                <a:gd name="T50" fmla="*/ 102 w 317"/>
                <a:gd name="T51" fmla="*/ 257 h 296"/>
                <a:gd name="T52" fmla="*/ 68 w 317"/>
                <a:gd name="T53" fmla="*/ 233 h 296"/>
                <a:gd name="T54" fmla="*/ 42 w 317"/>
                <a:gd name="T55" fmla="*/ 210 h 296"/>
                <a:gd name="T56" fmla="*/ 23 w 317"/>
                <a:gd name="T57" fmla="*/ 189 h 296"/>
                <a:gd name="T58" fmla="*/ 13 w 317"/>
                <a:gd name="T59" fmla="*/ 168 h 296"/>
                <a:gd name="T60" fmla="*/ 5 w 317"/>
                <a:gd name="T61" fmla="*/ 152 h 296"/>
                <a:gd name="T62" fmla="*/ 2 w 317"/>
                <a:gd name="T63" fmla="*/ 139 h 296"/>
                <a:gd name="T64" fmla="*/ 0 w 317"/>
                <a:gd name="T65" fmla="*/ 137 h 296"/>
                <a:gd name="T66" fmla="*/ 0 w 317"/>
                <a:gd name="T67" fmla="*/ 102 h 296"/>
                <a:gd name="T68" fmla="*/ 13 w 317"/>
                <a:gd name="T69" fmla="*/ 71 h 296"/>
                <a:gd name="T70" fmla="*/ 34 w 317"/>
                <a:gd name="T71" fmla="*/ 47 h 296"/>
                <a:gd name="T72" fmla="*/ 65 w 317"/>
                <a:gd name="T73" fmla="*/ 34 h 296"/>
                <a:gd name="T74" fmla="*/ 97 w 317"/>
                <a:gd name="T75" fmla="*/ 34 h 296"/>
                <a:gd name="T76" fmla="*/ 125 w 317"/>
                <a:gd name="T77" fmla="*/ 42 h 296"/>
                <a:gd name="T78" fmla="*/ 146 w 317"/>
                <a:gd name="T79" fmla="*/ 61 h 296"/>
                <a:gd name="T80" fmla="*/ 162 w 317"/>
                <a:gd name="T81" fmla="*/ 34 h 296"/>
                <a:gd name="T82" fmla="*/ 183 w 317"/>
                <a:gd name="T83" fmla="*/ 13 h 296"/>
                <a:gd name="T84" fmla="*/ 212 w 317"/>
                <a:gd name="T85" fmla="*/ 3 h 296"/>
                <a:gd name="T86" fmla="*/ 243 w 317"/>
                <a:gd name="T8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7" h="296">
                  <a:moveTo>
                    <a:pt x="243" y="0"/>
                  </a:moveTo>
                  <a:lnTo>
                    <a:pt x="275" y="13"/>
                  </a:lnTo>
                  <a:lnTo>
                    <a:pt x="298" y="37"/>
                  </a:lnTo>
                  <a:lnTo>
                    <a:pt x="311" y="68"/>
                  </a:lnTo>
                  <a:lnTo>
                    <a:pt x="314" y="74"/>
                  </a:lnTo>
                  <a:lnTo>
                    <a:pt x="317" y="92"/>
                  </a:lnTo>
                  <a:lnTo>
                    <a:pt x="314" y="118"/>
                  </a:lnTo>
                  <a:lnTo>
                    <a:pt x="301" y="121"/>
                  </a:lnTo>
                  <a:lnTo>
                    <a:pt x="290" y="126"/>
                  </a:lnTo>
                  <a:lnTo>
                    <a:pt x="282" y="118"/>
                  </a:lnTo>
                  <a:lnTo>
                    <a:pt x="275" y="110"/>
                  </a:lnTo>
                  <a:lnTo>
                    <a:pt x="264" y="105"/>
                  </a:lnTo>
                  <a:lnTo>
                    <a:pt x="254" y="100"/>
                  </a:lnTo>
                  <a:lnTo>
                    <a:pt x="241" y="100"/>
                  </a:lnTo>
                  <a:lnTo>
                    <a:pt x="217" y="105"/>
                  </a:lnTo>
                  <a:lnTo>
                    <a:pt x="196" y="121"/>
                  </a:lnTo>
                  <a:lnTo>
                    <a:pt x="186" y="144"/>
                  </a:lnTo>
                  <a:lnTo>
                    <a:pt x="183" y="152"/>
                  </a:lnTo>
                  <a:lnTo>
                    <a:pt x="183" y="171"/>
                  </a:lnTo>
                  <a:lnTo>
                    <a:pt x="188" y="197"/>
                  </a:lnTo>
                  <a:lnTo>
                    <a:pt x="204" y="231"/>
                  </a:lnTo>
                  <a:lnTo>
                    <a:pt x="233" y="267"/>
                  </a:lnTo>
                  <a:lnTo>
                    <a:pt x="217" y="281"/>
                  </a:lnTo>
                  <a:lnTo>
                    <a:pt x="199" y="296"/>
                  </a:lnTo>
                  <a:lnTo>
                    <a:pt x="146" y="281"/>
                  </a:lnTo>
                  <a:lnTo>
                    <a:pt x="102" y="257"/>
                  </a:lnTo>
                  <a:lnTo>
                    <a:pt x="68" y="233"/>
                  </a:lnTo>
                  <a:lnTo>
                    <a:pt x="42" y="210"/>
                  </a:lnTo>
                  <a:lnTo>
                    <a:pt x="23" y="189"/>
                  </a:lnTo>
                  <a:lnTo>
                    <a:pt x="13" y="168"/>
                  </a:lnTo>
                  <a:lnTo>
                    <a:pt x="5" y="152"/>
                  </a:lnTo>
                  <a:lnTo>
                    <a:pt x="2" y="139"/>
                  </a:lnTo>
                  <a:lnTo>
                    <a:pt x="0" y="137"/>
                  </a:lnTo>
                  <a:lnTo>
                    <a:pt x="0" y="102"/>
                  </a:lnTo>
                  <a:lnTo>
                    <a:pt x="13" y="71"/>
                  </a:lnTo>
                  <a:lnTo>
                    <a:pt x="34" y="47"/>
                  </a:lnTo>
                  <a:lnTo>
                    <a:pt x="65" y="34"/>
                  </a:lnTo>
                  <a:lnTo>
                    <a:pt x="97" y="34"/>
                  </a:lnTo>
                  <a:lnTo>
                    <a:pt x="125" y="42"/>
                  </a:lnTo>
                  <a:lnTo>
                    <a:pt x="146" y="61"/>
                  </a:lnTo>
                  <a:lnTo>
                    <a:pt x="162" y="34"/>
                  </a:lnTo>
                  <a:lnTo>
                    <a:pt x="183" y="13"/>
                  </a:lnTo>
                  <a:lnTo>
                    <a:pt x="212" y="3"/>
                  </a:lnTo>
                  <a:lnTo>
                    <a:pt x="24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8" name="Freeform 987"/>
            <p:cNvSpPr/>
            <p:nvPr/>
          </p:nvSpPr>
          <p:spPr bwMode="auto">
            <a:xfrm>
              <a:off x="19834792" y="1060450"/>
              <a:ext cx="274638" cy="261938"/>
            </a:xfrm>
            <a:custGeom>
              <a:avLst/>
              <a:gdLst>
                <a:gd name="T0" fmla="*/ 48 w 173"/>
                <a:gd name="T1" fmla="*/ 0 h 165"/>
                <a:gd name="T2" fmla="*/ 58 w 173"/>
                <a:gd name="T3" fmla="*/ 2 h 165"/>
                <a:gd name="T4" fmla="*/ 71 w 173"/>
                <a:gd name="T5" fmla="*/ 8 h 165"/>
                <a:gd name="T6" fmla="*/ 82 w 173"/>
                <a:gd name="T7" fmla="*/ 13 h 165"/>
                <a:gd name="T8" fmla="*/ 87 w 173"/>
                <a:gd name="T9" fmla="*/ 23 h 165"/>
                <a:gd name="T10" fmla="*/ 92 w 173"/>
                <a:gd name="T11" fmla="*/ 34 h 165"/>
                <a:gd name="T12" fmla="*/ 100 w 173"/>
                <a:gd name="T13" fmla="*/ 29 h 165"/>
                <a:gd name="T14" fmla="*/ 110 w 173"/>
                <a:gd name="T15" fmla="*/ 23 h 165"/>
                <a:gd name="T16" fmla="*/ 118 w 173"/>
                <a:gd name="T17" fmla="*/ 21 h 165"/>
                <a:gd name="T18" fmla="*/ 129 w 173"/>
                <a:gd name="T19" fmla="*/ 18 h 165"/>
                <a:gd name="T20" fmla="*/ 139 w 173"/>
                <a:gd name="T21" fmla="*/ 21 h 165"/>
                <a:gd name="T22" fmla="*/ 160 w 173"/>
                <a:gd name="T23" fmla="*/ 31 h 165"/>
                <a:gd name="T24" fmla="*/ 173 w 173"/>
                <a:gd name="T25" fmla="*/ 52 h 165"/>
                <a:gd name="T26" fmla="*/ 173 w 173"/>
                <a:gd name="T27" fmla="*/ 78 h 165"/>
                <a:gd name="T28" fmla="*/ 173 w 173"/>
                <a:gd name="T29" fmla="*/ 81 h 165"/>
                <a:gd name="T30" fmla="*/ 171 w 173"/>
                <a:gd name="T31" fmla="*/ 91 h 165"/>
                <a:gd name="T32" fmla="*/ 163 w 173"/>
                <a:gd name="T33" fmla="*/ 104 h 165"/>
                <a:gd name="T34" fmla="*/ 150 w 173"/>
                <a:gd name="T35" fmla="*/ 120 h 165"/>
                <a:gd name="T36" fmla="*/ 129 w 173"/>
                <a:gd name="T37" fmla="*/ 136 h 165"/>
                <a:gd name="T38" fmla="*/ 100 w 173"/>
                <a:gd name="T39" fmla="*/ 152 h 165"/>
                <a:gd name="T40" fmla="*/ 63 w 173"/>
                <a:gd name="T41" fmla="*/ 165 h 165"/>
                <a:gd name="T42" fmla="*/ 48 w 173"/>
                <a:gd name="T43" fmla="*/ 152 h 165"/>
                <a:gd name="T44" fmla="*/ 19 w 173"/>
                <a:gd name="T45" fmla="*/ 115 h 165"/>
                <a:gd name="T46" fmla="*/ 6 w 173"/>
                <a:gd name="T47" fmla="*/ 86 h 165"/>
                <a:gd name="T48" fmla="*/ 0 w 173"/>
                <a:gd name="T49" fmla="*/ 60 h 165"/>
                <a:gd name="T50" fmla="*/ 0 w 173"/>
                <a:gd name="T51" fmla="*/ 44 h 165"/>
                <a:gd name="T52" fmla="*/ 0 w 173"/>
                <a:gd name="T53" fmla="*/ 39 h 165"/>
                <a:gd name="T54" fmla="*/ 11 w 173"/>
                <a:gd name="T55" fmla="*/ 18 h 165"/>
                <a:gd name="T56" fmla="*/ 27 w 173"/>
                <a:gd name="T57" fmla="*/ 5 h 165"/>
                <a:gd name="T58" fmla="*/ 48 w 173"/>
                <a:gd name="T5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65">
                  <a:moveTo>
                    <a:pt x="48" y="0"/>
                  </a:moveTo>
                  <a:lnTo>
                    <a:pt x="58" y="2"/>
                  </a:lnTo>
                  <a:lnTo>
                    <a:pt x="71" y="8"/>
                  </a:lnTo>
                  <a:lnTo>
                    <a:pt x="82" y="13"/>
                  </a:lnTo>
                  <a:lnTo>
                    <a:pt x="87" y="23"/>
                  </a:lnTo>
                  <a:lnTo>
                    <a:pt x="92" y="34"/>
                  </a:lnTo>
                  <a:lnTo>
                    <a:pt x="100" y="29"/>
                  </a:lnTo>
                  <a:lnTo>
                    <a:pt x="110" y="23"/>
                  </a:lnTo>
                  <a:lnTo>
                    <a:pt x="118" y="21"/>
                  </a:lnTo>
                  <a:lnTo>
                    <a:pt x="129" y="18"/>
                  </a:lnTo>
                  <a:lnTo>
                    <a:pt x="139" y="21"/>
                  </a:lnTo>
                  <a:lnTo>
                    <a:pt x="160" y="31"/>
                  </a:lnTo>
                  <a:lnTo>
                    <a:pt x="173" y="52"/>
                  </a:lnTo>
                  <a:lnTo>
                    <a:pt x="173" y="78"/>
                  </a:lnTo>
                  <a:lnTo>
                    <a:pt x="173" y="81"/>
                  </a:lnTo>
                  <a:lnTo>
                    <a:pt x="171" y="91"/>
                  </a:lnTo>
                  <a:lnTo>
                    <a:pt x="163" y="104"/>
                  </a:lnTo>
                  <a:lnTo>
                    <a:pt x="150" y="120"/>
                  </a:lnTo>
                  <a:lnTo>
                    <a:pt x="129" y="136"/>
                  </a:lnTo>
                  <a:lnTo>
                    <a:pt x="100" y="152"/>
                  </a:lnTo>
                  <a:lnTo>
                    <a:pt x="63" y="165"/>
                  </a:lnTo>
                  <a:lnTo>
                    <a:pt x="48" y="152"/>
                  </a:lnTo>
                  <a:lnTo>
                    <a:pt x="19" y="115"/>
                  </a:lnTo>
                  <a:lnTo>
                    <a:pt x="6" y="86"/>
                  </a:lnTo>
                  <a:lnTo>
                    <a:pt x="0" y="60"/>
                  </a:lnTo>
                  <a:lnTo>
                    <a:pt x="0" y="44"/>
                  </a:lnTo>
                  <a:lnTo>
                    <a:pt x="0" y="39"/>
                  </a:lnTo>
                  <a:lnTo>
                    <a:pt x="11" y="18"/>
                  </a:lnTo>
                  <a:lnTo>
                    <a:pt x="27" y="5"/>
                  </a:lnTo>
                  <a:lnTo>
                    <a:pt x="4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9" name="Freeform 988"/>
            <p:cNvSpPr/>
            <p:nvPr/>
          </p:nvSpPr>
          <p:spPr bwMode="auto">
            <a:xfrm>
              <a:off x="19017229" y="1412875"/>
              <a:ext cx="128588" cy="128588"/>
            </a:xfrm>
            <a:custGeom>
              <a:avLst/>
              <a:gdLst>
                <a:gd name="T0" fmla="*/ 39 w 81"/>
                <a:gd name="T1" fmla="*/ 0 h 81"/>
                <a:gd name="T2" fmla="*/ 49 w 81"/>
                <a:gd name="T3" fmla="*/ 3 h 81"/>
                <a:gd name="T4" fmla="*/ 60 w 81"/>
                <a:gd name="T5" fmla="*/ 6 h 81"/>
                <a:gd name="T6" fmla="*/ 68 w 81"/>
                <a:gd name="T7" fmla="*/ 13 h 81"/>
                <a:gd name="T8" fmla="*/ 76 w 81"/>
                <a:gd name="T9" fmla="*/ 21 h 81"/>
                <a:gd name="T10" fmla="*/ 78 w 81"/>
                <a:gd name="T11" fmla="*/ 29 h 81"/>
                <a:gd name="T12" fmla="*/ 81 w 81"/>
                <a:gd name="T13" fmla="*/ 40 h 81"/>
                <a:gd name="T14" fmla="*/ 78 w 81"/>
                <a:gd name="T15" fmla="*/ 53 h 81"/>
                <a:gd name="T16" fmla="*/ 76 w 81"/>
                <a:gd name="T17" fmla="*/ 61 h 81"/>
                <a:gd name="T18" fmla="*/ 68 w 81"/>
                <a:gd name="T19" fmla="*/ 68 h 81"/>
                <a:gd name="T20" fmla="*/ 60 w 81"/>
                <a:gd name="T21" fmla="*/ 76 h 81"/>
                <a:gd name="T22" fmla="*/ 49 w 81"/>
                <a:gd name="T23" fmla="*/ 79 h 81"/>
                <a:gd name="T24" fmla="*/ 39 w 81"/>
                <a:gd name="T25" fmla="*/ 81 h 81"/>
                <a:gd name="T26" fmla="*/ 28 w 81"/>
                <a:gd name="T27" fmla="*/ 79 h 81"/>
                <a:gd name="T28" fmla="*/ 21 w 81"/>
                <a:gd name="T29" fmla="*/ 76 h 81"/>
                <a:gd name="T30" fmla="*/ 13 w 81"/>
                <a:gd name="T31" fmla="*/ 68 h 81"/>
                <a:gd name="T32" fmla="*/ 5 w 81"/>
                <a:gd name="T33" fmla="*/ 61 h 81"/>
                <a:gd name="T34" fmla="*/ 2 w 81"/>
                <a:gd name="T35" fmla="*/ 53 h 81"/>
                <a:gd name="T36" fmla="*/ 0 w 81"/>
                <a:gd name="T37" fmla="*/ 40 h 81"/>
                <a:gd name="T38" fmla="*/ 2 w 81"/>
                <a:gd name="T39" fmla="*/ 29 h 81"/>
                <a:gd name="T40" fmla="*/ 5 w 81"/>
                <a:gd name="T41" fmla="*/ 21 h 81"/>
                <a:gd name="T42" fmla="*/ 13 w 81"/>
                <a:gd name="T43" fmla="*/ 13 h 81"/>
                <a:gd name="T44" fmla="*/ 21 w 81"/>
                <a:gd name="T45" fmla="*/ 6 h 81"/>
                <a:gd name="T46" fmla="*/ 28 w 81"/>
                <a:gd name="T47" fmla="*/ 3 h 81"/>
                <a:gd name="T48" fmla="*/ 39 w 81"/>
                <a:gd name="T4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81">
                  <a:moveTo>
                    <a:pt x="39" y="0"/>
                  </a:moveTo>
                  <a:lnTo>
                    <a:pt x="49" y="3"/>
                  </a:lnTo>
                  <a:lnTo>
                    <a:pt x="60" y="6"/>
                  </a:lnTo>
                  <a:lnTo>
                    <a:pt x="68" y="13"/>
                  </a:lnTo>
                  <a:lnTo>
                    <a:pt x="76" y="21"/>
                  </a:lnTo>
                  <a:lnTo>
                    <a:pt x="78" y="29"/>
                  </a:lnTo>
                  <a:lnTo>
                    <a:pt x="81" y="40"/>
                  </a:lnTo>
                  <a:lnTo>
                    <a:pt x="78" y="53"/>
                  </a:lnTo>
                  <a:lnTo>
                    <a:pt x="76" y="61"/>
                  </a:lnTo>
                  <a:lnTo>
                    <a:pt x="68" y="68"/>
                  </a:lnTo>
                  <a:lnTo>
                    <a:pt x="60" y="76"/>
                  </a:lnTo>
                  <a:lnTo>
                    <a:pt x="49" y="79"/>
                  </a:lnTo>
                  <a:lnTo>
                    <a:pt x="39" y="81"/>
                  </a:lnTo>
                  <a:lnTo>
                    <a:pt x="28" y="79"/>
                  </a:lnTo>
                  <a:lnTo>
                    <a:pt x="21" y="76"/>
                  </a:lnTo>
                  <a:lnTo>
                    <a:pt x="13" y="68"/>
                  </a:lnTo>
                  <a:lnTo>
                    <a:pt x="5" y="61"/>
                  </a:lnTo>
                  <a:lnTo>
                    <a:pt x="2" y="53"/>
                  </a:lnTo>
                  <a:lnTo>
                    <a:pt x="0" y="40"/>
                  </a:lnTo>
                  <a:lnTo>
                    <a:pt x="2" y="29"/>
                  </a:lnTo>
                  <a:lnTo>
                    <a:pt x="5" y="21"/>
                  </a:lnTo>
                  <a:lnTo>
                    <a:pt x="13" y="13"/>
                  </a:lnTo>
                  <a:lnTo>
                    <a:pt x="21" y="6"/>
                  </a:lnTo>
                  <a:lnTo>
                    <a:pt x="28" y="3"/>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0" name="Freeform 989"/>
            <p:cNvSpPr/>
            <p:nvPr/>
          </p:nvSpPr>
          <p:spPr bwMode="auto">
            <a:xfrm>
              <a:off x="18871179" y="1533525"/>
              <a:ext cx="603250" cy="465138"/>
            </a:xfrm>
            <a:custGeom>
              <a:avLst/>
              <a:gdLst>
                <a:gd name="T0" fmla="*/ 188 w 380"/>
                <a:gd name="T1" fmla="*/ 0 h 293"/>
                <a:gd name="T2" fmla="*/ 278 w 380"/>
                <a:gd name="T3" fmla="*/ 0 h 293"/>
                <a:gd name="T4" fmla="*/ 319 w 380"/>
                <a:gd name="T5" fmla="*/ 94 h 293"/>
                <a:gd name="T6" fmla="*/ 330 w 380"/>
                <a:gd name="T7" fmla="*/ 89 h 293"/>
                <a:gd name="T8" fmla="*/ 335 w 380"/>
                <a:gd name="T9" fmla="*/ 100 h 293"/>
                <a:gd name="T10" fmla="*/ 335 w 380"/>
                <a:gd name="T11" fmla="*/ 105 h 293"/>
                <a:gd name="T12" fmla="*/ 338 w 380"/>
                <a:gd name="T13" fmla="*/ 108 h 293"/>
                <a:gd name="T14" fmla="*/ 351 w 380"/>
                <a:gd name="T15" fmla="*/ 102 h 293"/>
                <a:gd name="T16" fmla="*/ 380 w 380"/>
                <a:gd name="T17" fmla="*/ 176 h 293"/>
                <a:gd name="T18" fmla="*/ 312 w 380"/>
                <a:gd name="T19" fmla="*/ 204 h 293"/>
                <a:gd name="T20" fmla="*/ 304 w 380"/>
                <a:gd name="T21" fmla="*/ 207 h 293"/>
                <a:gd name="T22" fmla="*/ 304 w 380"/>
                <a:gd name="T23" fmla="*/ 204 h 293"/>
                <a:gd name="T24" fmla="*/ 275 w 380"/>
                <a:gd name="T25" fmla="*/ 134 h 293"/>
                <a:gd name="T26" fmla="*/ 288 w 380"/>
                <a:gd name="T27" fmla="*/ 129 h 293"/>
                <a:gd name="T28" fmla="*/ 285 w 380"/>
                <a:gd name="T29" fmla="*/ 126 h 293"/>
                <a:gd name="T30" fmla="*/ 285 w 380"/>
                <a:gd name="T31" fmla="*/ 121 h 293"/>
                <a:gd name="T32" fmla="*/ 280 w 380"/>
                <a:gd name="T33" fmla="*/ 110 h 293"/>
                <a:gd name="T34" fmla="*/ 291 w 380"/>
                <a:gd name="T35" fmla="*/ 105 h 293"/>
                <a:gd name="T36" fmla="*/ 257 w 380"/>
                <a:gd name="T37" fmla="*/ 29 h 293"/>
                <a:gd name="T38" fmla="*/ 199 w 380"/>
                <a:gd name="T39" fmla="*/ 29 h 293"/>
                <a:gd name="T40" fmla="*/ 238 w 380"/>
                <a:gd name="T41" fmla="*/ 139 h 293"/>
                <a:gd name="T42" fmla="*/ 249 w 380"/>
                <a:gd name="T43" fmla="*/ 199 h 293"/>
                <a:gd name="T44" fmla="*/ 267 w 380"/>
                <a:gd name="T45" fmla="*/ 202 h 293"/>
                <a:gd name="T46" fmla="*/ 275 w 380"/>
                <a:gd name="T47" fmla="*/ 220 h 293"/>
                <a:gd name="T48" fmla="*/ 278 w 380"/>
                <a:gd name="T49" fmla="*/ 228 h 293"/>
                <a:gd name="T50" fmla="*/ 285 w 380"/>
                <a:gd name="T51" fmla="*/ 225 h 293"/>
                <a:gd name="T52" fmla="*/ 330 w 380"/>
                <a:gd name="T53" fmla="*/ 207 h 293"/>
                <a:gd name="T54" fmla="*/ 338 w 380"/>
                <a:gd name="T55" fmla="*/ 207 h 293"/>
                <a:gd name="T56" fmla="*/ 335 w 380"/>
                <a:gd name="T57" fmla="*/ 246 h 293"/>
                <a:gd name="T58" fmla="*/ 215 w 380"/>
                <a:gd name="T59" fmla="*/ 236 h 293"/>
                <a:gd name="T60" fmla="*/ 204 w 380"/>
                <a:gd name="T61" fmla="*/ 165 h 293"/>
                <a:gd name="T62" fmla="*/ 199 w 380"/>
                <a:gd name="T63" fmla="*/ 168 h 293"/>
                <a:gd name="T64" fmla="*/ 154 w 380"/>
                <a:gd name="T65" fmla="*/ 202 h 293"/>
                <a:gd name="T66" fmla="*/ 149 w 380"/>
                <a:gd name="T67" fmla="*/ 293 h 293"/>
                <a:gd name="T68" fmla="*/ 110 w 380"/>
                <a:gd name="T69" fmla="*/ 293 h 293"/>
                <a:gd name="T70" fmla="*/ 115 w 380"/>
                <a:gd name="T71" fmla="*/ 181 h 293"/>
                <a:gd name="T72" fmla="*/ 173 w 380"/>
                <a:gd name="T73" fmla="*/ 139 h 293"/>
                <a:gd name="T74" fmla="*/ 131 w 380"/>
                <a:gd name="T75" fmla="*/ 55 h 293"/>
                <a:gd name="T76" fmla="*/ 76 w 380"/>
                <a:gd name="T77" fmla="*/ 97 h 293"/>
                <a:gd name="T78" fmla="*/ 0 w 380"/>
                <a:gd name="T79" fmla="*/ 34 h 293"/>
                <a:gd name="T80" fmla="*/ 21 w 380"/>
                <a:gd name="T81" fmla="*/ 11 h 293"/>
                <a:gd name="T82" fmla="*/ 76 w 380"/>
                <a:gd name="T83" fmla="*/ 60 h 293"/>
                <a:gd name="T84" fmla="*/ 118 w 380"/>
                <a:gd name="T85" fmla="*/ 26 h 293"/>
                <a:gd name="T86" fmla="*/ 188 w 380"/>
                <a:gd name="T8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0" h="293">
                  <a:moveTo>
                    <a:pt x="188" y="0"/>
                  </a:moveTo>
                  <a:lnTo>
                    <a:pt x="278" y="0"/>
                  </a:lnTo>
                  <a:lnTo>
                    <a:pt x="319" y="94"/>
                  </a:lnTo>
                  <a:lnTo>
                    <a:pt x="330" y="89"/>
                  </a:lnTo>
                  <a:lnTo>
                    <a:pt x="335" y="100"/>
                  </a:lnTo>
                  <a:lnTo>
                    <a:pt x="335" y="105"/>
                  </a:lnTo>
                  <a:lnTo>
                    <a:pt x="338" y="108"/>
                  </a:lnTo>
                  <a:lnTo>
                    <a:pt x="351" y="102"/>
                  </a:lnTo>
                  <a:lnTo>
                    <a:pt x="380" y="176"/>
                  </a:lnTo>
                  <a:lnTo>
                    <a:pt x="312" y="204"/>
                  </a:lnTo>
                  <a:lnTo>
                    <a:pt x="304" y="207"/>
                  </a:lnTo>
                  <a:lnTo>
                    <a:pt x="304" y="204"/>
                  </a:lnTo>
                  <a:lnTo>
                    <a:pt x="275" y="134"/>
                  </a:lnTo>
                  <a:lnTo>
                    <a:pt x="288" y="129"/>
                  </a:lnTo>
                  <a:lnTo>
                    <a:pt x="285" y="126"/>
                  </a:lnTo>
                  <a:lnTo>
                    <a:pt x="285" y="121"/>
                  </a:lnTo>
                  <a:lnTo>
                    <a:pt x="280" y="110"/>
                  </a:lnTo>
                  <a:lnTo>
                    <a:pt x="291" y="105"/>
                  </a:lnTo>
                  <a:lnTo>
                    <a:pt x="257" y="29"/>
                  </a:lnTo>
                  <a:lnTo>
                    <a:pt x="199" y="29"/>
                  </a:lnTo>
                  <a:lnTo>
                    <a:pt x="238" y="139"/>
                  </a:lnTo>
                  <a:lnTo>
                    <a:pt x="249" y="199"/>
                  </a:lnTo>
                  <a:lnTo>
                    <a:pt x="267" y="202"/>
                  </a:lnTo>
                  <a:lnTo>
                    <a:pt x="275" y="220"/>
                  </a:lnTo>
                  <a:lnTo>
                    <a:pt x="278" y="228"/>
                  </a:lnTo>
                  <a:lnTo>
                    <a:pt x="285" y="225"/>
                  </a:lnTo>
                  <a:lnTo>
                    <a:pt x="330" y="207"/>
                  </a:lnTo>
                  <a:lnTo>
                    <a:pt x="338" y="207"/>
                  </a:lnTo>
                  <a:lnTo>
                    <a:pt x="335" y="246"/>
                  </a:lnTo>
                  <a:lnTo>
                    <a:pt x="215" y="236"/>
                  </a:lnTo>
                  <a:lnTo>
                    <a:pt x="204" y="165"/>
                  </a:lnTo>
                  <a:lnTo>
                    <a:pt x="199" y="168"/>
                  </a:lnTo>
                  <a:lnTo>
                    <a:pt x="154" y="202"/>
                  </a:lnTo>
                  <a:lnTo>
                    <a:pt x="149" y="293"/>
                  </a:lnTo>
                  <a:lnTo>
                    <a:pt x="110" y="293"/>
                  </a:lnTo>
                  <a:lnTo>
                    <a:pt x="115" y="181"/>
                  </a:lnTo>
                  <a:lnTo>
                    <a:pt x="173" y="139"/>
                  </a:lnTo>
                  <a:lnTo>
                    <a:pt x="131" y="55"/>
                  </a:lnTo>
                  <a:lnTo>
                    <a:pt x="76" y="97"/>
                  </a:lnTo>
                  <a:lnTo>
                    <a:pt x="0" y="34"/>
                  </a:lnTo>
                  <a:lnTo>
                    <a:pt x="21" y="11"/>
                  </a:lnTo>
                  <a:lnTo>
                    <a:pt x="76" y="60"/>
                  </a:lnTo>
                  <a:lnTo>
                    <a:pt x="118" y="26"/>
                  </a:lnTo>
                  <a:lnTo>
                    <a:pt x="18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1" name="Freeform 990"/>
            <p:cNvSpPr/>
            <p:nvPr/>
          </p:nvSpPr>
          <p:spPr bwMode="auto">
            <a:xfrm>
              <a:off x="19444267" y="1682750"/>
              <a:ext cx="66675" cy="120650"/>
            </a:xfrm>
            <a:custGeom>
              <a:avLst/>
              <a:gdLst>
                <a:gd name="T0" fmla="*/ 11 w 42"/>
                <a:gd name="T1" fmla="*/ 0 h 76"/>
                <a:gd name="T2" fmla="*/ 42 w 42"/>
                <a:gd name="T3" fmla="*/ 71 h 76"/>
                <a:gd name="T4" fmla="*/ 29 w 42"/>
                <a:gd name="T5" fmla="*/ 76 h 76"/>
                <a:gd name="T6" fmla="*/ 0 w 42"/>
                <a:gd name="T7" fmla="*/ 6 h 76"/>
                <a:gd name="T8" fmla="*/ 11 w 42"/>
                <a:gd name="T9" fmla="*/ 0 h 76"/>
              </a:gdLst>
              <a:ahLst/>
              <a:cxnLst>
                <a:cxn ang="0">
                  <a:pos x="T0" y="T1"/>
                </a:cxn>
                <a:cxn ang="0">
                  <a:pos x="T2" y="T3"/>
                </a:cxn>
                <a:cxn ang="0">
                  <a:pos x="T4" y="T5"/>
                </a:cxn>
                <a:cxn ang="0">
                  <a:pos x="T6" y="T7"/>
                </a:cxn>
                <a:cxn ang="0">
                  <a:pos x="T8" y="T9"/>
                </a:cxn>
              </a:cxnLst>
              <a:rect l="0" t="0" r="r" b="b"/>
              <a:pathLst>
                <a:path w="42" h="76">
                  <a:moveTo>
                    <a:pt x="11" y="0"/>
                  </a:moveTo>
                  <a:lnTo>
                    <a:pt x="42" y="71"/>
                  </a:lnTo>
                  <a:lnTo>
                    <a:pt x="29" y="76"/>
                  </a:lnTo>
                  <a:lnTo>
                    <a:pt x="0" y="6"/>
                  </a:lnTo>
                  <a:lnTo>
                    <a:pt x="1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2" name="Freeform 991"/>
            <p:cNvSpPr/>
            <p:nvPr/>
          </p:nvSpPr>
          <p:spPr bwMode="auto">
            <a:xfrm>
              <a:off x="19269642" y="1754188"/>
              <a:ext cx="71438" cy="120650"/>
            </a:xfrm>
            <a:custGeom>
              <a:avLst/>
              <a:gdLst>
                <a:gd name="T0" fmla="*/ 13 w 45"/>
                <a:gd name="T1" fmla="*/ 0 h 76"/>
                <a:gd name="T2" fmla="*/ 40 w 45"/>
                <a:gd name="T3" fmla="*/ 63 h 76"/>
                <a:gd name="T4" fmla="*/ 45 w 45"/>
                <a:gd name="T5" fmla="*/ 73 h 76"/>
                <a:gd name="T6" fmla="*/ 32 w 45"/>
                <a:gd name="T7" fmla="*/ 76 h 76"/>
                <a:gd name="T8" fmla="*/ 27 w 45"/>
                <a:gd name="T9" fmla="*/ 63 h 76"/>
                <a:gd name="T10" fmla="*/ 0 w 45"/>
                <a:gd name="T11" fmla="*/ 5 h 76"/>
                <a:gd name="T12" fmla="*/ 13 w 45"/>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13" y="0"/>
                  </a:moveTo>
                  <a:lnTo>
                    <a:pt x="40" y="63"/>
                  </a:lnTo>
                  <a:lnTo>
                    <a:pt x="45" y="73"/>
                  </a:lnTo>
                  <a:lnTo>
                    <a:pt x="32" y="76"/>
                  </a:lnTo>
                  <a:lnTo>
                    <a:pt x="27" y="63"/>
                  </a:lnTo>
                  <a:lnTo>
                    <a:pt x="0" y="5"/>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3" name="Freeform 992"/>
            <p:cNvSpPr>
              <a:spLocks noEditPoints="1"/>
            </p:cNvSpPr>
            <p:nvPr/>
          </p:nvSpPr>
          <p:spPr bwMode="auto">
            <a:xfrm>
              <a:off x="18758467" y="665163"/>
              <a:ext cx="407988" cy="647700"/>
            </a:xfrm>
            <a:custGeom>
              <a:avLst/>
              <a:gdLst>
                <a:gd name="T0" fmla="*/ 178 w 257"/>
                <a:gd name="T1" fmla="*/ 348 h 408"/>
                <a:gd name="T2" fmla="*/ 178 w 257"/>
                <a:gd name="T3" fmla="*/ 380 h 408"/>
                <a:gd name="T4" fmla="*/ 228 w 257"/>
                <a:gd name="T5" fmla="*/ 380 h 408"/>
                <a:gd name="T6" fmla="*/ 228 w 257"/>
                <a:gd name="T7" fmla="*/ 348 h 408"/>
                <a:gd name="T8" fmla="*/ 178 w 257"/>
                <a:gd name="T9" fmla="*/ 348 h 408"/>
                <a:gd name="T10" fmla="*/ 105 w 257"/>
                <a:gd name="T11" fmla="*/ 348 h 408"/>
                <a:gd name="T12" fmla="*/ 105 w 257"/>
                <a:gd name="T13" fmla="*/ 380 h 408"/>
                <a:gd name="T14" fmla="*/ 152 w 257"/>
                <a:gd name="T15" fmla="*/ 380 h 408"/>
                <a:gd name="T16" fmla="*/ 152 w 257"/>
                <a:gd name="T17" fmla="*/ 348 h 408"/>
                <a:gd name="T18" fmla="*/ 105 w 257"/>
                <a:gd name="T19" fmla="*/ 348 h 408"/>
                <a:gd name="T20" fmla="*/ 29 w 257"/>
                <a:gd name="T21" fmla="*/ 348 h 408"/>
                <a:gd name="T22" fmla="*/ 29 w 257"/>
                <a:gd name="T23" fmla="*/ 380 h 408"/>
                <a:gd name="T24" fmla="*/ 79 w 257"/>
                <a:gd name="T25" fmla="*/ 380 h 408"/>
                <a:gd name="T26" fmla="*/ 79 w 257"/>
                <a:gd name="T27" fmla="*/ 348 h 408"/>
                <a:gd name="T28" fmla="*/ 29 w 257"/>
                <a:gd name="T29" fmla="*/ 348 h 408"/>
                <a:gd name="T30" fmla="*/ 178 w 257"/>
                <a:gd name="T31" fmla="*/ 293 h 408"/>
                <a:gd name="T32" fmla="*/ 178 w 257"/>
                <a:gd name="T33" fmla="*/ 325 h 408"/>
                <a:gd name="T34" fmla="*/ 228 w 257"/>
                <a:gd name="T35" fmla="*/ 325 h 408"/>
                <a:gd name="T36" fmla="*/ 228 w 257"/>
                <a:gd name="T37" fmla="*/ 293 h 408"/>
                <a:gd name="T38" fmla="*/ 178 w 257"/>
                <a:gd name="T39" fmla="*/ 293 h 408"/>
                <a:gd name="T40" fmla="*/ 105 w 257"/>
                <a:gd name="T41" fmla="*/ 293 h 408"/>
                <a:gd name="T42" fmla="*/ 105 w 257"/>
                <a:gd name="T43" fmla="*/ 325 h 408"/>
                <a:gd name="T44" fmla="*/ 152 w 257"/>
                <a:gd name="T45" fmla="*/ 325 h 408"/>
                <a:gd name="T46" fmla="*/ 152 w 257"/>
                <a:gd name="T47" fmla="*/ 293 h 408"/>
                <a:gd name="T48" fmla="*/ 105 w 257"/>
                <a:gd name="T49" fmla="*/ 293 h 408"/>
                <a:gd name="T50" fmla="*/ 29 w 257"/>
                <a:gd name="T51" fmla="*/ 293 h 408"/>
                <a:gd name="T52" fmla="*/ 29 w 257"/>
                <a:gd name="T53" fmla="*/ 325 h 408"/>
                <a:gd name="T54" fmla="*/ 79 w 257"/>
                <a:gd name="T55" fmla="*/ 325 h 408"/>
                <a:gd name="T56" fmla="*/ 79 w 257"/>
                <a:gd name="T57" fmla="*/ 293 h 408"/>
                <a:gd name="T58" fmla="*/ 29 w 257"/>
                <a:gd name="T59" fmla="*/ 293 h 408"/>
                <a:gd name="T60" fmla="*/ 29 w 257"/>
                <a:gd name="T61" fmla="*/ 34 h 408"/>
                <a:gd name="T62" fmla="*/ 29 w 257"/>
                <a:gd name="T63" fmla="*/ 264 h 408"/>
                <a:gd name="T64" fmla="*/ 228 w 257"/>
                <a:gd name="T65" fmla="*/ 264 h 408"/>
                <a:gd name="T66" fmla="*/ 228 w 257"/>
                <a:gd name="T67" fmla="*/ 34 h 408"/>
                <a:gd name="T68" fmla="*/ 29 w 257"/>
                <a:gd name="T69" fmla="*/ 34 h 408"/>
                <a:gd name="T70" fmla="*/ 178 w 257"/>
                <a:gd name="T71" fmla="*/ 0 h 408"/>
                <a:gd name="T72" fmla="*/ 228 w 257"/>
                <a:gd name="T73" fmla="*/ 0 h 408"/>
                <a:gd name="T74" fmla="*/ 228 w 257"/>
                <a:gd name="T75" fmla="*/ 8 h 408"/>
                <a:gd name="T76" fmla="*/ 257 w 257"/>
                <a:gd name="T77" fmla="*/ 8 h 408"/>
                <a:gd name="T78" fmla="*/ 257 w 257"/>
                <a:gd name="T79" fmla="*/ 408 h 408"/>
                <a:gd name="T80" fmla="*/ 0 w 257"/>
                <a:gd name="T81" fmla="*/ 408 h 408"/>
                <a:gd name="T82" fmla="*/ 0 w 257"/>
                <a:gd name="T83" fmla="*/ 8 h 408"/>
                <a:gd name="T84" fmla="*/ 178 w 257"/>
                <a:gd name="T85" fmla="*/ 8 h 408"/>
                <a:gd name="T86" fmla="*/ 178 w 257"/>
                <a:gd name="T87"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408">
                  <a:moveTo>
                    <a:pt x="178" y="348"/>
                  </a:moveTo>
                  <a:lnTo>
                    <a:pt x="178" y="380"/>
                  </a:lnTo>
                  <a:lnTo>
                    <a:pt x="228" y="380"/>
                  </a:lnTo>
                  <a:lnTo>
                    <a:pt x="228" y="348"/>
                  </a:lnTo>
                  <a:lnTo>
                    <a:pt x="178" y="348"/>
                  </a:lnTo>
                  <a:close/>
                  <a:moveTo>
                    <a:pt x="105" y="348"/>
                  </a:moveTo>
                  <a:lnTo>
                    <a:pt x="105" y="380"/>
                  </a:lnTo>
                  <a:lnTo>
                    <a:pt x="152" y="380"/>
                  </a:lnTo>
                  <a:lnTo>
                    <a:pt x="152" y="348"/>
                  </a:lnTo>
                  <a:lnTo>
                    <a:pt x="105" y="348"/>
                  </a:lnTo>
                  <a:close/>
                  <a:moveTo>
                    <a:pt x="29" y="348"/>
                  </a:moveTo>
                  <a:lnTo>
                    <a:pt x="29" y="380"/>
                  </a:lnTo>
                  <a:lnTo>
                    <a:pt x="79" y="380"/>
                  </a:lnTo>
                  <a:lnTo>
                    <a:pt x="79" y="348"/>
                  </a:lnTo>
                  <a:lnTo>
                    <a:pt x="29" y="348"/>
                  </a:lnTo>
                  <a:close/>
                  <a:moveTo>
                    <a:pt x="178" y="293"/>
                  </a:moveTo>
                  <a:lnTo>
                    <a:pt x="178" y="325"/>
                  </a:lnTo>
                  <a:lnTo>
                    <a:pt x="228" y="325"/>
                  </a:lnTo>
                  <a:lnTo>
                    <a:pt x="228" y="293"/>
                  </a:lnTo>
                  <a:lnTo>
                    <a:pt x="178" y="293"/>
                  </a:lnTo>
                  <a:close/>
                  <a:moveTo>
                    <a:pt x="105" y="293"/>
                  </a:moveTo>
                  <a:lnTo>
                    <a:pt x="105" y="325"/>
                  </a:lnTo>
                  <a:lnTo>
                    <a:pt x="152" y="325"/>
                  </a:lnTo>
                  <a:lnTo>
                    <a:pt x="152" y="293"/>
                  </a:lnTo>
                  <a:lnTo>
                    <a:pt x="105" y="293"/>
                  </a:lnTo>
                  <a:close/>
                  <a:moveTo>
                    <a:pt x="29" y="293"/>
                  </a:moveTo>
                  <a:lnTo>
                    <a:pt x="29" y="325"/>
                  </a:lnTo>
                  <a:lnTo>
                    <a:pt x="79" y="325"/>
                  </a:lnTo>
                  <a:lnTo>
                    <a:pt x="79" y="293"/>
                  </a:lnTo>
                  <a:lnTo>
                    <a:pt x="29" y="293"/>
                  </a:lnTo>
                  <a:close/>
                  <a:moveTo>
                    <a:pt x="29" y="34"/>
                  </a:moveTo>
                  <a:lnTo>
                    <a:pt x="29" y="264"/>
                  </a:lnTo>
                  <a:lnTo>
                    <a:pt x="228" y="264"/>
                  </a:lnTo>
                  <a:lnTo>
                    <a:pt x="228" y="34"/>
                  </a:lnTo>
                  <a:lnTo>
                    <a:pt x="29" y="34"/>
                  </a:lnTo>
                  <a:close/>
                  <a:moveTo>
                    <a:pt x="178" y="0"/>
                  </a:moveTo>
                  <a:lnTo>
                    <a:pt x="228" y="0"/>
                  </a:lnTo>
                  <a:lnTo>
                    <a:pt x="228" y="8"/>
                  </a:lnTo>
                  <a:lnTo>
                    <a:pt x="257" y="8"/>
                  </a:lnTo>
                  <a:lnTo>
                    <a:pt x="257" y="408"/>
                  </a:lnTo>
                  <a:lnTo>
                    <a:pt x="0" y="408"/>
                  </a:lnTo>
                  <a:lnTo>
                    <a:pt x="0" y="8"/>
                  </a:lnTo>
                  <a:lnTo>
                    <a:pt x="178" y="8"/>
                  </a:lnTo>
                  <a:lnTo>
                    <a:pt x="1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4" name="Freeform 993"/>
            <p:cNvSpPr>
              <a:spLocks noEditPoints="1"/>
            </p:cNvSpPr>
            <p:nvPr/>
          </p:nvSpPr>
          <p:spPr bwMode="auto">
            <a:xfrm>
              <a:off x="18010754" y="1284288"/>
              <a:ext cx="374650" cy="369888"/>
            </a:xfrm>
            <a:custGeom>
              <a:avLst/>
              <a:gdLst>
                <a:gd name="T0" fmla="*/ 118 w 236"/>
                <a:gd name="T1" fmla="*/ 47 h 233"/>
                <a:gd name="T2" fmla="*/ 105 w 236"/>
                <a:gd name="T3" fmla="*/ 50 h 233"/>
                <a:gd name="T4" fmla="*/ 92 w 236"/>
                <a:gd name="T5" fmla="*/ 52 h 233"/>
                <a:gd name="T6" fmla="*/ 68 w 236"/>
                <a:gd name="T7" fmla="*/ 68 h 233"/>
                <a:gd name="T8" fmla="*/ 55 w 236"/>
                <a:gd name="T9" fmla="*/ 89 h 233"/>
                <a:gd name="T10" fmla="*/ 50 w 236"/>
                <a:gd name="T11" fmla="*/ 115 h 233"/>
                <a:gd name="T12" fmla="*/ 55 w 236"/>
                <a:gd name="T13" fmla="*/ 142 h 233"/>
                <a:gd name="T14" fmla="*/ 71 w 236"/>
                <a:gd name="T15" fmla="*/ 165 h 233"/>
                <a:gd name="T16" fmla="*/ 92 w 236"/>
                <a:gd name="T17" fmla="*/ 178 h 233"/>
                <a:gd name="T18" fmla="*/ 118 w 236"/>
                <a:gd name="T19" fmla="*/ 183 h 233"/>
                <a:gd name="T20" fmla="*/ 118 w 236"/>
                <a:gd name="T21" fmla="*/ 183 h 233"/>
                <a:gd name="T22" fmla="*/ 131 w 236"/>
                <a:gd name="T23" fmla="*/ 183 h 233"/>
                <a:gd name="T24" fmla="*/ 144 w 236"/>
                <a:gd name="T25" fmla="*/ 178 h 233"/>
                <a:gd name="T26" fmla="*/ 168 w 236"/>
                <a:gd name="T27" fmla="*/ 162 h 233"/>
                <a:gd name="T28" fmla="*/ 181 w 236"/>
                <a:gd name="T29" fmla="*/ 142 h 233"/>
                <a:gd name="T30" fmla="*/ 186 w 236"/>
                <a:gd name="T31" fmla="*/ 115 h 233"/>
                <a:gd name="T32" fmla="*/ 181 w 236"/>
                <a:gd name="T33" fmla="*/ 89 h 233"/>
                <a:gd name="T34" fmla="*/ 165 w 236"/>
                <a:gd name="T35" fmla="*/ 68 h 233"/>
                <a:gd name="T36" fmla="*/ 144 w 236"/>
                <a:gd name="T37" fmla="*/ 52 h 233"/>
                <a:gd name="T38" fmla="*/ 118 w 236"/>
                <a:gd name="T39" fmla="*/ 47 h 233"/>
                <a:gd name="T40" fmla="*/ 118 w 236"/>
                <a:gd name="T41" fmla="*/ 47 h 233"/>
                <a:gd name="T42" fmla="*/ 141 w 236"/>
                <a:gd name="T43" fmla="*/ 0 h 233"/>
                <a:gd name="T44" fmla="*/ 181 w 236"/>
                <a:gd name="T45" fmla="*/ 16 h 233"/>
                <a:gd name="T46" fmla="*/ 175 w 236"/>
                <a:gd name="T47" fmla="*/ 32 h 233"/>
                <a:gd name="T48" fmla="*/ 188 w 236"/>
                <a:gd name="T49" fmla="*/ 42 h 233"/>
                <a:gd name="T50" fmla="*/ 202 w 236"/>
                <a:gd name="T51" fmla="*/ 58 h 233"/>
                <a:gd name="T52" fmla="*/ 217 w 236"/>
                <a:gd name="T53" fmla="*/ 50 h 233"/>
                <a:gd name="T54" fmla="*/ 233 w 236"/>
                <a:gd name="T55" fmla="*/ 89 h 233"/>
                <a:gd name="T56" fmla="*/ 217 w 236"/>
                <a:gd name="T57" fmla="*/ 97 h 233"/>
                <a:gd name="T58" fmla="*/ 220 w 236"/>
                <a:gd name="T59" fmla="*/ 115 h 233"/>
                <a:gd name="T60" fmla="*/ 217 w 236"/>
                <a:gd name="T61" fmla="*/ 134 h 233"/>
                <a:gd name="T62" fmla="*/ 236 w 236"/>
                <a:gd name="T63" fmla="*/ 139 h 233"/>
                <a:gd name="T64" fmla="*/ 217 w 236"/>
                <a:gd name="T65" fmla="*/ 181 h 233"/>
                <a:gd name="T66" fmla="*/ 202 w 236"/>
                <a:gd name="T67" fmla="*/ 173 h 233"/>
                <a:gd name="T68" fmla="*/ 191 w 236"/>
                <a:gd name="T69" fmla="*/ 186 h 233"/>
                <a:gd name="T70" fmla="*/ 178 w 236"/>
                <a:gd name="T71" fmla="*/ 199 h 233"/>
                <a:gd name="T72" fmla="*/ 183 w 236"/>
                <a:gd name="T73" fmla="*/ 215 h 233"/>
                <a:gd name="T74" fmla="*/ 144 w 236"/>
                <a:gd name="T75" fmla="*/ 233 h 233"/>
                <a:gd name="T76" fmla="*/ 136 w 236"/>
                <a:gd name="T77" fmla="*/ 215 h 233"/>
                <a:gd name="T78" fmla="*/ 118 w 236"/>
                <a:gd name="T79" fmla="*/ 217 h 233"/>
                <a:gd name="T80" fmla="*/ 102 w 236"/>
                <a:gd name="T81" fmla="*/ 215 h 233"/>
                <a:gd name="T82" fmla="*/ 94 w 236"/>
                <a:gd name="T83" fmla="*/ 233 h 233"/>
                <a:gd name="T84" fmla="*/ 55 w 236"/>
                <a:gd name="T85" fmla="*/ 217 h 233"/>
                <a:gd name="T86" fmla="*/ 60 w 236"/>
                <a:gd name="T87" fmla="*/ 199 h 233"/>
                <a:gd name="T88" fmla="*/ 47 w 236"/>
                <a:gd name="T89" fmla="*/ 189 h 233"/>
                <a:gd name="T90" fmla="*/ 34 w 236"/>
                <a:gd name="T91" fmla="*/ 176 h 233"/>
                <a:gd name="T92" fmla="*/ 18 w 236"/>
                <a:gd name="T93" fmla="*/ 181 h 233"/>
                <a:gd name="T94" fmla="*/ 3 w 236"/>
                <a:gd name="T95" fmla="*/ 142 h 233"/>
                <a:gd name="T96" fmla="*/ 18 w 236"/>
                <a:gd name="T97" fmla="*/ 134 h 233"/>
                <a:gd name="T98" fmla="*/ 16 w 236"/>
                <a:gd name="T99" fmla="*/ 118 h 233"/>
                <a:gd name="T100" fmla="*/ 18 w 236"/>
                <a:gd name="T101" fmla="*/ 100 h 233"/>
                <a:gd name="T102" fmla="*/ 0 w 236"/>
                <a:gd name="T103" fmla="*/ 92 h 233"/>
                <a:gd name="T104" fmla="*/ 18 w 236"/>
                <a:gd name="T105" fmla="*/ 52 h 233"/>
                <a:gd name="T106" fmla="*/ 34 w 236"/>
                <a:gd name="T107" fmla="*/ 58 h 233"/>
                <a:gd name="T108" fmla="*/ 44 w 236"/>
                <a:gd name="T109" fmla="*/ 45 h 233"/>
                <a:gd name="T110" fmla="*/ 58 w 236"/>
                <a:gd name="T111" fmla="*/ 34 h 233"/>
                <a:gd name="T112" fmla="*/ 52 w 236"/>
                <a:gd name="T113" fmla="*/ 16 h 233"/>
                <a:gd name="T114" fmla="*/ 92 w 236"/>
                <a:gd name="T115" fmla="*/ 0 h 233"/>
                <a:gd name="T116" fmla="*/ 99 w 236"/>
                <a:gd name="T117" fmla="*/ 16 h 233"/>
                <a:gd name="T118" fmla="*/ 118 w 236"/>
                <a:gd name="T119" fmla="*/ 13 h 233"/>
                <a:gd name="T120" fmla="*/ 133 w 236"/>
                <a:gd name="T121" fmla="*/ 16 h 233"/>
                <a:gd name="T122" fmla="*/ 141 w 236"/>
                <a:gd name="T12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 h="233">
                  <a:moveTo>
                    <a:pt x="118" y="47"/>
                  </a:moveTo>
                  <a:lnTo>
                    <a:pt x="105" y="50"/>
                  </a:lnTo>
                  <a:lnTo>
                    <a:pt x="92" y="52"/>
                  </a:lnTo>
                  <a:lnTo>
                    <a:pt x="68" y="68"/>
                  </a:lnTo>
                  <a:lnTo>
                    <a:pt x="55" y="89"/>
                  </a:lnTo>
                  <a:lnTo>
                    <a:pt x="50" y="115"/>
                  </a:lnTo>
                  <a:lnTo>
                    <a:pt x="55" y="142"/>
                  </a:lnTo>
                  <a:lnTo>
                    <a:pt x="71" y="165"/>
                  </a:lnTo>
                  <a:lnTo>
                    <a:pt x="92" y="178"/>
                  </a:lnTo>
                  <a:lnTo>
                    <a:pt x="118" y="183"/>
                  </a:lnTo>
                  <a:lnTo>
                    <a:pt x="118" y="183"/>
                  </a:lnTo>
                  <a:lnTo>
                    <a:pt x="131" y="183"/>
                  </a:lnTo>
                  <a:lnTo>
                    <a:pt x="144" y="178"/>
                  </a:lnTo>
                  <a:lnTo>
                    <a:pt x="168" y="162"/>
                  </a:lnTo>
                  <a:lnTo>
                    <a:pt x="181" y="142"/>
                  </a:lnTo>
                  <a:lnTo>
                    <a:pt x="186" y="115"/>
                  </a:lnTo>
                  <a:lnTo>
                    <a:pt x="181" y="89"/>
                  </a:lnTo>
                  <a:lnTo>
                    <a:pt x="165" y="68"/>
                  </a:lnTo>
                  <a:lnTo>
                    <a:pt x="144" y="52"/>
                  </a:lnTo>
                  <a:lnTo>
                    <a:pt x="118" y="47"/>
                  </a:lnTo>
                  <a:lnTo>
                    <a:pt x="118" y="47"/>
                  </a:lnTo>
                  <a:close/>
                  <a:moveTo>
                    <a:pt x="141" y="0"/>
                  </a:moveTo>
                  <a:lnTo>
                    <a:pt x="181" y="16"/>
                  </a:lnTo>
                  <a:lnTo>
                    <a:pt x="175" y="32"/>
                  </a:lnTo>
                  <a:lnTo>
                    <a:pt x="188" y="42"/>
                  </a:lnTo>
                  <a:lnTo>
                    <a:pt x="202" y="58"/>
                  </a:lnTo>
                  <a:lnTo>
                    <a:pt x="217" y="50"/>
                  </a:lnTo>
                  <a:lnTo>
                    <a:pt x="233" y="89"/>
                  </a:lnTo>
                  <a:lnTo>
                    <a:pt x="217" y="97"/>
                  </a:lnTo>
                  <a:lnTo>
                    <a:pt x="220" y="115"/>
                  </a:lnTo>
                  <a:lnTo>
                    <a:pt x="217" y="134"/>
                  </a:lnTo>
                  <a:lnTo>
                    <a:pt x="236" y="139"/>
                  </a:lnTo>
                  <a:lnTo>
                    <a:pt x="217" y="181"/>
                  </a:lnTo>
                  <a:lnTo>
                    <a:pt x="202" y="173"/>
                  </a:lnTo>
                  <a:lnTo>
                    <a:pt x="191" y="186"/>
                  </a:lnTo>
                  <a:lnTo>
                    <a:pt x="178" y="199"/>
                  </a:lnTo>
                  <a:lnTo>
                    <a:pt x="183" y="215"/>
                  </a:lnTo>
                  <a:lnTo>
                    <a:pt x="144" y="233"/>
                  </a:lnTo>
                  <a:lnTo>
                    <a:pt x="136" y="215"/>
                  </a:lnTo>
                  <a:lnTo>
                    <a:pt x="118" y="217"/>
                  </a:lnTo>
                  <a:lnTo>
                    <a:pt x="102" y="215"/>
                  </a:lnTo>
                  <a:lnTo>
                    <a:pt x="94" y="233"/>
                  </a:lnTo>
                  <a:lnTo>
                    <a:pt x="55" y="217"/>
                  </a:lnTo>
                  <a:lnTo>
                    <a:pt x="60" y="199"/>
                  </a:lnTo>
                  <a:lnTo>
                    <a:pt x="47" y="189"/>
                  </a:lnTo>
                  <a:lnTo>
                    <a:pt x="34" y="176"/>
                  </a:lnTo>
                  <a:lnTo>
                    <a:pt x="18" y="181"/>
                  </a:lnTo>
                  <a:lnTo>
                    <a:pt x="3" y="142"/>
                  </a:lnTo>
                  <a:lnTo>
                    <a:pt x="18" y="134"/>
                  </a:lnTo>
                  <a:lnTo>
                    <a:pt x="16" y="118"/>
                  </a:lnTo>
                  <a:lnTo>
                    <a:pt x="18" y="100"/>
                  </a:lnTo>
                  <a:lnTo>
                    <a:pt x="0" y="92"/>
                  </a:lnTo>
                  <a:lnTo>
                    <a:pt x="18" y="52"/>
                  </a:lnTo>
                  <a:lnTo>
                    <a:pt x="34" y="58"/>
                  </a:lnTo>
                  <a:lnTo>
                    <a:pt x="44" y="45"/>
                  </a:lnTo>
                  <a:lnTo>
                    <a:pt x="58" y="34"/>
                  </a:lnTo>
                  <a:lnTo>
                    <a:pt x="52" y="16"/>
                  </a:lnTo>
                  <a:lnTo>
                    <a:pt x="92" y="0"/>
                  </a:lnTo>
                  <a:lnTo>
                    <a:pt x="99" y="16"/>
                  </a:lnTo>
                  <a:lnTo>
                    <a:pt x="118" y="13"/>
                  </a:lnTo>
                  <a:lnTo>
                    <a:pt x="133" y="16"/>
                  </a:lnTo>
                  <a:lnTo>
                    <a:pt x="1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5" name="Freeform 994"/>
            <p:cNvSpPr/>
            <p:nvPr/>
          </p:nvSpPr>
          <p:spPr bwMode="auto">
            <a:xfrm>
              <a:off x="17145567" y="2082800"/>
              <a:ext cx="369888" cy="411163"/>
            </a:xfrm>
            <a:custGeom>
              <a:avLst/>
              <a:gdLst>
                <a:gd name="T0" fmla="*/ 37 w 233"/>
                <a:gd name="T1" fmla="*/ 0 h 259"/>
                <a:gd name="T2" fmla="*/ 50 w 233"/>
                <a:gd name="T3" fmla="*/ 5 h 259"/>
                <a:gd name="T4" fmla="*/ 63 w 233"/>
                <a:gd name="T5" fmla="*/ 16 h 259"/>
                <a:gd name="T6" fmla="*/ 76 w 233"/>
                <a:gd name="T7" fmla="*/ 26 h 259"/>
                <a:gd name="T8" fmla="*/ 84 w 233"/>
                <a:gd name="T9" fmla="*/ 34 h 259"/>
                <a:gd name="T10" fmla="*/ 105 w 233"/>
                <a:gd name="T11" fmla="*/ 68 h 259"/>
                <a:gd name="T12" fmla="*/ 212 w 233"/>
                <a:gd name="T13" fmla="*/ 47 h 259"/>
                <a:gd name="T14" fmla="*/ 228 w 233"/>
                <a:gd name="T15" fmla="*/ 71 h 259"/>
                <a:gd name="T16" fmla="*/ 134 w 233"/>
                <a:gd name="T17" fmla="*/ 110 h 259"/>
                <a:gd name="T18" fmla="*/ 165 w 233"/>
                <a:gd name="T19" fmla="*/ 157 h 259"/>
                <a:gd name="T20" fmla="*/ 218 w 233"/>
                <a:gd name="T21" fmla="*/ 160 h 259"/>
                <a:gd name="T22" fmla="*/ 233 w 233"/>
                <a:gd name="T23" fmla="*/ 183 h 259"/>
                <a:gd name="T24" fmla="*/ 160 w 233"/>
                <a:gd name="T25" fmla="*/ 201 h 259"/>
                <a:gd name="T26" fmla="*/ 115 w 233"/>
                <a:gd name="T27" fmla="*/ 259 h 259"/>
                <a:gd name="T28" fmla="*/ 100 w 233"/>
                <a:gd name="T29" fmla="*/ 236 h 259"/>
                <a:gd name="T30" fmla="*/ 118 w 233"/>
                <a:gd name="T31" fmla="*/ 188 h 259"/>
                <a:gd name="T32" fmla="*/ 87 w 233"/>
                <a:gd name="T33" fmla="*/ 141 h 259"/>
                <a:gd name="T34" fmla="*/ 13 w 233"/>
                <a:gd name="T35" fmla="*/ 212 h 259"/>
                <a:gd name="T36" fmla="*/ 0 w 233"/>
                <a:gd name="T37" fmla="*/ 188 h 259"/>
                <a:gd name="T38" fmla="*/ 58 w 233"/>
                <a:gd name="T39" fmla="*/ 99 h 259"/>
                <a:gd name="T40" fmla="*/ 34 w 233"/>
                <a:gd name="T41" fmla="*/ 65 h 259"/>
                <a:gd name="T42" fmla="*/ 29 w 233"/>
                <a:gd name="T43" fmla="*/ 55 h 259"/>
                <a:gd name="T44" fmla="*/ 24 w 233"/>
                <a:gd name="T45" fmla="*/ 39 h 259"/>
                <a:gd name="T46" fmla="*/ 21 w 233"/>
                <a:gd name="T47" fmla="*/ 23 h 259"/>
                <a:gd name="T48" fmla="*/ 24 w 233"/>
                <a:gd name="T49" fmla="*/ 10 h 259"/>
                <a:gd name="T50" fmla="*/ 26 w 233"/>
                <a:gd name="T51" fmla="*/ 2 h 259"/>
                <a:gd name="T52" fmla="*/ 37 w 233"/>
                <a:gd name="T5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 h="259">
                  <a:moveTo>
                    <a:pt x="37" y="0"/>
                  </a:moveTo>
                  <a:lnTo>
                    <a:pt x="50" y="5"/>
                  </a:lnTo>
                  <a:lnTo>
                    <a:pt x="63" y="16"/>
                  </a:lnTo>
                  <a:lnTo>
                    <a:pt x="76" y="26"/>
                  </a:lnTo>
                  <a:lnTo>
                    <a:pt x="84" y="34"/>
                  </a:lnTo>
                  <a:lnTo>
                    <a:pt x="105" y="68"/>
                  </a:lnTo>
                  <a:lnTo>
                    <a:pt x="212" y="47"/>
                  </a:lnTo>
                  <a:lnTo>
                    <a:pt x="228" y="71"/>
                  </a:lnTo>
                  <a:lnTo>
                    <a:pt x="134" y="110"/>
                  </a:lnTo>
                  <a:lnTo>
                    <a:pt x="165" y="157"/>
                  </a:lnTo>
                  <a:lnTo>
                    <a:pt x="218" y="160"/>
                  </a:lnTo>
                  <a:lnTo>
                    <a:pt x="233" y="183"/>
                  </a:lnTo>
                  <a:lnTo>
                    <a:pt x="160" y="201"/>
                  </a:lnTo>
                  <a:lnTo>
                    <a:pt x="115" y="259"/>
                  </a:lnTo>
                  <a:lnTo>
                    <a:pt x="100" y="236"/>
                  </a:lnTo>
                  <a:lnTo>
                    <a:pt x="118" y="188"/>
                  </a:lnTo>
                  <a:lnTo>
                    <a:pt x="87" y="141"/>
                  </a:lnTo>
                  <a:lnTo>
                    <a:pt x="13" y="212"/>
                  </a:lnTo>
                  <a:lnTo>
                    <a:pt x="0" y="188"/>
                  </a:lnTo>
                  <a:lnTo>
                    <a:pt x="58" y="99"/>
                  </a:lnTo>
                  <a:lnTo>
                    <a:pt x="34" y="65"/>
                  </a:lnTo>
                  <a:lnTo>
                    <a:pt x="29" y="55"/>
                  </a:lnTo>
                  <a:lnTo>
                    <a:pt x="24" y="39"/>
                  </a:lnTo>
                  <a:lnTo>
                    <a:pt x="21" y="23"/>
                  </a:lnTo>
                  <a:lnTo>
                    <a:pt x="24" y="10"/>
                  </a:lnTo>
                  <a:lnTo>
                    <a:pt x="26" y="2"/>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6" name="Freeform 995"/>
            <p:cNvSpPr/>
            <p:nvPr/>
          </p:nvSpPr>
          <p:spPr bwMode="auto">
            <a:xfrm>
              <a:off x="17278917" y="1450975"/>
              <a:ext cx="236538" cy="223838"/>
            </a:xfrm>
            <a:custGeom>
              <a:avLst/>
              <a:gdLst>
                <a:gd name="T0" fmla="*/ 100 w 149"/>
                <a:gd name="T1" fmla="*/ 0 h 141"/>
                <a:gd name="T2" fmla="*/ 121 w 149"/>
                <a:gd name="T3" fmla="*/ 0 h 141"/>
                <a:gd name="T4" fmla="*/ 139 w 149"/>
                <a:gd name="T5" fmla="*/ 13 h 141"/>
                <a:gd name="T6" fmla="*/ 149 w 149"/>
                <a:gd name="T7" fmla="*/ 31 h 141"/>
                <a:gd name="T8" fmla="*/ 149 w 149"/>
                <a:gd name="T9" fmla="*/ 31 h 141"/>
                <a:gd name="T10" fmla="*/ 149 w 149"/>
                <a:gd name="T11" fmla="*/ 37 h 141"/>
                <a:gd name="T12" fmla="*/ 149 w 149"/>
                <a:gd name="T13" fmla="*/ 44 h 141"/>
                <a:gd name="T14" fmla="*/ 149 w 149"/>
                <a:gd name="T15" fmla="*/ 55 h 141"/>
                <a:gd name="T16" fmla="*/ 144 w 149"/>
                <a:gd name="T17" fmla="*/ 57 h 141"/>
                <a:gd name="T18" fmla="*/ 139 w 149"/>
                <a:gd name="T19" fmla="*/ 60 h 141"/>
                <a:gd name="T20" fmla="*/ 134 w 149"/>
                <a:gd name="T21" fmla="*/ 52 h 141"/>
                <a:gd name="T22" fmla="*/ 128 w 149"/>
                <a:gd name="T23" fmla="*/ 50 h 141"/>
                <a:gd name="T24" fmla="*/ 121 w 149"/>
                <a:gd name="T25" fmla="*/ 47 h 141"/>
                <a:gd name="T26" fmla="*/ 115 w 149"/>
                <a:gd name="T27" fmla="*/ 47 h 141"/>
                <a:gd name="T28" fmla="*/ 105 w 149"/>
                <a:gd name="T29" fmla="*/ 47 h 141"/>
                <a:gd name="T30" fmla="*/ 97 w 149"/>
                <a:gd name="T31" fmla="*/ 52 h 141"/>
                <a:gd name="T32" fmla="*/ 92 w 149"/>
                <a:gd name="T33" fmla="*/ 57 h 141"/>
                <a:gd name="T34" fmla="*/ 89 w 149"/>
                <a:gd name="T35" fmla="*/ 68 h 141"/>
                <a:gd name="T36" fmla="*/ 86 w 149"/>
                <a:gd name="T37" fmla="*/ 73 h 141"/>
                <a:gd name="T38" fmla="*/ 89 w 149"/>
                <a:gd name="T39" fmla="*/ 86 h 141"/>
                <a:gd name="T40" fmla="*/ 94 w 149"/>
                <a:gd name="T41" fmla="*/ 105 h 141"/>
                <a:gd name="T42" fmla="*/ 110 w 149"/>
                <a:gd name="T43" fmla="*/ 126 h 141"/>
                <a:gd name="T44" fmla="*/ 94 w 149"/>
                <a:gd name="T45" fmla="*/ 141 h 141"/>
                <a:gd name="T46" fmla="*/ 58 w 149"/>
                <a:gd name="T47" fmla="*/ 126 h 141"/>
                <a:gd name="T48" fmla="*/ 31 w 149"/>
                <a:gd name="T49" fmla="*/ 110 h 141"/>
                <a:gd name="T50" fmla="*/ 16 w 149"/>
                <a:gd name="T51" fmla="*/ 94 h 141"/>
                <a:gd name="T52" fmla="*/ 5 w 149"/>
                <a:gd name="T53" fmla="*/ 78 h 141"/>
                <a:gd name="T54" fmla="*/ 0 w 149"/>
                <a:gd name="T55" fmla="*/ 68 h 141"/>
                <a:gd name="T56" fmla="*/ 0 w 149"/>
                <a:gd name="T57" fmla="*/ 63 h 141"/>
                <a:gd name="T58" fmla="*/ 0 w 149"/>
                <a:gd name="T59" fmla="*/ 42 h 141"/>
                <a:gd name="T60" fmla="*/ 13 w 149"/>
                <a:gd name="T61" fmla="*/ 26 h 141"/>
                <a:gd name="T62" fmla="*/ 31 w 149"/>
                <a:gd name="T63" fmla="*/ 16 h 141"/>
                <a:gd name="T64" fmla="*/ 42 w 149"/>
                <a:gd name="T65" fmla="*/ 13 h 141"/>
                <a:gd name="T66" fmla="*/ 52 w 149"/>
                <a:gd name="T67" fmla="*/ 16 h 141"/>
                <a:gd name="T68" fmla="*/ 63 w 149"/>
                <a:gd name="T69" fmla="*/ 21 h 141"/>
                <a:gd name="T70" fmla="*/ 71 w 149"/>
                <a:gd name="T71" fmla="*/ 26 h 141"/>
                <a:gd name="T72" fmla="*/ 73 w 149"/>
                <a:gd name="T73" fmla="*/ 18 h 141"/>
                <a:gd name="T74" fmla="*/ 81 w 149"/>
                <a:gd name="T75" fmla="*/ 10 h 141"/>
                <a:gd name="T76" fmla="*/ 89 w 149"/>
                <a:gd name="T77" fmla="*/ 2 h 141"/>
                <a:gd name="T78" fmla="*/ 100 w 149"/>
                <a:gd name="T7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41">
                  <a:moveTo>
                    <a:pt x="100" y="0"/>
                  </a:moveTo>
                  <a:lnTo>
                    <a:pt x="121" y="0"/>
                  </a:lnTo>
                  <a:lnTo>
                    <a:pt x="139" y="13"/>
                  </a:lnTo>
                  <a:lnTo>
                    <a:pt x="149" y="31"/>
                  </a:lnTo>
                  <a:lnTo>
                    <a:pt x="149" y="31"/>
                  </a:lnTo>
                  <a:lnTo>
                    <a:pt x="149" y="37"/>
                  </a:lnTo>
                  <a:lnTo>
                    <a:pt x="149" y="44"/>
                  </a:lnTo>
                  <a:lnTo>
                    <a:pt x="149" y="55"/>
                  </a:lnTo>
                  <a:lnTo>
                    <a:pt x="144" y="57"/>
                  </a:lnTo>
                  <a:lnTo>
                    <a:pt x="139" y="60"/>
                  </a:lnTo>
                  <a:lnTo>
                    <a:pt x="134" y="52"/>
                  </a:lnTo>
                  <a:lnTo>
                    <a:pt x="128" y="50"/>
                  </a:lnTo>
                  <a:lnTo>
                    <a:pt x="121" y="47"/>
                  </a:lnTo>
                  <a:lnTo>
                    <a:pt x="115" y="47"/>
                  </a:lnTo>
                  <a:lnTo>
                    <a:pt x="105" y="47"/>
                  </a:lnTo>
                  <a:lnTo>
                    <a:pt x="97" y="52"/>
                  </a:lnTo>
                  <a:lnTo>
                    <a:pt x="92" y="57"/>
                  </a:lnTo>
                  <a:lnTo>
                    <a:pt x="89" y="68"/>
                  </a:lnTo>
                  <a:lnTo>
                    <a:pt x="86" y="73"/>
                  </a:lnTo>
                  <a:lnTo>
                    <a:pt x="89" y="86"/>
                  </a:lnTo>
                  <a:lnTo>
                    <a:pt x="94" y="105"/>
                  </a:lnTo>
                  <a:lnTo>
                    <a:pt x="110" y="126"/>
                  </a:lnTo>
                  <a:lnTo>
                    <a:pt x="94" y="141"/>
                  </a:lnTo>
                  <a:lnTo>
                    <a:pt x="58" y="126"/>
                  </a:lnTo>
                  <a:lnTo>
                    <a:pt x="31" y="110"/>
                  </a:lnTo>
                  <a:lnTo>
                    <a:pt x="16" y="94"/>
                  </a:lnTo>
                  <a:lnTo>
                    <a:pt x="5" y="78"/>
                  </a:lnTo>
                  <a:lnTo>
                    <a:pt x="0" y="68"/>
                  </a:lnTo>
                  <a:lnTo>
                    <a:pt x="0" y="63"/>
                  </a:lnTo>
                  <a:lnTo>
                    <a:pt x="0" y="42"/>
                  </a:lnTo>
                  <a:lnTo>
                    <a:pt x="13" y="26"/>
                  </a:lnTo>
                  <a:lnTo>
                    <a:pt x="31" y="16"/>
                  </a:lnTo>
                  <a:lnTo>
                    <a:pt x="42" y="13"/>
                  </a:lnTo>
                  <a:lnTo>
                    <a:pt x="52" y="16"/>
                  </a:lnTo>
                  <a:lnTo>
                    <a:pt x="63" y="21"/>
                  </a:lnTo>
                  <a:lnTo>
                    <a:pt x="71" y="26"/>
                  </a:lnTo>
                  <a:lnTo>
                    <a:pt x="73" y="18"/>
                  </a:lnTo>
                  <a:lnTo>
                    <a:pt x="81" y="10"/>
                  </a:lnTo>
                  <a:lnTo>
                    <a:pt x="89" y="2"/>
                  </a:lnTo>
                  <a:lnTo>
                    <a:pt x="10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7" name="Freeform 996"/>
            <p:cNvSpPr/>
            <p:nvPr/>
          </p:nvSpPr>
          <p:spPr bwMode="auto">
            <a:xfrm>
              <a:off x="17424967" y="1530350"/>
              <a:ext cx="133350" cy="123825"/>
            </a:xfrm>
            <a:custGeom>
              <a:avLst/>
              <a:gdLst>
                <a:gd name="T0" fmla="*/ 23 w 84"/>
                <a:gd name="T1" fmla="*/ 0 h 78"/>
                <a:gd name="T2" fmla="*/ 29 w 84"/>
                <a:gd name="T3" fmla="*/ 2 h 78"/>
                <a:gd name="T4" fmla="*/ 34 w 84"/>
                <a:gd name="T5" fmla="*/ 5 h 78"/>
                <a:gd name="T6" fmla="*/ 42 w 84"/>
                <a:gd name="T7" fmla="*/ 10 h 78"/>
                <a:gd name="T8" fmla="*/ 44 w 84"/>
                <a:gd name="T9" fmla="*/ 15 h 78"/>
                <a:gd name="T10" fmla="*/ 49 w 84"/>
                <a:gd name="T11" fmla="*/ 13 h 78"/>
                <a:gd name="T12" fmla="*/ 57 w 84"/>
                <a:gd name="T13" fmla="*/ 10 h 78"/>
                <a:gd name="T14" fmla="*/ 60 w 84"/>
                <a:gd name="T15" fmla="*/ 10 h 78"/>
                <a:gd name="T16" fmla="*/ 65 w 84"/>
                <a:gd name="T17" fmla="*/ 10 h 78"/>
                <a:gd name="T18" fmla="*/ 73 w 84"/>
                <a:gd name="T19" fmla="*/ 13 h 78"/>
                <a:gd name="T20" fmla="*/ 81 w 84"/>
                <a:gd name="T21" fmla="*/ 21 h 78"/>
                <a:gd name="T22" fmla="*/ 84 w 84"/>
                <a:gd name="T23" fmla="*/ 28 h 78"/>
                <a:gd name="T24" fmla="*/ 84 w 84"/>
                <a:gd name="T25" fmla="*/ 36 h 78"/>
                <a:gd name="T26" fmla="*/ 81 w 84"/>
                <a:gd name="T27" fmla="*/ 39 h 78"/>
                <a:gd name="T28" fmla="*/ 78 w 84"/>
                <a:gd name="T29" fmla="*/ 49 h 78"/>
                <a:gd name="T30" fmla="*/ 70 w 84"/>
                <a:gd name="T31" fmla="*/ 60 h 78"/>
                <a:gd name="T32" fmla="*/ 55 w 84"/>
                <a:gd name="T33" fmla="*/ 70 h 78"/>
                <a:gd name="T34" fmla="*/ 31 w 84"/>
                <a:gd name="T35" fmla="*/ 78 h 78"/>
                <a:gd name="T36" fmla="*/ 23 w 84"/>
                <a:gd name="T37" fmla="*/ 73 h 78"/>
                <a:gd name="T38" fmla="*/ 8 w 84"/>
                <a:gd name="T39" fmla="*/ 52 h 78"/>
                <a:gd name="T40" fmla="*/ 0 w 84"/>
                <a:gd name="T41" fmla="*/ 34 h 78"/>
                <a:gd name="T42" fmla="*/ 0 w 84"/>
                <a:gd name="T43" fmla="*/ 23 h 78"/>
                <a:gd name="T44" fmla="*/ 0 w 84"/>
                <a:gd name="T45" fmla="*/ 18 h 78"/>
                <a:gd name="T46" fmla="*/ 2 w 84"/>
                <a:gd name="T47" fmla="*/ 10 h 78"/>
                <a:gd name="T48" fmla="*/ 8 w 84"/>
                <a:gd name="T49" fmla="*/ 5 h 78"/>
                <a:gd name="T50" fmla="*/ 15 w 84"/>
                <a:gd name="T51" fmla="*/ 2 h 78"/>
                <a:gd name="T52" fmla="*/ 23 w 84"/>
                <a:gd name="T5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78">
                  <a:moveTo>
                    <a:pt x="23" y="0"/>
                  </a:moveTo>
                  <a:lnTo>
                    <a:pt x="29" y="2"/>
                  </a:lnTo>
                  <a:lnTo>
                    <a:pt x="34" y="5"/>
                  </a:lnTo>
                  <a:lnTo>
                    <a:pt x="42" y="10"/>
                  </a:lnTo>
                  <a:lnTo>
                    <a:pt x="44" y="15"/>
                  </a:lnTo>
                  <a:lnTo>
                    <a:pt x="49" y="13"/>
                  </a:lnTo>
                  <a:lnTo>
                    <a:pt x="57" y="10"/>
                  </a:lnTo>
                  <a:lnTo>
                    <a:pt x="60" y="10"/>
                  </a:lnTo>
                  <a:lnTo>
                    <a:pt x="65" y="10"/>
                  </a:lnTo>
                  <a:lnTo>
                    <a:pt x="73" y="13"/>
                  </a:lnTo>
                  <a:lnTo>
                    <a:pt x="81" y="21"/>
                  </a:lnTo>
                  <a:lnTo>
                    <a:pt x="84" y="28"/>
                  </a:lnTo>
                  <a:lnTo>
                    <a:pt x="84" y="36"/>
                  </a:lnTo>
                  <a:lnTo>
                    <a:pt x="81" y="39"/>
                  </a:lnTo>
                  <a:lnTo>
                    <a:pt x="78" y="49"/>
                  </a:lnTo>
                  <a:lnTo>
                    <a:pt x="70" y="60"/>
                  </a:lnTo>
                  <a:lnTo>
                    <a:pt x="55" y="70"/>
                  </a:lnTo>
                  <a:lnTo>
                    <a:pt x="31" y="78"/>
                  </a:lnTo>
                  <a:lnTo>
                    <a:pt x="23" y="73"/>
                  </a:lnTo>
                  <a:lnTo>
                    <a:pt x="8" y="52"/>
                  </a:lnTo>
                  <a:lnTo>
                    <a:pt x="0" y="34"/>
                  </a:lnTo>
                  <a:lnTo>
                    <a:pt x="0" y="23"/>
                  </a:lnTo>
                  <a:lnTo>
                    <a:pt x="0" y="18"/>
                  </a:lnTo>
                  <a:lnTo>
                    <a:pt x="2" y="10"/>
                  </a:lnTo>
                  <a:lnTo>
                    <a:pt x="8" y="5"/>
                  </a:lnTo>
                  <a:lnTo>
                    <a:pt x="15" y="2"/>
                  </a:lnTo>
                  <a:lnTo>
                    <a:pt x="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8" name="Freeform 997"/>
            <p:cNvSpPr/>
            <p:nvPr/>
          </p:nvSpPr>
          <p:spPr bwMode="auto">
            <a:xfrm>
              <a:off x="21698517" y="847725"/>
              <a:ext cx="236538" cy="220663"/>
            </a:xfrm>
            <a:custGeom>
              <a:avLst/>
              <a:gdLst>
                <a:gd name="T0" fmla="*/ 99 w 149"/>
                <a:gd name="T1" fmla="*/ 0 h 139"/>
                <a:gd name="T2" fmla="*/ 120 w 149"/>
                <a:gd name="T3" fmla="*/ 0 h 139"/>
                <a:gd name="T4" fmla="*/ 138 w 149"/>
                <a:gd name="T5" fmla="*/ 11 h 139"/>
                <a:gd name="T6" fmla="*/ 149 w 149"/>
                <a:gd name="T7" fmla="*/ 29 h 139"/>
                <a:gd name="T8" fmla="*/ 149 w 149"/>
                <a:gd name="T9" fmla="*/ 32 h 139"/>
                <a:gd name="T10" fmla="*/ 149 w 149"/>
                <a:gd name="T11" fmla="*/ 37 h 139"/>
                <a:gd name="T12" fmla="*/ 149 w 149"/>
                <a:gd name="T13" fmla="*/ 45 h 139"/>
                <a:gd name="T14" fmla="*/ 149 w 149"/>
                <a:gd name="T15" fmla="*/ 55 h 139"/>
                <a:gd name="T16" fmla="*/ 141 w 149"/>
                <a:gd name="T17" fmla="*/ 55 h 139"/>
                <a:gd name="T18" fmla="*/ 136 w 149"/>
                <a:gd name="T19" fmla="*/ 58 h 139"/>
                <a:gd name="T20" fmla="*/ 133 w 149"/>
                <a:gd name="T21" fmla="*/ 53 h 139"/>
                <a:gd name="T22" fmla="*/ 125 w 149"/>
                <a:gd name="T23" fmla="*/ 47 h 139"/>
                <a:gd name="T24" fmla="*/ 120 w 149"/>
                <a:gd name="T25" fmla="*/ 45 h 139"/>
                <a:gd name="T26" fmla="*/ 112 w 149"/>
                <a:gd name="T27" fmla="*/ 45 h 139"/>
                <a:gd name="T28" fmla="*/ 104 w 149"/>
                <a:gd name="T29" fmla="*/ 47 h 139"/>
                <a:gd name="T30" fmla="*/ 96 w 149"/>
                <a:gd name="T31" fmla="*/ 50 h 139"/>
                <a:gd name="T32" fmla="*/ 91 w 149"/>
                <a:gd name="T33" fmla="*/ 58 h 139"/>
                <a:gd name="T34" fmla="*/ 86 w 149"/>
                <a:gd name="T35" fmla="*/ 66 h 139"/>
                <a:gd name="T36" fmla="*/ 86 w 149"/>
                <a:gd name="T37" fmla="*/ 73 h 139"/>
                <a:gd name="T38" fmla="*/ 86 w 149"/>
                <a:gd name="T39" fmla="*/ 87 h 139"/>
                <a:gd name="T40" fmla="*/ 94 w 149"/>
                <a:gd name="T41" fmla="*/ 102 h 139"/>
                <a:gd name="T42" fmla="*/ 109 w 149"/>
                <a:gd name="T43" fmla="*/ 126 h 139"/>
                <a:gd name="T44" fmla="*/ 94 w 149"/>
                <a:gd name="T45" fmla="*/ 139 h 139"/>
                <a:gd name="T46" fmla="*/ 57 w 149"/>
                <a:gd name="T47" fmla="*/ 126 h 139"/>
                <a:gd name="T48" fmla="*/ 31 w 149"/>
                <a:gd name="T49" fmla="*/ 110 h 139"/>
                <a:gd name="T50" fmla="*/ 15 w 149"/>
                <a:gd name="T51" fmla="*/ 92 h 139"/>
                <a:gd name="T52" fmla="*/ 5 w 149"/>
                <a:gd name="T53" fmla="*/ 79 h 139"/>
                <a:gd name="T54" fmla="*/ 0 w 149"/>
                <a:gd name="T55" fmla="*/ 68 h 139"/>
                <a:gd name="T56" fmla="*/ 0 w 149"/>
                <a:gd name="T57" fmla="*/ 63 h 139"/>
                <a:gd name="T58" fmla="*/ 0 w 149"/>
                <a:gd name="T59" fmla="*/ 42 h 139"/>
                <a:gd name="T60" fmla="*/ 10 w 149"/>
                <a:gd name="T61" fmla="*/ 24 h 139"/>
                <a:gd name="T62" fmla="*/ 31 w 149"/>
                <a:gd name="T63" fmla="*/ 13 h 139"/>
                <a:gd name="T64" fmla="*/ 41 w 149"/>
                <a:gd name="T65" fmla="*/ 13 h 139"/>
                <a:gd name="T66" fmla="*/ 52 w 149"/>
                <a:gd name="T67" fmla="*/ 16 h 139"/>
                <a:gd name="T68" fmla="*/ 60 w 149"/>
                <a:gd name="T69" fmla="*/ 19 h 139"/>
                <a:gd name="T70" fmla="*/ 68 w 149"/>
                <a:gd name="T71" fmla="*/ 26 h 139"/>
                <a:gd name="T72" fmla="*/ 73 w 149"/>
                <a:gd name="T73" fmla="*/ 16 h 139"/>
                <a:gd name="T74" fmla="*/ 81 w 149"/>
                <a:gd name="T75" fmla="*/ 8 h 139"/>
                <a:gd name="T76" fmla="*/ 89 w 149"/>
                <a:gd name="T77" fmla="*/ 3 h 139"/>
                <a:gd name="T78" fmla="*/ 99 w 149"/>
                <a:gd name="T7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39">
                  <a:moveTo>
                    <a:pt x="99" y="0"/>
                  </a:moveTo>
                  <a:lnTo>
                    <a:pt x="120" y="0"/>
                  </a:lnTo>
                  <a:lnTo>
                    <a:pt x="138" y="11"/>
                  </a:lnTo>
                  <a:lnTo>
                    <a:pt x="149" y="29"/>
                  </a:lnTo>
                  <a:lnTo>
                    <a:pt x="149" y="32"/>
                  </a:lnTo>
                  <a:lnTo>
                    <a:pt x="149" y="37"/>
                  </a:lnTo>
                  <a:lnTo>
                    <a:pt x="149" y="45"/>
                  </a:lnTo>
                  <a:lnTo>
                    <a:pt x="149" y="55"/>
                  </a:lnTo>
                  <a:lnTo>
                    <a:pt x="141" y="55"/>
                  </a:lnTo>
                  <a:lnTo>
                    <a:pt x="136" y="58"/>
                  </a:lnTo>
                  <a:lnTo>
                    <a:pt x="133" y="53"/>
                  </a:lnTo>
                  <a:lnTo>
                    <a:pt x="125" y="47"/>
                  </a:lnTo>
                  <a:lnTo>
                    <a:pt x="120" y="45"/>
                  </a:lnTo>
                  <a:lnTo>
                    <a:pt x="112" y="45"/>
                  </a:lnTo>
                  <a:lnTo>
                    <a:pt x="104" y="47"/>
                  </a:lnTo>
                  <a:lnTo>
                    <a:pt x="96" y="50"/>
                  </a:lnTo>
                  <a:lnTo>
                    <a:pt x="91" y="58"/>
                  </a:lnTo>
                  <a:lnTo>
                    <a:pt x="86" y="66"/>
                  </a:lnTo>
                  <a:lnTo>
                    <a:pt x="86" y="73"/>
                  </a:lnTo>
                  <a:lnTo>
                    <a:pt x="86" y="87"/>
                  </a:lnTo>
                  <a:lnTo>
                    <a:pt x="94" y="102"/>
                  </a:lnTo>
                  <a:lnTo>
                    <a:pt x="109" y="126"/>
                  </a:lnTo>
                  <a:lnTo>
                    <a:pt x="94" y="139"/>
                  </a:lnTo>
                  <a:lnTo>
                    <a:pt x="57" y="126"/>
                  </a:lnTo>
                  <a:lnTo>
                    <a:pt x="31" y="110"/>
                  </a:lnTo>
                  <a:lnTo>
                    <a:pt x="15" y="92"/>
                  </a:lnTo>
                  <a:lnTo>
                    <a:pt x="5" y="79"/>
                  </a:lnTo>
                  <a:lnTo>
                    <a:pt x="0" y="68"/>
                  </a:lnTo>
                  <a:lnTo>
                    <a:pt x="0" y="63"/>
                  </a:lnTo>
                  <a:lnTo>
                    <a:pt x="0" y="42"/>
                  </a:lnTo>
                  <a:lnTo>
                    <a:pt x="10" y="24"/>
                  </a:lnTo>
                  <a:lnTo>
                    <a:pt x="31" y="13"/>
                  </a:lnTo>
                  <a:lnTo>
                    <a:pt x="41" y="13"/>
                  </a:lnTo>
                  <a:lnTo>
                    <a:pt x="52" y="16"/>
                  </a:lnTo>
                  <a:lnTo>
                    <a:pt x="60" y="19"/>
                  </a:lnTo>
                  <a:lnTo>
                    <a:pt x="68" y="26"/>
                  </a:lnTo>
                  <a:lnTo>
                    <a:pt x="73" y="16"/>
                  </a:lnTo>
                  <a:lnTo>
                    <a:pt x="81" y="8"/>
                  </a:lnTo>
                  <a:lnTo>
                    <a:pt x="89" y="3"/>
                  </a:lnTo>
                  <a:lnTo>
                    <a:pt x="9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9" name="Freeform 998"/>
            <p:cNvSpPr/>
            <p:nvPr/>
          </p:nvSpPr>
          <p:spPr bwMode="auto">
            <a:xfrm>
              <a:off x="21842979" y="927100"/>
              <a:ext cx="133350" cy="123825"/>
            </a:xfrm>
            <a:custGeom>
              <a:avLst/>
              <a:gdLst>
                <a:gd name="T0" fmla="*/ 21 w 84"/>
                <a:gd name="T1" fmla="*/ 0 h 78"/>
                <a:gd name="T2" fmla="*/ 26 w 84"/>
                <a:gd name="T3" fmla="*/ 0 h 78"/>
                <a:gd name="T4" fmla="*/ 34 w 84"/>
                <a:gd name="T5" fmla="*/ 3 h 78"/>
                <a:gd name="T6" fmla="*/ 39 w 84"/>
                <a:gd name="T7" fmla="*/ 8 h 78"/>
                <a:gd name="T8" fmla="*/ 45 w 84"/>
                <a:gd name="T9" fmla="*/ 16 h 78"/>
                <a:gd name="T10" fmla="*/ 50 w 84"/>
                <a:gd name="T11" fmla="*/ 10 h 78"/>
                <a:gd name="T12" fmla="*/ 55 w 84"/>
                <a:gd name="T13" fmla="*/ 8 h 78"/>
                <a:gd name="T14" fmla="*/ 60 w 84"/>
                <a:gd name="T15" fmla="*/ 8 h 78"/>
                <a:gd name="T16" fmla="*/ 66 w 84"/>
                <a:gd name="T17" fmla="*/ 8 h 78"/>
                <a:gd name="T18" fmla="*/ 73 w 84"/>
                <a:gd name="T19" fmla="*/ 13 h 78"/>
                <a:gd name="T20" fmla="*/ 79 w 84"/>
                <a:gd name="T21" fmla="*/ 18 h 78"/>
                <a:gd name="T22" fmla="*/ 84 w 84"/>
                <a:gd name="T23" fmla="*/ 26 h 78"/>
                <a:gd name="T24" fmla="*/ 84 w 84"/>
                <a:gd name="T25" fmla="*/ 37 h 78"/>
                <a:gd name="T26" fmla="*/ 81 w 84"/>
                <a:gd name="T27" fmla="*/ 39 h 78"/>
                <a:gd name="T28" fmla="*/ 79 w 84"/>
                <a:gd name="T29" fmla="*/ 47 h 78"/>
                <a:gd name="T30" fmla="*/ 68 w 84"/>
                <a:gd name="T31" fmla="*/ 58 h 78"/>
                <a:gd name="T32" fmla="*/ 53 w 84"/>
                <a:gd name="T33" fmla="*/ 68 h 78"/>
                <a:gd name="T34" fmla="*/ 29 w 84"/>
                <a:gd name="T35" fmla="*/ 78 h 78"/>
                <a:gd name="T36" fmla="*/ 21 w 84"/>
                <a:gd name="T37" fmla="*/ 71 h 78"/>
                <a:gd name="T38" fmla="*/ 5 w 84"/>
                <a:gd name="T39" fmla="*/ 50 h 78"/>
                <a:gd name="T40" fmla="*/ 0 w 84"/>
                <a:gd name="T41" fmla="*/ 34 h 78"/>
                <a:gd name="T42" fmla="*/ 0 w 84"/>
                <a:gd name="T43" fmla="*/ 21 h 78"/>
                <a:gd name="T44" fmla="*/ 0 w 84"/>
                <a:gd name="T45" fmla="*/ 18 h 78"/>
                <a:gd name="T46" fmla="*/ 3 w 84"/>
                <a:gd name="T47" fmla="*/ 10 h 78"/>
                <a:gd name="T48" fmla="*/ 8 w 84"/>
                <a:gd name="T49" fmla="*/ 5 h 78"/>
                <a:gd name="T50" fmla="*/ 16 w 84"/>
                <a:gd name="T51" fmla="*/ 0 h 78"/>
                <a:gd name="T52" fmla="*/ 21 w 84"/>
                <a:gd name="T5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78">
                  <a:moveTo>
                    <a:pt x="21" y="0"/>
                  </a:moveTo>
                  <a:lnTo>
                    <a:pt x="26" y="0"/>
                  </a:lnTo>
                  <a:lnTo>
                    <a:pt x="34" y="3"/>
                  </a:lnTo>
                  <a:lnTo>
                    <a:pt x="39" y="8"/>
                  </a:lnTo>
                  <a:lnTo>
                    <a:pt x="45" y="16"/>
                  </a:lnTo>
                  <a:lnTo>
                    <a:pt x="50" y="10"/>
                  </a:lnTo>
                  <a:lnTo>
                    <a:pt x="55" y="8"/>
                  </a:lnTo>
                  <a:lnTo>
                    <a:pt x="60" y="8"/>
                  </a:lnTo>
                  <a:lnTo>
                    <a:pt x="66" y="8"/>
                  </a:lnTo>
                  <a:lnTo>
                    <a:pt x="73" y="13"/>
                  </a:lnTo>
                  <a:lnTo>
                    <a:pt x="79" y="18"/>
                  </a:lnTo>
                  <a:lnTo>
                    <a:pt x="84" y="26"/>
                  </a:lnTo>
                  <a:lnTo>
                    <a:pt x="84" y="37"/>
                  </a:lnTo>
                  <a:lnTo>
                    <a:pt x="81" y="39"/>
                  </a:lnTo>
                  <a:lnTo>
                    <a:pt x="79" y="47"/>
                  </a:lnTo>
                  <a:lnTo>
                    <a:pt x="68" y="58"/>
                  </a:lnTo>
                  <a:lnTo>
                    <a:pt x="53" y="68"/>
                  </a:lnTo>
                  <a:lnTo>
                    <a:pt x="29" y="78"/>
                  </a:lnTo>
                  <a:lnTo>
                    <a:pt x="21" y="71"/>
                  </a:lnTo>
                  <a:lnTo>
                    <a:pt x="5" y="50"/>
                  </a:lnTo>
                  <a:lnTo>
                    <a:pt x="0" y="34"/>
                  </a:lnTo>
                  <a:lnTo>
                    <a:pt x="0" y="21"/>
                  </a:lnTo>
                  <a:lnTo>
                    <a:pt x="0" y="18"/>
                  </a:lnTo>
                  <a:lnTo>
                    <a:pt x="3" y="10"/>
                  </a:lnTo>
                  <a:lnTo>
                    <a:pt x="8" y="5"/>
                  </a:lnTo>
                  <a:lnTo>
                    <a:pt x="16" y="0"/>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0" name="Freeform 999"/>
            <p:cNvSpPr>
              <a:spLocks noEditPoints="1"/>
            </p:cNvSpPr>
            <p:nvPr/>
          </p:nvSpPr>
          <p:spPr bwMode="auto">
            <a:xfrm>
              <a:off x="10852717" y="644525"/>
              <a:ext cx="369888" cy="369888"/>
            </a:xfrm>
            <a:custGeom>
              <a:avLst/>
              <a:gdLst>
                <a:gd name="T0" fmla="*/ 115 w 233"/>
                <a:gd name="T1" fmla="*/ 50 h 233"/>
                <a:gd name="T2" fmla="*/ 102 w 233"/>
                <a:gd name="T3" fmla="*/ 50 h 233"/>
                <a:gd name="T4" fmla="*/ 89 w 233"/>
                <a:gd name="T5" fmla="*/ 55 h 233"/>
                <a:gd name="T6" fmla="*/ 68 w 233"/>
                <a:gd name="T7" fmla="*/ 71 h 233"/>
                <a:gd name="T8" fmla="*/ 52 w 233"/>
                <a:gd name="T9" fmla="*/ 92 h 233"/>
                <a:gd name="T10" fmla="*/ 47 w 233"/>
                <a:gd name="T11" fmla="*/ 118 h 233"/>
                <a:gd name="T12" fmla="*/ 52 w 233"/>
                <a:gd name="T13" fmla="*/ 144 h 233"/>
                <a:gd name="T14" fmla="*/ 68 w 233"/>
                <a:gd name="T15" fmla="*/ 165 h 233"/>
                <a:gd name="T16" fmla="*/ 89 w 233"/>
                <a:gd name="T17" fmla="*/ 181 h 233"/>
                <a:gd name="T18" fmla="*/ 115 w 233"/>
                <a:gd name="T19" fmla="*/ 186 h 233"/>
                <a:gd name="T20" fmla="*/ 115 w 233"/>
                <a:gd name="T21" fmla="*/ 186 h 233"/>
                <a:gd name="T22" fmla="*/ 131 w 233"/>
                <a:gd name="T23" fmla="*/ 183 h 233"/>
                <a:gd name="T24" fmla="*/ 144 w 233"/>
                <a:gd name="T25" fmla="*/ 181 h 233"/>
                <a:gd name="T26" fmla="*/ 165 w 233"/>
                <a:gd name="T27" fmla="*/ 165 h 233"/>
                <a:gd name="T28" fmla="*/ 178 w 233"/>
                <a:gd name="T29" fmla="*/ 141 h 233"/>
                <a:gd name="T30" fmla="*/ 183 w 233"/>
                <a:gd name="T31" fmla="*/ 118 h 233"/>
                <a:gd name="T32" fmla="*/ 178 w 233"/>
                <a:gd name="T33" fmla="*/ 89 h 233"/>
                <a:gd name="T34" fmla="*/ 165 w 233"/>
                <a:gd name="T35" fmla="*/ 68 h 233"/>
                <a:gd name="T36" fmla="*/ 141 w 233"/>
                <a:gd name="T37" fmla="*/ 55 h 233"/>
                <a:gd name="T38" fmla="*/ 115 w 233"/>
                <a:gd name="T39" fmla="*/ 50 h 233"/>
                <a:gd name="T40" fmla="*/ 115 w 233"/>
                <a:gd name="T41" fmla="*/ 50 h 233"/>
                <a:gd name="T42" fmla="*/ 139 w 233"/>
                <a:gd name="T43" fmla="*/ 0 h 233"/>
                <a:gd name="T44" fmla="*/ 181 w 233"/>
                <a:gd name="T45" fmla="*/ 16 h 233"/>
                <a:gd name="T46" fmla="*/ 173 w 233"/>
                <a:gd name="T47" fmla="*/ 34 h 233"/>
                <a:gd name="T48" fmla="*/ 186 w 233"/>
                <a:gd name="T49" fmla="*/ 44 h 233"/>
                <a:gd name="T50" fmla="*/ 199 w 233"/>
                <a:gd name="T51" fmla="*/ 57 h 233"/>
                <a:gd name="T52" fmla="*/ 215 w 233"/>
                <a:gd name="T53" fmla="*/ 50 h 233"/>
                <a:gd name="T54" fmla="*/ 233 w 233"/>
                <a:gd name="T55" fmla="*/ 92 h 233"/>
                <a:gd name="T56" fmla="*/ 215 w 233"/>
                <a:gd name="T57" fmla="*/ 97 h 233"/>
                <a:gd name="T58" fmla="*/ 217 w 233"/>
                <a:gd name="T59" fmla="*/ 115 h 233"/>
                <a:gd name="T60" fmla="*/ 217 w 233"/>
                <a:gd name="T61" fmla="*/ 133 h 233"/>
                <a:gd name="T62" fmla="*/ 233 w 233"/>
                <a:gd name="T63" fmla="*/ 141 h 233"/>
                <a:gd name="T64" fmla="*/ 217 w 233"/>
                <a:gd name="T65" fmla="*/ 181 h 233"/>
                <a:gd name="T66" fmla="*/ 199 w 233"/>
                <a:gd name="T67" fmla="*/ 175 h 233"/>
                <a:gd name="T68" fmla="*/ 188 w 233"/>
                <a:gd name="T69" fmla="*/ 188 h 233"/>
                <a:gd name="T70" fmla="*/ 175 w 233"/>
                <a:gd name="T71" fmla="*/ 199 h 233"/>
                <a:gd name="T72" fmla="*/ 183 w 233"/>
                <a:gd name="T73" fmla="*/ 217 h 233"/>
                <a:gd name="T74" fmla="*/ 141 w 233"/>
                <a:gd name="T75" fmla="*/ 233 h 233"/>
                <a:gd name="T76" fmla="*/ 136 w 233"/>
                <a:gd name="T77" fmla="*/ 217 h 233"/>
                <a:gd name="T78" fmla="*/ 115 w 233"/>
                <a:gd name="T79" fmla="*/ 220 h 233"/>
                <a:gd name="T80" fmla="*/ 99 w 233"/>
                <a:gd name="T81" fmla="*/ 217 h 233"/>
                <a:gd name="T82" fmla="*/ 92 w 233"/>
                <a:gd name="T83" fmla="*/ 233 h 233"/>
                <a:gd name="T84" fmla="*/ 52 w 233"/>
                <a:gd name="T85" fmla="*/ 217 h 233"/>
                <a:gd name="T86" fmla="*/ 57 w 233"/>
                <a:gd name="T87" fmla="*/ 201 h 233"/>
                <a:gd name="T88" fmla="*/ 44 w 233"/>
                <a:gd name="T89" fmla="*/ 188 h 233"/>
                <a:gd name="T90" fmla="*/ 34 w 233"/>
                <a:gd name="T91" fmla="*/ 175 h 233"/>
                <a:gd name="T92" fmla="*/ 16 w 233"/>
                <a:gd name="T93" fmla="*/ 183 h 233"/>
                <a:gd name="T94" fmla="*/ 0 w 233"/>
                <a:gd name="T95" fmla="*/ 144 h 233"/>
                <a:gd name="T96" fmla="*/ 16 w 233"/>
                <a:gd name="T97" fmla="*/ 136 h 233"/>
                <a:gd name="T98" fmla="*/ 13 w 233"/>
                <a:gd name="T99" fmla="*/ 118 h 233"/>
                <a:gd name="T100" fmla="*/ 16 w 233"/>
                <a:gd name="T101" fmla="*/ 99 h 233"/>
                <a:gd name="T102" fmla="*/ 0 w 233"/>
                <a:gd name="T103" fmla="*/ 94 h 233"/>
                <a:gd name="T104" fmla="*/ 16 w 233"/>
                <a:gd name="T105" fmla="*/ 52 h 233"/>
                <a:gd name="T106" fmla="*/ 31 w 233"/>
                <a:gd name="T107" fmla="*/ 60 h 233"/>
                <a:gd name="T108" fmla="*/ 44 w 233"/>
                <a:gd name="T109" fmla="*/ 47 h 233"/>
                <a:gd name="T110" fmla="*/ 57 w 233"/>
                <a:gd name="T111" fmla="*/ 34 h 233"/>
                <a:gd name="T112" fmla="*/ 50 w 233"/>
                <a:gd name="T113" fmla="*/ 18 h 233"/>
                <a:gd name="T114" fmla="*/ 89 w 233"/>
                <a:gd name="T115" fmla="*/ 0 h 233"/>
                <a:gd name="T116" fmla="*/ 97 w 233"/>
                <a:gd name="T117" fmla="*/ 18 h 233"/>
                <a:gd name="T118" fmla="*/ 115 w 233"/>
                <a:gd name="T119" fmla="*/ 16 h 233"/>
                <a:gd name="T120" fmla="*/ 133 w 233"/>
                <a:gd name="T121" fmla="*/ 16 h 233"/>
                <a:gd name="T122" fmla="*/ 139 w 233"/>
                <a:gd name="T12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3">
                  <a:moveTo>
                    <a:pt x="115" y="50"/>
                  </a:moveTo>
                  <a:lnTo>
                    <a:pt x="102" y="50"/>
                  </a:lnTo>
                  <a:lnTo>
                    <a:pt x="89" y="55"/>
                  </a:lnTo>
                  <a:lnTo>
                    <a:pt x="68" y="71"/>
                  </a:lnTo>
                  <a:lnTo>
                    <a:pt x="52" y="92"/>
                  </a:lnTo>
                  <a:lnTo>
                    <a:pt x="47" y="118"/>
                  </a:lnTo>
                  <a:lnTo>
                    <a:pt x="52" y="144"/>
                  </a:lnTo>
                  <a:lnTo>
                    <a:pt x="68" y="165"/>
                  </a:lnTo>
                  <a:lnTo>
                    <a:pt x="89" y="181"/>
                  </a:lnTo>
                  <a:lnTo>
                    <a:pt x="115" y="186"/>
                  </a:lnTo>
                  <a:lnTo>
                    <a:pt x="115" y="186"/>
                  </a:lnTo>
                  <a:lnTo>
                    <a:pt x="131" y="183"/>
                  </a:lnTo>
                  <a:lnTo>
                    <a:pt x="144" y="181"/>
                  </a:lnTo>
                  <a:lnTo>
                    <a:pt x="165" y="165"/>
                  </a:lnTo>
                  <a:lnTo>
                    <a:pt x="178" y="141"/>
                  </a:lnTo>
                  <a:lnTo>
                    <a:pt x="183" y="118"/>
                  </a:lnTo>
                  <a:lnTo>
                    <a:pt x="178" y="89"/>
                  </a:lnTo>
                  <a:lnTo>
                    <a:pt x="165" y="68"/>
                  </a:lnTo>
                  <a:lnTo>
                    <a:pt x="141" y="55"/>
                  </a:lnTo>
                  <a:lnTo>
                    <a:pt x="115" y="50"/>
                  </a:lnTo>
                  <a:lnTo>
                    <a:pt x="115" y="50"/>
                  </a:lnTo>
                  <a:close/>
                  <a:moveTo>
                    <a:pt x="139" y="0"/>
                  </a:moveTo>
                  <a:lnTo>
                    <a:pt x="181" y="16"/>
                  </a:lnTo>
                  <a:lnTo>
                    <a:pt x="173" y="34"/>
                  </a:lnTo>
                  <a:lnTo>
                    <a:pt x="186" y="44"/>
                  </a:lnTo>
                  <a:lnTo>
                    <a:pt x="199" y="57"/>
                  </a:lnTo>
                  <a:lnTo>
                    <a:pt x="215" y="50"/>
                  </a:lnTo>
                  <a:lnTo>
                    <a:pt x="233" y="92"/>
                  </a:lnTo>
                  <a:lnTo>
                    <a:pt x="215" y="97"/>
                  </a:lnTo>
                  <a:lnTo>
                    <a:pt x="217" y="115"/>
                  </a:lnTo>
                  <a:lnTo>
                    <a:pt x="217" y="133"/>
                  </a:lnTo>
                  <a:lnTo>
                    <a:pt x="233" y="141"/>
                  </a:lnTo>
                  <a:lnTo>
                    <a:pt x="217" y="181"/>
                  </a:lnTo>
                  <a:lnTo>
                    <a:pt x="199" y="175"/>
                  </a:lnTo>
                  <a:lnTo>
                    <a:pt x="188" y="188"/>
                  </a:lnTo>
                  <a:lnTo>
                    <a:pt x="175" y="199"/>
                  </a:lnTo>
                  <a:lnTo>
                    <a:pt x="183" y="217"/>
                  </a:lnTo>
                  <a:lnTo>
                    <a:pt x="141" y="233"/>
                  </a:lnTo>
                  <a:lnTo>
                    <a:pt x="136" y="217"/>
                  </a:lnTo>
                  <a:lnTo>
                    <a:pt x="115" y="220"/>
                  </a:lnTo>
                  <a:lnTo>
                    <a:pt x="99" y="217"/>
                  </a:lnTo>
                  <a:lnTo>
                    <a:pt x="92" y="233"/>
                  </a:lnTo>
                  <a:lnTo>
                    <a:pt x="52" y="217"/>
                  </a:lnTo>
                  <a:lnTo>
                    <a:pt x="57" y="201"/>
                  </a:lnTo>
                  <a:lnTo>
                    <a:pt x="44" y="188"/>
                  </a:lnTo>
                  <a:lnTo>
                    <a:pt x="34" y="175"/>
                  </a:lnTo>
                  <a:lnTo>
                    <a:pt x="16" y="183"/>
                  </a:lnTo>
                  <a:lnTo>
                    <a:pt x="0" y="144"/>
                  </a:lnTo>
                  <a:lnTo>
                    <a:pt x="16" y="136"/>
                  </a:lnTo>
                  <a:lnTo>
                    <a:pt x="13" y="118"/>
                  </a:lnTo>
                  <a:lnTo>
                    <a:pt x="16" y="99"/>
                  </a:lnTo>
                  <a:lnTo>
                    <a:pt x="0" y="94"/>
                  </a:lnTo>
                  <a:lnTo>
                    <a:pt x="16" y="52"/>
                  </a:lnTo>
                  <a:lnTo>
                    <a:pt x="31" y="60"/>
                  </a:lnTo>
                  <a:lnTo>
                    <a:pt x="44" y="47"/>
                  </a:lnTo>
                  <a:lnTo>
                    <a:pt x="57" y="34"/>
                  </a:lnTo>
                  <a:lnTo>
                    <a:pt x="50" y="18"/>
                  </a:lnTo>
                  <a:lnTo>
                    <a:pt x="89" y="0"/>
                  </a:lnTo>
                  <a:lnTo>
                    <a:pt x="97" y="18"/>
                  </a:lnTo>
                  <a:lnTo>
                    <a:pt x="115" y="16"/>
                  </a:lnTo>
                  <a:lnTo>
                    <a:pt x="133" y="16"/>
                  </a:lnTo>
                  <a:lnTo>
                    <a:pt x="1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1" name="Freeform 1000"/>
            <p:cNvSpPr>
              <a:spLocks noEditPoints="1"/>
            </p:cNvSpPr>
            <p:nvPr/>
          </p:nvSpPr>
          <p:spPr bwMode="auto">
            <a:xfrm>
              <a:off x="12186217" y="3089275"/>
              <a:ext cx="258763" cy="203200"/>
            </a:xfrm>
            <a:custGeom>
              <a:avLst/>
              <a:gdLst>
                <a:gd name="T0" fmla="*/ 116 w 163"/>
                <a:gd name="T1" fmla="*/ 73 h 128"/>
                <a:gd name="T2" fmla="*/ 116 w 163"/>
                <a:gd name="T3" fmla="*/ 89 h 128"/>
                <a:gd name="T4" fmla="*/ 150 w 163"/>
                <a:gd name="T5" fmla="*/ 89 h 128"/>
                <a:gd name="T6" fmla="*/ 150 w 163"/>
                <a:gd name="T7" fmla="*/ 73 h 128"/>
                <a:gd name="T8" fmla="*/ 116 w 163"/>
                <a:gd name="T9" fmla="*/ 73 h 128"/>
                <a:gd name="T10" fmla="*/ 16 w 163"/>
                <a:gd name="T11" fmla="*/ 73 h 128"/>
                <a:gd name="T12" fmla="*/ 16 w 163"/>
                <a:gd name="T13" fmla="*/ 89 h 128"/>
                <a:gd name="T14" fmla="*/ 48 w 163"/>
                <a:gd name="T15" fmla="*/ 89 h 128"/>
                <a:gd name="T16" fmla="*/ 48 w 163"/>
                <a:gd name="T17" fmla="*/ 73 h 128"/>
                <a:gd name="T18" fmla="*/ 16 w 163"/>
                <a:gd name="T19" fmla="*/ 73 h 128"/>
                <a:gd name="T20" fmla="*/ 42 w 163"/>
                <a:gd name="T21" fmla="*/ 10 h 128"/>
                <a:gd name="T22" fmla="*/ 32 w 163"/>
                <a:gd name="T23" fmla="*/ 28 h 128"/>
                <a:gd name="T24" fmla="*/ 27 w 163"/>
                <a:gd name="T25" fmla="*/ 36 h 128"/>
                <a:gd name="T26" fmla="*/ 137 w 163"/>
                <a:gd name="T27" fmla="*/ 36 h 128"/>
                <a:gd name="T28" fmla="*/ 131 w 163"/>
                <a:gd name="T29" fmla="*/ 28 h 128"/>
                <a:gd name="T30" fmla="*/ 123 w 163"/>
                <a:gd name="T31" fmla="*/ 10 h 128"/>
                <a:gd name="T32" fmla="*/ 42 w 163"/>
                <a:gd name="T33" fmla="*/ 10 h 128"/>
                <a:gd name="T34" fmla="*/ 32 w 163"/>
                <a:gd name="T35" fmla="*/ 0 h 128"/>
                <a:gd name="T36" fmla="*/ 131 w 163"/>
                <a:gd name="T37" fmla="*/ 0 h 128"/>
                <a:gd name="T38" fmla="*/ 131 w 163"/>
                <a:gd name="T39" fmla="*/ 0 h 128"/>
                <a:gd name="T40" fmla="*/ 147 w 163"/>
                <a:gd name="T41" fmla="*/ 28 h 128"/>
                <a:gd name="T42" fmla="*/ 163 w 163"/>
                <a:gd name="T43" fmla="*/ 47 h 128"/>
                <a:gd name="T44" fmla="*/ 163 w 163"/>
                <a:gd name="T45" fmla="*/ 120 h 128"/>
                <a:gd name="T46" fmla="*/ 163 w 163"/>
                <a:gd name="T47" fmla="*/ 125 h 128"/>
                <a:gd name="T48" fmla="*/ 160 w 163"/>
                <a:gd name="T49" fmla="*/ 128 h 128"/>
                <a:gd name="T50" fmla="*/ 155 w 163"/>
                <a:gd name="T51" fmla="*/ 128 h 128"/>
                <a:gd name="T52" fmla="*/ 131 w 163"/>
                <a:gd name="T53" fmla="*/ 128 h 128"/>
                <a:gd name="T54" fmla="*/ 129 w 163"/>
                <a:gd name="T55" fmla="*/ 128 h 128"/>
                <a:gd name="T56" fmla="*/ 126 w 163"/>
                <a:gd name="T57" fmla="*/ 125 h 128"/>
                <a:gd name="T58" fmla="*/ 123 w 163"/>
                <a:gd name="T59" fmla="*/ 120 h 128"/>
                <a:gd name="T60" fmla="*/ 123 w 163"/>
                <a:gd name="T61" fmla="*/ 102 h 128"/>
                <a:gd name="T62" fmla="*/ 40 w 163"/>
                <a:gd name="T63" fmla="*/ 102 h 128"/>
                <a:gd name="T64" fmla="*/ 40 w 163"/>
                <a:gd name="T65" fmla="*/ 120 h 128"/>
                <a:gd name="T66" fmla="*/ 37 w 163"/>
                <a:gd name="T67" fmla="*/ 125 h 128"/>
                <a:gd name="T68" fmla="*/ 34 w 163"/>
                <a:gd name="T69" fmla="*/ 128 h 128"/>
                <a:gd name="T70" fmla="*/ 32 w 163"/>
                <a:gd name="T71" fmla="*/ 128 h 128"/>
                <a:gd name="T72" fmla="*/ 8 w 163"/>
                <a:gd name="T73" fmla="*/ 128 h 128"/>
                <a:gd name="T74" fmla="*/ 3 w 163"/>
                <a:gd name="T75" fmla="*/ 128 h 128"/>
                <a:gd name="T76" fmla="*/ 0 w 163"/>
                <a:gd name="T77" fmla="*/ 125 h 128"/>
                <a:gd name="T78" fmla="*/ 0 w 163"/>
                <a:gd name="T79" fmla="*/ 120 h 128"/>
                <a:gd name="T80" fmla="*/ 0 w 163"/>
                <a:gd name="T81" fmla="*/ 47 h 128"/>
                <a:gd name="T82" fmla="*/ 16 w 163"/>
                <a:gd name="T83" fmla="*/ 28 h 128"/>
                <a:gd name="T84" fmla="*/ 32 w 163"/>
                <a:gd name="T85" fmla="*/ 0 h 128"/>
                <a:gd name="T86" fmla="*/ 32 w 163"/>
                <a:gd name="T8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 h="128">
                  <a:moveTo>
                    <a:pt x="116" y="73"/>
                  </a:moveTo>
                  <a:lnTo>
                    <a:pt x="116" y="89"/>
                  </a:lnTo>
                  <a:lnTo>
                    <a:pt x="150" y="89"/>
                  </a:lnTo>
                  <a:lnTo>
                    <a:pt x="150" y="73"/>
                  </a:lnTo>
                  <a:lnTo>
                    <a:pt x="116" y="73"/>
                  </a:lnTo>
                  <a:close/>
                  <a:moveTo>
                    <a:pt x="16" y="73"/>
                  </a:moveTo>
                  <a:lnTo>
                    <a:pt x="16" y="89"/>
                  </a:lnTo>
                  <a:lnTo>
                    <a:pt x="48" y="89"/>
                  </a:lnTo>
                  <a:lnTo>
                    <a:pt x="48" y="73"/>
                  </a:lnTo>
                  <a:lnTo>
                    <a:pt x="16" y="73"/>
                  </a:lnTo>
                  <a:close/>
                  <a:moveTo>
                    <a:pt x="42" y="10"/>
                  </a:moveTo>
                  <a:lnTo>
                    <a:pt x="32" y="28"/>
                  </a:lnTo>
                  <a:lnTo>
                    <a:pt x="27" y="36"/>
                  </a:lnTo>
                  <a:lnTo>
                    <a:pt x="137" y="36"/>
                  </a:lnTo>
                  <a:lnTo>
                    <a:pt x="131" y="28"/>
                  </a:lnTo>
                  <a:lnTo>
                    <a:pt x="123" y="10"/>
                  </a:lnTo>
                  <a:lnTo>
                    <a:pt x="42" y="10"/>
                  </a:lnTo>
                  <a:close/>
                  <a:moveTo>
                    <a:pt x="32" y="0"/>
                  </a:moveTo>
                  <a:lnTo>
                    <a:pt x="131" y="0"/>
                  </a:lnTo>
                  <a:lnTo>
                    <a:pt x="131" y="0"/>
                  </a:lnTo>
                  <a:lnTo>
                    <a:pt x="147" y="28"/>
                  </a:lnTo>
                  <a:lnTo>
                    <a:pt x="163" y="47"/>
                  </a:lnTo>
                  <a:lnTo>
                    <a:pt x="163" y="120"/>
                  </a:lnTo>
                  <a:lnTo>
                    <a:pt x="163" y="125"/>
                  </a:lnTo>
                  <a:lnTo>
                    <a:pt x="160" y="128"/>
                  </a:lnTo>
                  <a:lnTo>
                    <a:pt x="155" y="128"/>
                  </a:lnTo>
                  <a:lnTo>
                    <a:pt x="131" y="128"/>
                  </a:lnTo>
                  <a:lnTo>
                    <a:pt x="129" y="128"/>
                  </a:lnTo>
                  <a:lnTo>
                    <a:pt x="126" y="125"/>
                  </a:lnTo>
                  <a:lnTo>
                    <a:pt x="123" y="120"/>
                  </a:lnTo>
                  <a:lnTo>
                    <a:pt x="123" y="102"/>
                  </a:lnTo>
                  <a:lnTo>
                    <a:pt x="40" y="102"/>
                  </a:lnTo>
                  <a:lnTo>
                    <a:pt x="40" y="120"/>
                  </a:lnTo>
                  <a:lnTo>
                    <a:pt x="37" y="125"/>
                  </a:lnTo>
                  <a:lnTo>
                    <a:pt x="34" y="128"/>
                  </a:lnTo>
                  <a:lnTo>
                    <a:pt x="32" y="128"/>
                  </a:lnTo>
                  <a:lnTo>
                    <a:pt x="8" y="128"/>
                  </a:lnTo>
                  <a:lnTo>
                    <a:pt x="3" y="128"/>
                  </a:lnTo>
                  <a:lnTo>
                    <a:pt x="0" y="125"/>
                  </a:lnTo>
                  <a:lnTo>
                    <a:pt x="0" y="120"/>
                  </a:lnTo>
                  <a:lnTo>
                    <a:pt x="0" y="47"/>
                  </a:lnTo>
                  <a:lnTo>
                    <a:pt x="16" y="28"/>
                  </a:lnTo>
                  <a:lnTo>
                    <a:pt x="32" y="0"/>
                  </a:lnTo>
                  <a:lnTo>
                    <a:pt x="3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2" name="Freeform 1001"/>
            <p:cNvSpPr/>
            <p:nvPr/>
          </p:nvSpPr>
          <p:spPr bwMode="auto">
            <a:xfrm>
              <a:off x="21144479" y="1728788"/>
              <a:ext cx="233363" cy="220663"/>
            </a:xfrm>
            <a:custGeom>
              <a:avLst/>
              <a:gdLst>
                <a:gd name="T0" fmla="*/ 34 w 147"/>
                <a:gd name="T1" fmla="*/ 0 h 139"/>
                <a:gd name="T2" fmla="*/ 147 w 147"/>
                <a:gd name="T3" fmla="*/ 0 h 139"/>
                <a:gd name="T4" fmla="*/ 147 w 147"/>
                <a:gd name="T5" fmla="*/ 113 h 139"/>
                <a:gd name="T6" fmla="*/ 147 w 147"/>
                <a:gd name="T7" fmla="*/ 113 h 139"/>
                <a:gd name="T8" fmla="*/ 147 w 147"/>
                <a:gd name="T9" fmla="*/ 113 h 139"/>
                <a:gd name="T10" fmla="*/ 144 w 147"/>
                <a:gd name="T11" fmla="*/ 123 h 139"/>
                <a:gd name="T12" fmla="*/ 139 w 147"/>
                <a:gd name="T13" fmla="*/ 131 h 139"/>
                <a:gd name="T14" fmla="*/ 131 w 147"/>
                <a:gd name="T15" fmla="*/ 136 h 139"/>
                <a:gd name="T16" fmla="*/ 121 w 147"/>
                <a:gd name="T17" fmla="*/ 139 h 139"/>
                <a:gd name="T18" fmla="*/ 110 w 147"/>
                <a:gd name="T19" fmla="*/ 136 h 139"/>
                <a:gd name="T20" fmla="*/ 102 w 147"/>
                <a:gd name="T21" fmla="*/ 131 h 139"/>
                <a:gd name="T22" fmla="*/ 97 w 147"/>
                <a:gd name="T23" fmla="*/ 123 h 139"/>
                <a:gd name="T24" fmla="*/ 95 w 147"/>
                <a:gd name="T25" fmla="*/ 113 h 139"/>
                <a:gd name="T26" fmla="*/ 97 w 147"/>
                <a:gd name="T27" fmla="*/ 105 h 139"/>
                <a:gd name="T28" fmla="*/ 102 w 147"/>
                <a:gd name="T29" fmla="*/ 97 h 139"/>
                <a:gd name="T30" fmla="*/ 110 w 147"/>
                <a:gd name="T31" fmla="*/ 92 h 139"/>
                <a:gd name="T32" fmla="*/ 121 w 147"/>
                <a:gd name="T33" fmla="*/ 89 h 139"/>
                <a:gd name="T34" fmla="*/ 131 w 147"/>
                <a:gd name="T35" fmla="*/ 92 h 139"/>
                <a:gd name="T36" fmla="*/ 131 w 147"/>
                <a:gd name="T37" fmla="*/ 32 h 139"/>
                <a:gd name="T38" fmla="*/ 50 w 147"/>
                <a:gd name="T39" fmla="*/ 32 h 139"/>
                <a:gd name="T40" fmla="*/ 50 w 147"/>
                <a:gd name="T41" fmla="*/ 113 h 139"/>
                <a:gd name="T42" fmla="*/ 47 w 147"/>
                <a:gd name="T43" fmla="*/ 123 h 139"/>
                <a:gd name="T44" fmla="*/ 42 w 147"/>
                <a:gd name="T45" fmla="*/ 131 h 139"/>
                <a:gd name="T46" fmla="*/ 34 w 147"/>
                <a:gd name="T47" fmla="*/ 136 h 139"/>
                <a:gd name="T48" fmla="*/ 24 w 147"/>
                <a:gd name="T49" fmla="*/ 139 h 139"/>
                <a:gd name="T50" fmla="*/ 13 w 147"/>
                <a:gd name="T51" fmla="*/ 136 h 139"/>
                <a:gd name="T52" fmla="*/ 5 w 147"/>
                <a:gd name="T53" fmla="*/ 131 h 139"/>
                <a:gd name="T54" fmla="*/ 0 w 147"/>
                <a:gd name="T55" fmla="*/ 123 h 139"/>
                <a:gd name="T56" fmla="*/ 0 w 147"/>
                <a:gd name="T57" fmla="*/ 113 h 139"/>
                <a:gd name="T58" fmla="*/ 0 w 147"/>
                <a:gd name="T59" fmla="*/ 105 h 139"/>
                <a:gd name="T60" fmla="*/ 5 w 147"/>
                <a:gd name="T61" fmla="*/ 97 h 139"/>
                <a:gd name="T62" fmla="*/ 13 w 147"/>
                <a:gd name="T63" fmla="*/ 92 h 139"/>
                <a:gd name="T64" fmla="*/ 24 w 147"/>
                <a:gd name="T65" fmla="*/ 89 h 139"/>
                <a:gd name="T66" fmla="*/ 34 w 147"/>
                <a:gd name="T67" fmla="*/ 92 h 139"/>
                <a:gd name="T68" fmla="*/ 34 w 147"/>
                <a:gd name="T6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39">
                  <a:moveTo>
                    <a:pt x="34" y="0"/>
                  </a:moveTo>
                  <a:lnTo>
                    <a:pt x="147" y="0"/>
                  </a:lnTo>
                  <a:lnTo>
                    <a:pt x="147" y="113"/>
                  </a:lnTo>
                  <a:lnTo>
                    <a:pt x="147" y="113"/>
                  </a:lnTo>
                  <a:lnTo>
                    <a:pt x="147" y="113"/>
                  </a:lnTo>
                  <a:lnTo>
                    <a:pt x="144" y="123"/>
                  </a:lnTo>
                  <a:lnTo>
                    <a:pt x="139" y="131"/>
                  </a:lnTo>
                  <a:lnTo>
                    <a:pt x="131" y="136"/>
                  </a:lnTo>
                  <a:lnTo>
                    <a:pt x="121" y="139"/>
                  </a:lnTo>
                  <a:lnTo>
                    <a:pt x="110" y="136"/>
                  </a:lnTo>
                  <a:lnTo>
                    <a:pt x="102" y="131"/>
                  </a:lnTo>
                  <a:lnTo>
                    <a:pt x="97" y="123"/>
                  </a:lnTo>
                  <a:lnTo>
                    <a:pt x="95" y="113"/>
                  </a:lnTo>
                  <a:lnTo>
                    <a:pt x="97" y="105"/>
                  </a:lnTo>
                  <a:lnTo>
                    <a:pt x="102" y="97"/>
                  </a:lnTo>
                  <a:lnTo>
                    <a:pt x="110" y="92"/>
                  </a:lnTo>
                  <a:lnTo>
                    <a:pt x="121" y="89"/>
                  </a:lnTo>
                  <a:lnTo>
                    <a:pt x="131" y="92"/>
                  </a:lnTo>
                  <a:lnTo>
                    <a:pt x="131" y="32"/>
                  </a:lnTo>
                  <a:lnTo>
                    <a:pt x="50" y="32"/>
                  </a:lnTo>
                  <a:lnTo>
                    <a:pt x="50" y="113"/>
                  </a:lnTo>
                  <a:lnTo>
                    <a:pt x="47" y="123"/>
                  </a:lnTo>
                  <a:lnTo>
                    <a:pt x="42" y="131"/>
                  </a:lnTo>
                  <a:lnTo>
                    <a:pt x="34" y="136"/>
                  </a:lnTo>
                  <a:lnTo>
                    <a:pt x="24" y="139"/>
                  </a:lnTo>
                  <a:lnTo>
                    <a:pt x="13" y="136"/>
                  </a:lnTo>
                  <a:lnTo>
                    <a:pt x="5" y="131"/>
                  </a:lnTo>
                  <a:lnTo>
                    <a:pt x="0" y="123"/>
                  </a:lnTo>
                  <a:lnTo>
                    <a:pt x="0" y="113"/>
                  </a:lnTo>
                  <a:lnTo>
                    <a:pt x="0" y="105"/>
                  </a:lnTo>
                  <a:lnTo>
                    <a:pt x="5" y="97"/>
                  </a:lnTo>
                  <a:lnTo>
                    <a:pt x="13" y="92"/>
                  </a:lnTo>
                  <a:lnTo>
                    <a:pt x="24" y="89"/>
                  </a:lnTo>
                  <a:lnTo>
                    <a:pt x="34" y="92"/>
                  </a:lnTo>
                  <a:lnTo>
                    <a:pt x="3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3" name="Freeform 1002"/>
            <p:cNvSpPr>
              <a:spLocks noEditPoints="1"/>
            </p:cNvSpPr>
            <p:nvPr/>
          </p:nvSpPr>
          <p:spPr bwMode="auto">
            <a:xfrm>
              <a:off x="19253767" y="955675"/>
              <a:ext cx="282575" cy="354013"/>
            </a:xfrm>
            <a:custGeom>
              <a:avLst/>
              <a:gdLst>
                <a:gd name="T0" fmla="*/ 76 w 178"/>
                <a:gd name="T1" fmla="*/ 181 h 223"/>
                <a:gd name="T2" fmla="*/ 110 w 178"/>
                <a:gd name="T3" fmla="*/ 189 h 223"/>
                <a:gd name="T4" fmla="*/ 89 w 178"/>
                <a:gd name="T5" fmla="*/ 168 h 223"/>
                <a:gd name="T6" fmla="*/ 102 w 178"/>
                <a:gd name="T7" fmla="*/ 152 h 223"/>
                <a:gd name="T8" fmla="*/ 97 w 178"/>
                <a:gd name="T9" fmla="*/ 160 h 223"/>
                <a:gd name="T10" fmla="*/ 107 w 178"/>
                <a:gd name="T11" fmla="*/ 168 h 223"/>
                <a:gd name="T12" fmla="*/ 76 w 178"/>
                <a:gd name="T13" fmla="*/ 152 h 223"/>
                <a:gd name="T14" fmla="*/ 76 w 178"/>
                <a:gd name="T15" fmla="*/ 163 h 223"/>
                <a:gd name="T16" fmla="*/ 76 w 178"/>
                <a:gd name="T17" fmla="*/ 155 h 223"/>
                <a:gd name="T18" fmla="*/ 81 w 178"/>
                <a:gd name="T19" fmla="*/ 129 h 223"/>
                <a:gd name="T20" fmla="*/ 78 w 178"/>
                <a:gd name="T21" fmla="*/ 134 h 223"/>
                <a:gd name="T22" fmla="*/ 89 w 178"/>
                <a:gd name="T23" fmla="*/ 150 h 223"/>
                <a:gd name="T24" fmla="*/ 99 w 178"/>
                <a:gd name="T25" fmla="*/ 139 h 223"/>
                <a:gd name="T26" fmla="*/ 97 w 178"/>
                <a:gd name="T27" fmla="*/ 129 h 223"/>
                <a:gd name="T28" fmla="*/ 81 w 178"/>
                <a:gd name="T29" fmla="*/ 129 h 223"/>
                <a:gd name="T30" fmla="*/ 89 w 178"/>
                <a:gd name="T31" fmla="*/ 68 h 223"/>
                <a:gd name="T32" fmla="*/ 89 w 178"/>
                <a:gd name="T33" fmla="*/ 81 h 223"/>
                <a:gd name="T34" fmla="*/ 86 w 178"/>
                <a:gd name="T35" fmla="*/ 97 h 223"/>
                <a:gd name="T36" fmla="*/ 84 w 178"/>
                <a:gd name="T37" fmla="*/ 108 h 223"/>
                <a:gd name="T38" fmla="*/ 91 w 178"/>
                <a:gd name="T39" fmla="*/ 102 h 223"/>
                <a:gd name="T40" fmla="*/ 89 w 178"/>
                <a:gd name="T41" fmla="*/ 84 h 223"/>
                <a:gd name="T42" fmla="*/ 89 w 178"/>
                <a:gd name="T43" fmla="*/ 71 h 223"/>
                <a:gd name="T44" fmla="*/ 89 w 178"/>
                <a:gd name="T45" fmla="*/ 66 h 223"/>
                <a:gd name="T46" fmla="*/ 89 w 178"/>
                <a:gd name="T47" fmla="*/ 0 h 223"/>
                <a:gd name="T48" fmla="*/ 97 w 178"/>
                <a:gd name="T49" fmla="*/ 34 h 223"/>
                <a:gd name="T50" fmla="*/ 99 w 178"/>
                <a:gd name="T51" fmla="*/ 42 h 223"/>
                <a:gd name="T52" fmla="*/ 102 w 178"/>
                <a:gd name="T53" fmla="*/ 60 h 223"/>
                <a:gd name="T54" fmla="*/ 112 w 178"/>
                <a:gd name="T55" fmla="*/ 108 h 223"/>
                <a:gd name="T56" fmla="*/ 123 w 178"/>
                <a:gd name="T57" fmla="*/ 129 h 223"/>
                <a:gd name="T58" fmla="*/ 128 w 178"/>
                <a:gd name="T59" fmla="*/ 157 h 223"/>
                <a:gd name="T60" fmla="*/ 157 w 178"/>
                <a:gd name="T61" fmla="*/ 207 h 223"/>
                <a:gd name="T62" fmla="*/ 141 w 178"/>
                <a:gd name="T63" fmla="*/ 223 h 223"/>
                <a:gd name="T64" fmla="*/ 52 w 178"/>
                <a:gd name="T65" fmla="*/ 204 h 223"/>
                <a:gd name="T66" fmla="*/ 0 w 178"/>
                <a:gd name="T67" fmla="*/ 223 h 223"/>
                <a:gd name="T68" fmla="*/ 34 w 178"/>
                <a:gd name="T69" fmla="*/ 184 h 223"/>
                <a:gd name="T70" fmla="*/ 60 w 178"/>
                <a:gd name="T71" fmla="*/ 129 h 223"/>
                <a:gd name="T72" fmla="*/ 52 w 178"/>
                <a:gd name="T73" fmla="*/ 108 h 223"/>
                <a:gd name="T74" fmla="*/ 71 w 178"/>
                <a:gd name="T75" fmla="*/ 81 h 223"/>
                <a:gd name="T76" fmla="*/ 78 w 178"/>
                <a:gd name="T77" fmla="*/ 50 h 223"/>
                <a:gd name="T78" fmla="*/ 78 w 178"/>
                <a:gd name="T79" fmla="*/ 37 h 223"/>
                <a:gd name="T80" fmla="*/ 84 w 178"/>
                <a:gd name="T81" fmla="*/ 3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223">
                  <a:moveTo>
                    <a:pt x="89" y="168"/>
                  </a:moveTo>
                  <a:lnTo>
                    <a:pt x="76" y="181"/>
                  </a:lnTo>
                  <a:lnTo>
                    <a:pt x="68" y="189"/>
                  </a:lnTo>
                  <a:lnTo>
                    <a:pt x="110" y="189"/>
                  </a:lnTo>
                  <a:lnTo>
                    <a:pt x="102" y="181"/>
                  </a:lnTo>
                  <a:lnTo>
                    <a:pt x="89" y="168"/>
                  </a:lnTo>
                  <a:lnTo>
                    <a:pt x="89" y="168"/>
                  </a:lnTo>
                  <a:close/>
                  <a:moveTo>
                    <a:pt x="102" y="152"/>
                  </a:moveTo>
                  <a:lnTo>
                    <a:pt x="102" y="155"/>
                  </a:lnTo>
                  <a:lnTo>
                    <a:pt x="97" y="160"/>
                  </a:lnTo>
                  <a:lnTo>
                    <a:pt x="102" y="163"/>
                  </a:lnTo>
                  <a:lnTo>
                    <a:pt x="107" y="168"/>
                  </a:lnTo>
                  <a:lnTo>
                    <a:pt x="102" y="152"/>
                  </a:lnTo>
                  <a:close/>
                  <a:moveTo>
                    <a:pt x="76" y="152"/>
                  </a:moveTo>
                  <a:lnTo>
                    <a:pt x="71" y="168"/>
                  </a:lnTo>
                  <a:lnTo>
                    <a:pt x="76" y="163"/>
                  </a:lnTo>
                  <a:lnTo>
                    <a:pt x="81" y="160"/>
                  </a:lnTo>
                  <a:lnTo>
                    <a:pt x="76" y="155"/>
                  </a:lnTo>
                  <a:lnTo>
                    <a:pt x="76" y="152"/>
                  </a:lnTo>
                  <a:close/>
                  <a:moveTo>
                    <a:pt x="81" y="129"/>
                  </a:moveTo>
                  <a:lnTo>
                    <a:pt x="81" y="129"/>
                  </a:lnTo>
                  <a:lnTo>
                    <a:pt x="78" y="134"/>
                  </a:lnTo>
                  <a:lnTo>
                    <a:pt x="78" y="139"/>
                  </a:lnTo>
                  <a:lnTo>
                    <a:pt x="89" y="150"/>
                  </a:lnTo>
                  <a:lnTo>
                    <a:pt x="89" y="150"/>
                  </a:lnTo>
                  <a:lnTo>
                    <a:pt x="99" y="139"/>
                  </a:lnTo>
                  <a:lnTo>
                    <a:pt x="97" y="134"/>
                  </a:lnTo>
                  <a:lnTo>
                    <a:pt x="97" y="129"/>
                  </a:lnTo>
                  <a:lnTo>
                    <a:pt x="97" y="129"/>
                  </a:lnTo>
                  <a:lnTo>
                    <a:pt x="81" y="129"/>
                  </a:lnTo>
                  <a:close/>
                  <a:moveTo>
                    <a:pt x="89" y="66"/>
                  </a:moveTo>
                  <a:lnTo>
                    <a:pt x="89" y="68"/>
                  </a:lnTo>
                  <a:lnTo>
                    <a:pt x="89" y="74"/>
                  </a:lnTo>
                  <a:lnTo>
                    <a:pt x="89" y="81"/>
                  </a:lnTo>
                  <a:lnTo>
                    <a:pt x="86" y="89"/>
                  </a:lnTo>
                  <a:lnTo>
                    <a:pt x="86" y="97"/>
                  </a:lnTo>
                  <a:lnTo>
                    <a:pt x="86" y="102"/>
                  </a:lnTo>
                  <a:lnTo>
                    <a:pt x="84" y="108"/>
                  </a:lnTo>
                  <a:lnTo>
                    <a:pt x="91" y="108"/>
                  </a:lnTo>
                  <a:lnTo>
                    <a:pt x="91" y="102"/>
                  </a:lnTo>
                  <a:lnTo>
                    <a:pt x="91" y="95"/>
                  </a:lnTo>
                  <a:lnTo>
                    <a:pt x="89" y="84"/>
                  </a:lnTo>
                  <a:lnTo>
                    <a:pt x="89" y="76"/>
                  </a:lnTo>
                  <a:lnTo>
                    <a:pt x="89" y="71"/>
                  </a:lnTo>
                  <a:lnTo>
                    <a:pt x="89" y="68"/>
                  </a:lnTo>
                  <a:lnTo>
                    <a:pt x="89" y="66"/>
                  </a:lnTo>
                  <a:close/>
                  <a:moveTo>
                    <a:pt x="89" y="0"/>
                  </a:moveTo>
                  <a:lnTo>
                    <a:pt x="89" y="0"/>
                  </a:lnTo>
                  <a:lnTo>
                    <a:pt x="94" y="34"/>
                  </a:lnTo>
                  <a:lnTo>
                    <a:pt x="97" y="34"/>
                  </a:lnTo>
                  <a:lnTo>
                    <a:pt x="97" y="37"/>
                  </a:lnTo>
                  <a:lnTo>
                    <a:pt x="99" y="42"/>
                  </a:lnTo>
                  <a:lnTo>
                    <a:pt x="99" y="50"/>
                  </a:lnTo>
                  <a:lnTo>
                    <a:pt x="102" y="60"/>
                  </a:lnTo>
                  <a:lnTo>
                    <a:pt x="107" y="81"/>
                  </a:lnTo>
                  <a:lnTo>
                    <a:pt x="112" y="108"/>
                  </a:lnTo>
                  <a:lnTo>
                    <a:pt x="123" y="108"/>
                  </a:lnTo>
                  <a:lnTo>
                    <a:pt x="123" y="129"/>
                  </a:lnTo>
                  <a:lnTo>
                    <a:pt x="118" y="129"/>
                  </a:lnTo>
                  <a:lnTo>
                    <a:pt x="128" y="157"/>
                  </a:lnTo>
                  <a:lnTo>
                    <a:pt x="141" y="184"/>
                  </a:lnTo>
                  <a:lnTo>
                    <a:pt x="157" y="207"/>
                  </a:lnTo>
                  <a:lnTo>
                    <a:pt x="178" y="223"/>
                  </a:lnTo>
                  <a:lnTo>
                    <a:pt x="141" y="223"/>
                  </a:lnTo>
                  <a:lnTo>
                    <a:pt x="123" y="204"/>
                  </a:lnTo>
                  <a:lnTo>
                    <a:pt x="52" y="204"/>
                  </a:lnTo>
                  <a:lnTo>
                    <a:pt x="34" y="223"/>
                  </a:lnTo>
                  <a:lnTo>
                    <a:pt x="0" y="223"/>
                  </a:lnTo>
                  <a:lnTo>
                    <a:pt x="18" y="207"/>
                  </a:lnTo>
                  <a:lnTo>
                    <a:pt x="34" y="184"/>
                  </a:lnTo>
                  <a:lnTo>
                    <a:pt x="50" y="157"/>
                  </a:lnTo>
                  <a:lnTo>
                    <a:pt x="60" y="129"/>
                  </a:lnTo>
                  <a:lnTo>
                    <a:pt x="52" y="129"/>
                  </a:lnTo>
                  <a:lnTo>
                    <a:pt x="52" y="108"/>
                  </a:lnTo>
                  <a:lnTo>
                    <a:pt x="65" y="108"/>
                  </a:lnTo>
                  <a:lnTo>
                    <a:pt x="71" y="81"/>
                  </a:lnTo>
                  <a:lnTo>
                    <a:pt x="76" y="60"/>
                  </a:lnTo>
                  <a:lnTo>
                    <a:pt x="78" y="50"/>
                  </a:lnTo>
                  <a:lnTo>
                    <a:pt x="78" y="42"/>
                  </a:lnTo>
                  <a:lnTo>
                    <a:pt x="78" y="37"/>
                  </a:lnTo>
                  <a:lnTo>
                    <a:pt x="78" y="34"/>
                  </a:lnTo>
                  <a:lnTo>
                    <a:pt x="84" y="34"/>
                  </a:lnTo>
                  <a:lnTo>
                    <a:pt x="8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grpSp>
      <p:sp>
        <p:nvSpPr>
          <p:cNvPr id="295" name="矩形 294"/>
          <p:cNvSpPr/>
          <p:nvPr/>
        </p:nvSpPr>
        <p:spPr>
          <a:xfrm>
            <a:off x="918958" y="1834309"/>
            <a:ext cx="5876143" cy="10194586"/>
          </a:xfrm>
          <a:prstGeom prst="rect">
            <a:avLst/>
          </a:prstGeom>
        </p:spPr>
        <p:txBody>
          <a:bodyPr wrap="square">
            <a:spAutoFit/>
          </a:bodyPr>
          <a:lstStyle/>
          <a:p>
            <a:pPr>
              <a:lnSpc>
                <a:spcPct val="150000"/>
              </a:lnSpc>
              <a:defRPr sz="1800">
                <a:solidFill>
                  <a:srgbClr val="30353E"/>
                </a:solidFill>
                <a:latin typeface="Aileron"/>
                <a:ea typeface="Aileron"/>
                <a:cs typeface="Aileron"/>
                <a:sym typeface="Aileron"/>
              </a:defRPr>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与此同时比特币挖矿所消耗的电力资源是巨大的，这是比特币之所以能维持高价值的原因之一，也是环保主义者攻击</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POW</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挖矿机制的话柄，据悉，</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BTC</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全网一年的电力消耗已经超过了</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169</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多个国家的电力总和，占据全球电力的</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（如图）。同时，</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ASIC</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矿机垄断带来的问题越来越明显，普通人参与的时候，</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ASIC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厂商既是你的服务商又是你的竞争对手，相当于裁判下场打球，基本无法对抗，这点有悖于基础商业逻辑，在传统商业中你的服务商肯定不会是你的竞争对手。</a:t>
            </a:r>
          </a:p>
          <a:p>
            <a:pPr>
              <a:lnSpc>
                <a:spcPct val="150000"/>
              </a:lnSpc>
              <a:defRPr sz="1800">
                <a:solidFill>
                  <a:srgbClr val="30353E"/>
                </a:solidFill>
                <a:latin typeface="Aileron"/>
                <a:ea typeface="Aileron"/>
                <a:cs typeface="Aileron"/>
                <a:sym typeface="Aileron"/>
              </a:defRPr>
            </a:pP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defRPr sz="1800">
                <a:solidFill>
                  <a:srgbClr val="30353E"/>
                </a:solidFill>
                <a:latin typeface="Aileron"/>
                <a:ea typeface="Aileron"/>
                <a:cs typeface="Aileron"/>
                <a:sym typeface="Aileron"/>
              </a:defRPr>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nSpc>
                <a:spcPct val="150000"/>
              </a:lnSpc>
              <a:defRPr sz="1800">
                <a:solidFill>
                  <a:srgbClr val="30353E"/>
                </a:solidFill>
                <a:latin typeface="Aileron"/>
                <a:ea typeface="Aileron"/>
                <a:cs typeface="Aileron"/>
                <a:sym typeface="Aileron"/>
              </a:defRPr>
            </a:pP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defRPr sz="1800">
                <a:solidFill>
                  <a:srgbClr val="30353E"/>
                </a:solidFill>
                <a:latin typeface="Aileron"/>
                <a:ea typeface="Aileron"/>
                <a:cs typeface="Aileron"/>
                <a:sym typeface="Aileron"/>
              </a:defRP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BTC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目前面临这两点最严重的问题，一个革命性的产物存在致命性缺点是毁灭性的，一旦所有的</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AISC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厂商联合对</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BTC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发起攻击，就会导致整个系统的奔溃。</a:t>
            </a:r>
          </a:p>
          <a:p>
            <a:pPr>
              <a:lnSpc>
                <a:spcPct val="150000"/>
              </a:lnSpc>
              <a:defRPr sz="1800">
                <a:solidFill>
                  <a:srgbClr val="30353E"/>
                </a:solidFill>
                <a:latin typeface="Aileron"/>
                <a:ea typeface="Aileron"/>
                <a:cs typeface="Aileron"/>
                <a:sym typeface="Aileron"/>
              </a:defRPr>
            </a:pP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defRPr sz="1800">
                <a:solidFill>
                  <a:srgbClr val="30353E"/>
                </a:solidFill>
                <a:latin typeface="Aileron"/>
                <a:ea typeface="Aileron"/>
                <a:cs typeface="Aileron"/>
                <a:sym typeface="Aileron"/>
              </a:defRPr>
            </a:pP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nSpc>
                <a:spcPct val="150000"/>
              </a:lnSpc>
              <a:defRPr sz="1800">
                <a:solidFill>
                  <a:srgbClr val="30353E"/>
                </a:solidFill>
                <a:latin typeface="Aileron"/>
                <a:ea typeface="Aileron"/>
                <a:cs typeface="Aileron"/>
                <a:sym typeface="Aileron"/>
              </a:defRPr>
            </a:pP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defRPr sz="1800">
                <a:solidFill>
                  <a:srgbClr val="30353E"/>
                </a:solidFill>
                <a:latin typeface="Aileron"/>
                <a:ea typeface="Aileron"/>
                <a:cs typeface="Aileron"/>
                <a:sym typeface="Aileron"/>
              </a:defRP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POC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空间容量证明机制完美地避开了电力资源浪费和</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AISC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化矿机这两个大难题。</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6" name="文本框 295"/>
          <p:cNvSpPr txBox="1"/>
          <p:nvPr/>
        </p:nvSpPr>
        <p:spPr>
          <a:xfrm>
            <a:off x="12753474" y="7026442"/>
            <a:ext cx="242374" cy="369332"/>
          </a:xfrm>
          <a:prstGeom prst="rect">
            <a:avLst/>
          </a:prstGeom>
          <a:noFill/>
        </p:spPr>
        <p:txBody>
          <a:bodyPr wrap="none" rtlCol="0">
            <a:spAutoFit/>
          </a:bodyPr>
          <a:lstStyle/>
          <a:p>
            <a:r>
              <a:rPr lang="en-US" altLang="zh-CN" dirty="0"/>
              <a:t>.</a:t>
            </a:r>
            <a:endParaRPr lang="zh-CN" altLang="en-US" dirty="0"/>
          </a:p>
        </p:txBody>
      </p:sp>
      <p:sp>
        <p:nvSpPr>
          <p:cNvPr id="300" name="PA_库_LAYER 01…"/>
          <p:cNvSpPr txBox="1"/>
          <p:nvPr>
            <p:custDataLst>
              <p:tags r:id="rId1"/>
            </p:custDataLst>
          </p:nvPr>
        </p:nvSpPr>
        <p:spPr>
          <a:xfrm>
            <a:off x="1242485" y="1173219"/>
            <a:ext cx="1439545" cy="645795"/>
          </a:xfrm>
          <a:prstGeom prst="rect">
            <a:avLst/>
          </a:prstGeom>
          <a:ln w="12700">
            <a:miter lim="400000"/>
          </a:ln>
        </p:spPr>
        <p:txBody>
          <a:bodyPr wrap="square" lIns="0" tIns="0" rIns="0" bIns="0">
            <a:spAutoFit/>
          </a:bodyPr>
          <a:lstStyle/>
          <a:p>
            <a:pPr algn="ctr">
              <a:lnSpc>
                <a:spcPct val="150000"/>
              </a:lnSpc>
            </a:pPr>
            <a:r>
              <a:rPr lang="zh-CN" altLang="en-US" sz="2800" b="1" spc="300" dirty="0">
                <a:solidFill>
                  <a:schemeClr val="bg1"/>
                </a:solidFill>
                <a:latin typeface="微软雅黑" panose="020B0503020204020204" pitchFamily="34" charset="-122"/>
                <a:ea typeface="微软雅黑" panose="020B0503020204020204" pitchFamily="34" charset="-122"/>
                <a:cs typeface="+mn-ea"/>
                <a:sym typeface="+mn-lt"/>
              </a:rPr>
              <a:t>背景</a:t>
            </a:r>
          </a:p>
        </p:txBody>
      </p:sp>
      <p:pic>
        <p:nvPicPr>
          <p:cNvPr id="294" name="图片 293">
            <a:extLst>
              <a:ext uri="{FF2B5EF4-FFF2-40B4-BE49-F238E27FC236}">
                <a16:creationId xmlns:a16="http://schemas.microsoft.com/office/drawing/2014/main" id="{7AFEA5F0-909A-45FE-84D5-B69CEB5B0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563" y="2831291"/>
            <a:ext cx="4756186" cy="1902475"/>
          </a:xfrm>
          <a:prstGeom prst="rect">
            <a:avLst/>
          </a:prstGeom>
        </p:spPr>
      </p:pic>
    </p:spTree>
    <p:extLst>
      <p:ext uri="{BB962C8B-B14F-4D97-AF65-F5344CB8AC3E}">
        <p14:creationId xmlns:p14="http://schemas.microsoft.com/office/powerpoint/2010/main" val="972505048"/>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wipe(left)">
                                      <p:cBhvr>
                                        <p:cTn id="7" dur="500"/>
                                        <p:tgtEl>
                                          <p:spTgt spid="2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2000"/>
                                  </p:stCondLst>
                                  <p:childTnLst>
                                    <p:animEffect transition="out" filter="fade">
                                      <p:cBhvr>
                                        <p:cTn id="11" dur="500"/>
                                        <p:tgtEl>
                                          <p:spTgt spid="296"/>
                                        </p:tgtEl>
                                      </p:cBhvr>
                                    </p:animEffect>
                                    <p:set>
                                      <p:cBhvr>
                                        <p:cTn id="12" dur="1" fill="hold">
                                          <p:stCondLst>
                                            <p:cond delay="499"/>
                                          </p:stCondLst>
                                        </p:cTn>
                                        <p:tgtEl>
                                          <p:spTgt spid="296"/>
                                        </p:tgtEl>
                                        <p:attrNameLst>
                                          <p:attrName>style.visibility</p:attrName>
                                        </p:attrNameLst>
                                      </p:cBhvr>
                                      <p:to>
                                        <p:strVal val="hidden"/>
                                      </p:to>
                                    </p:set>
                                  </p:childTnLst>
                                </p:cTn>
                              </p:par>
                              <p:par>
                                <p:cTn id="13" presetID="2" presetClass="entr" presetSubtype="8" decel="100000" fill="hold" grpId="0" nodeType="withEffect">
                                  <p:stCondLst>
                                    <p:cond delay="250"/>
                                  </p:stCondLst>
                                  <p:childTnLst>
                                    <p:set>
                                      <p:cBhvr>
                                        <p:cTn id="14" dur="1" fill="hold">
                                          <p:stCondLst>
                                            <p:cond delay="0"/>
                                          </p:stCondLst>
                                        </p:cTn>
                                        <p:tgtEl>
                                          <p:spTgt spid="300">
                                            <p:txEl>
                                              <p:charRg st="4294967295" end="4294967295"/>
                                            </p:txEl>
                                          </p:spTgt>
                                        </p:tgtEl>
                                        <p:attrNameLst>
                                          <p:attrName>style.visibility</p:attrName>
                                        </p:attrNameLst>
                                      </p:cBhvr>
                                      <p:to>
                                        <p:strVal val="visible"/>
                                      </p:to>
                                    </p:set>
                                    <p:anim calcmode="lin" valueType="num">
                                      <p:cBhvr additive="base">
                                        <p:cTn id="15" dur="1500" fill="hold"/>
                                        <p:tgtEl>
                                          <p:spTgt spid="30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300">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300">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300">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300">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30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P spid="296" grpId="0"/>
      <p:bldP spid="300"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1009"/>
          <p:cNvGrpSpPr/>
          <p:nvPr/>
        </p:nvGrpSpPr>
        <p:grpSpPr>
          <a:xfrm>
            <a:off x="5040440" y="-340802"/>
            <a:ext cx="6538477" cy="4223055"/>
            <a:chOff x="9987549" y="0"/>
            <a:chExt cx="13077805" cy="8447088"/>
          </a:xfrm>
          <a:solidFill>
            <a:srgbClr val="43CEFF"/>
          </a:solidFill>
        </p:grpSpPr>
        <p:sp>
          <p:nvSpPr>
            <p:cNvPr id="6" name="Freeform 714"/>
            <p:cNvSpPr/>
            <p:nvPr/>
          </p:nvSpPr>
          <p:spPr bwMode="auto">
            <a:xfrm>
              <a:off x="21573146" y="6380177"/>
              <a:ext cx="357188" cy="320676"/>
            </a:xfrm>
            <a:custGeom>
              <a:avLst/>
              <a:gdLst>
                <a:gd name="T0" fmla="*/ 84 w 225"/>
                <a:gd name="T1" fmla="*/ 3 h 202"/>
                <a:gd name="T2" fmla="*/ 99 w 225"/>
                <a:gd name="T3" fmla="*/ 8 h 202"/>
                <a:gd name="T4" fmla="*/ 107 w 225"/>
                <a:gd name="T5" fmla="*/ 11 h 202"/>
                <a:gd name="T6" fmla="*/ 113 w 225"/>
                <a:gd name="T7" fmla="*/ 11 h 202"/>
                <a:gd name="T8" fmla="*/ 118 w 225"/>
                <a:gd name="T9" fmla="*/ 11 h 202"/>
                <a:gd name="T10" fmla="*/ 126 w 225"/>
                <a:gd name="T11" fmla="*/ 8 h 202"/>
                <a:gd name="T12" fmla="*/ 141 w 225"/>
                <a:gd name="T13" fmla="*/ 3 h 202"/>
                <a:gd name="T14" fmla="*/ 165 w 225"/>
                <a:gd name="T15" fmla="*/ 0 h 202"/>
                <a:gd name="T16" fmla="*/ 188 w 225"/>
                <a:gd name="T17" fmla="*/ 8 h 202"/>
                <a:gd name="T18" fmla="*/ 202 w 225"/>
                <a:gd name="T19" fmla="*/ 19 h 202"/>
                <a:gd name="T20" fmla="*/ 217 w 225"/>
                <a:gd name="T21" fmla="*/ 37 h 202"/>
                <a:gd name="T22" fmla="*/ 223 w 225"/>
                <a:gd name="T23" fmla="*/ 61 h 202"/>
                <a:gd name="T24" fmla="*/ 225 w 225"/>
                <a:gd name="T25" fmla="*/ 74 h 202"/>
                <a:gd name="T26" fmla="*/ 225 w 225"/>
                <a:gd name="T27" fmla="*/ 95 h 202"/>
                <a:gd name="T28" fmla="*/ 215 w 225"/>
                <a:gd name="T29" fmla="*/ 131 h 202"/>
                <a:gd name="T30" fmla="*/ 191 w 225"/>
                <a:gd name="T31" fmla="*/ 176 h 202"/>
                <a:gd name="T32" fmla="*/ 183 w 225"/>
                <a:gd name="T33" fmla="*/ 186 h 202"/>
                <a:gd name="T34" fmla="*/ 173 w 225"/>
                <a:gd name="T35" fmla="*/ 197 h 202"/>
                <a:gd name="T36" fmla="*/ 154 w 225"/>
                <a:gd name="T37" fmla="*/ 202 h 202"/>
                <a:gd name="T38" fmla="*/ 147 w 225"/>
                <a:gd name="T39" fmla="*/ 199 h 202"/>
                <a:gd name="T40" fmla="*/ 126 w 225"/>
                <a:gd name="T41" fmla="*/ 192 h 202"/>
                <a:gd name="T42" fmla="*/ 113 w 225"/>
                <a:gd name="T43" fmla="*/ 189 h 202"/>
                <a:gd name="T44" fmla="*/ 107 w 225"/>
                <a:gd name="T45" fmla="*/ 192 h 202"/>
                <a:gd name="T46" fmla="*/ 99 w 225"/>
                <a:gd name="T47" fmla="*/ 192 h 202"/>
                <a:gd name="T48" fmla="*/ 79 w 225"/>
                <a:gd name="T49" fmla="*/ 199 h 202"/>
                <a:gd name="T50" fmla="*/ 71 w 225"/>
                <a:gd name="T51" fmla="*/ 202 h 202"/>
                <a:gd name="T52" fmla="*/ 52 w 225"/>
                <a:gd name="T53" fmla="*/ 197 h 202"/>
                <a:gd name="T54" fmla="*/ 42 w 225"/>
                <a:gd name="T55" fmla="*/ 186 h 202"/>
                <a:gd name="T56" fmla="*/ 34 w 225"/>
                <a:gd name="T57" fmla="*/ 176 h 202"/>
                <a:gd name="T58" fmla="*/ 10 w 225"/>
                <a:gd name="T59" fmla="*/ 131 h 202"/>
                <a:gd name="T60" fmla="*/ 0 w 225"/>
                <a:gd name="T61" fmla="*/ 95 h 202"/>
                <a:gd name="T62" fmla="*/ 0 w 225"/>
                <a:gd name="T63" fmla="*/ 74 h 202"/>
                <a:gd name="T64" fmla="*/ 3 w 225"/>
                <a:gd name="T65" fmla="*/ 61 h 202"/>
                <a:gd name="T66" fmla="*/ 8 w 225"/>
                <a:gd name="T67" fmla="*/ 37 h 202"/>
                <a:gd name="T68" fmla="*/ 24 w 225"/>
                <a:gd name="T69" fmla="*/ 19 h 202"/>
                <a:gd name="T70" fmla="*/ 37 w 225"/>
                <a:gd name="T71" fmla="*/ 8 h 202"/>
                <a:gd name="T72" fmla="*/ 60 w 225"/>
                <a:gd name="T7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202">
                  <a:moveTo>
                    <a:pt x="71" y="0"/>
                  </a:moveTo>
                  <a:lnTo>
                    <a:pt x="84" y="3"/>
                  </a:lnTo>
                  <a:lnTo>
                    <a:pt x="94" y="6"/>
                  </a:lnTo>
                  <a:lnTo>
                    <a:pt x="99" y="8"/>
                  </a:lnTo>
                  <a:lnTo>
                    <a:pt x="102" y="8"/>
                  </a:lnTo>
                  <a:lnTo>
                    <a:pt x="107" y="11"/>
                  </a:lnTo>
                  <a:lnTo>
                    <a:pt x="110" y="11"/>
                  </a:lnTo>
                  <a:lnTo>
                    <a:pt x="113" y="11"/>
                  </a:lnTo>
                  <a:lnTo>
                    <a:pt x="115" y="11"/>
                  </a:lnTo>
                  <a:lnTo>
                    <a:pt x="118" y="11"/>
                  </a:lnTo>
                  <a:lnTo>
                    <a:pt x="123" y="8"/>
                  </a:lnTo>
                  <a:lnTo>
                    <a:pt x="126" y="8"/>
                  </a:lnTo>
                  <a:lnTo>
                    <a:pt x="131" y="6"/>
                  </a:lnTo>
                  <a:lnTo>
                    <a:pt x="141" y="3"/>
                  </a:lnTo>
                  <a:lnTo>
                    <a:pt x="154" y="0"/>
                  </a:lnTo>
                  <a:lnTo>
                    <a:pt x="165" y="0"/>
                  </a:lnTo>
                  <a:lnTo>
                    <a:pt x="178" y="3"/>
                  </a:lnTo>
                  <a:lnTo>
                    <a:pt x="188" y="8"/>
                  </a:lnTo>
                  <a:lnTo>
                    <a:pt x="196" y="13"/>
                  </a:lnTo>
                  <a:lnTo>
                    <a:pt x="202" y="19"/>
                  </a:lnTo>
                  <a:lnTo>
                    <a:pt x="209" y="29"/>
                  </a:lnTo>
                  <a:lnTo>
                    <a:pt x="217" y="37"/>
                  </a:lnTo>
                  <a:lnTo>
                    <a:pt x="220" y="48"/>
                  </a:lnTo>
                  <a:lnTo>
                    <a:pt x="223" y="61"/>
                  </a:lnTo>
                  <a:lnTo>
                    <a:pt x="225" y="74"/>
                  </a:lnTo>
                  <a:lnTo>
                    <a:pt x="225" y="74"/>
                  </a:lnTo>
                  <a:lnTo>
                    <a:pt x="225" y="87"/>
                  </a:lnTo>
                  <a:lnTo>
                    <a:pt x="225" y="95"/>
                  </a:lnTo>
                  <a:lnTo>
                    <a:pt x="223" y="113"/>
                  </a:lnTo>
                  <a:lnTo>
                    <a:pt x="215" y="131"/>
                  </a:lnTo>
                  <a:lnTo>
                    <a:pt x="207" y="155"/>
                  </a:lnTo>
                  <a:lnTo>
                    <a:pt x="191" y="176"/>
                  </a:lnTo>
                  <a:lnTo>
                    <a:pt x="191" y="176"/>
                  </a:lnTo>
                  <a:lnTo>
                    <a:pt x="183" y="186"/>
                  </a:lnTo>
                  <a:lnTo>
                    <a:pt x="175" y="194"/>
                  </a:lnTo>
                  <a:lnTo>
                    <a:pt x="173" y="197"/>
                  </a:lnTo>
                  <a:lnTo>
                    <a:pt x="165" y="199"/>
                  </a:lnTo>
                  <a:lnTo>
                    <a:pt x="154" y="202"/>
                  </a:lnTo>
                  <a:lnTo>
                    <a:pt x="147" y="199"/>
                  </a:lnTo>
                  <a:lnTo>
                    <a:pt x="147" y="199"/>
                  </a:lnTo>
                  <a:lnTo>
                    <a:pt x="134" y="194"/>
                  </a:lnTo>
                  <a:lnTo>
                    <a:pt x="126" y="192"/>
                  </a:lnTo>
                  <a:lnTo>
                    <a:pt x="113" y="189"/>
                  </a:lnTo>
                  <a:lnTo>
                    <a:pt x="113" y="189"/>
                  </a:lnTo>
                  <a:lnTo>
                    <a:pt x="110" y="192"/>
                  </a:lnTo>
                  <a:lnTo>
                    <a:pt x="107" y="192"/>
                  </a:lnTo>
                  <a:lnTo>
                    <a:pt x="102" y="192"/>
                  </a:lnTo>
                  <a:lnTo>
                    <a:pt x="99" y="192"/>
                  </a:lnTo>
                  <a:lnTo>
                    <a:pt x="92" y="194"/>
                  </a:lnTo>
                  <a:lnTo>
                    <a:pt x="79" y="199"/>
                  </a:lnTo>
                  <a:lnTo>
                    <a:pt x="79" y="199"/>
                  </a:lnTo>
                  <a:lnTo>
                    <a:pt x="71" y="202"/>
                  </a:lnTo>
                  <a:lnTo>
                    <a:pt x="60" y="199"/>
                  </a:lnTo>
                  <a:lnTo>
                    <a:pt x="52" y="197"/>
                  </a:lnTo>
                  <a:lnTo>
                    <a:pt x="50" y="194"/>
                  </a:lnTo>
                  <a:lnTo>
                    <a:pt x="42" y="186"/>
                  </a:lnTo>
                  <a:lnTo>
                    <a:pt x="34" y="176"/>
                  </a:lnTo>
                  <a:lnTo>
                    <a:pt x="34" y="176"/>
                  </a:lnTo>
                  <a:lnTo>
                    <a:pt x="18" y="155"/>
                  </a:lnTo>
                  <a:lnTo>
                    <a:pt x="10" y="131"/>
                  </a:lnTo>
                  <a:lnTo>
                    <a:pt x="3" y="113"/>
                  </a:lnTo>
                  <a:lnTo>
                    <a:pt x="0" y="95"/>
                  </a:lnTo>
                  <a:lnTo>
                    <a:pt x="0" y="87"/>
                  </a:lnTo>
                  <a:lnTo>
                    <a:pt x="0" y="74"/>
                  </a:lnTo>
                  <a:lnTo>
                    <a:pt x="0" y="74"/>
                  </a:lnTo>
                  <a:lnTo>
                    <a:pt x="3" y="61"/>
                  </a:lnTo>
                  <a:lnTo>
                    <a:pt x="5" y="48"/>
                  </a:lnTo>
                  <a:lnTo>
                    <a:pt x="8" y="37"/>
                  </a:lnTo>
                  <a:lnTo>
                    <a:pt x="16" y="29"/>
                  </a:lnTo>
                  <a:lnTo>
                    <a:pt x="24" y="19"/>
                  </a:lnTo>
                  <a:lnTo>
                    <a:pt x="29" y="13"/>
                  </a:lnTo>
                  <a:lnTo>
                    <a:pt x="37" y="8"/>
                  </a:lnTo>
                  <a:lnTo>
                    <a:pt x="47" y="3"/>
                  </a:lnTo>
                  <a:lnTo>
                    <a:pt x="60" y="0"/>
                  </a:lnTo>
                  <a:lnTo>
                    <a:pt x="7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 name="Freeform 715"/>
            <p:cNvSpPr/>
            <p:nvPr/>
          </p:nvSpPr>
          <p:spPr bwMode="auto">
            <a:xfrm>
              <a:off x="21668396" y="6281752"/>
              <a:ext cx="84138" cy="95250"/>
            </a:xfrm>
            <a:custGeom>
              <a:avLst/>
              <a:gdLst>
                <a:gd name="T0" fmla="*/ 0 w 53"/>
                <a:gd name="T1" fmla="*/ 0 h 60"/>
                <a:gd name="T2" fmla="*/ 0 w 53"/>
                <a:gd name="T3" fmla="*/ 0 h 60"/>
                <a:gd name="T4" fmla="*/ 3 w 53"/>
                <a:gd name="T5" fmla="*/ 0 h 60"/>
                <a:gd name="T6" fmla="*/ 13 w 53"/>
                <a:gd name="T7" fmla="*/ 2 h 60"/>
                <a:gd name="T8" fmla="*/ 24 w 53"/>
                <a:gd name="T9" fmla="*/ 7 h 60"/>
                <a:gd name="T10" fmla="*/ 34 w 53"/>
                <a:gd name="T11" fmla="*/ 13 h 60"/>
                <a:gd name="T12" fmla="*/ 42 w 53"/>
                <a:gd name="T13" fmla="*/ 23 h 60"/>
                <a:gd name="T14" fmla="*/ 47 w 53"/>
                <a:gd name="T15" fmla="*/ 34 h 60"/>
                <a:gd name="T16" fmla="*/ 53 w 53"/>
                <a:gd name="T17" fmla="*/ 44 h 60"/>
                <a:gd name="T18" fmla="*/ 53 w 53"/>
                <a:gd name="T19" fmla="*/ 57 h 60"/>
                <a:gd name="T20" fmla="*/ 53 w 53"/>
                <a:gd name="T21" fmla="*/ 60 h 60"/>
                <a:gd name="T22" fmla="*/ 50 w 53"/>
                <a:gd name="T23" fmla="*/ 60 h 60"/>
                <a:gd name="T24" fmla="*/ 37 w 53"/>
                <a:gd name="T25" fmla="*/ 57 h 60"/>
                <a:gd name="T26" fmla="*/ 29 w 53"/>
                <a:gd name="T27" fmla="*/ 55 h 60"/>
                <a:gd name="T28" fmla="*/ 21 w 53"/>
                <a:gd name="T29" fmla="*/ 49 h 60"/>
                <a:gd name="T30" fmla="*/ 16 w 53"/>
                <a:gd name="T31" fmla="*/ 44 h 60"/>
                <a:gd name="T32" fmla="*/ 8 w 53"/>
                <a:gd name="T33" fmla="*/ 34 h 60"/>
                <a:gd name="T34" fmla="*/ 3 w 53"/>
                <a:gd name="T35" fmla="*/ 26 h 60"/>
                <a:gd name="T36" fmla="*/ 0 w 53"/>
                <a:gd name="T37" fmla="*/ 13 h 60"/>
                <a:gd name="T38" fmla="*/ 0 w 53"/>
                <a:gd name="T3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0">
                  <a:moveTo>
                    <a:pt x="0" y="0"/>
                  </a:moveTo>
                  <a:lnTo>
                    <a:pt x="0" y="0"/>
                  </a:lnTo>
                  <a:lnTo>
                    <a:pt x="3" y="0"/>
                  </a:lnTo>
                  <a:lnTo>
                    <a:pt x="13" y="2"/>
                  </a:lnTo>
                  <a:lnTo>
                    <a:pt x="24" y="7"/>
                  </a:lnTo>
                  <a:lnTo>
                    <a:pt x="34" y="13"/>
                  </a:lnTo>
                  <a:lnTo>
                    <a:pt x="42" y="23"/>
                  </a:lnTo>
                  <a:lnTo>
                    <a:pt x="47" y="34"/>
                  </a:lnTo>
                  <a:lnTo>
                    <a:pt x="53" y="44"/>
                  </a:lnTo>
                  <a:lnTo>
                    <a:pt x="53" y="57"/>
                  </a:lnTo>
                  <a:lnTo>
                    <a:pt x="53" y="60"/>
                  </a:lnTo>
                  <a:lnTo>
                    <a:pt x="50" y="60"/>
                  </a:lnTo>
                  <a:lnTo>
                    <a:pt x="37" y="57"/>
                  </a:lnTo>
                  <a:lnTo>
                    <a:pt x="29" y="55"/>
                  </a:lnTo>
                  <a:lnTo>
                    <a:pt x="21" y="49"/>
                  </a:lnTo>
                  <a:lnTo>
                    <a:pt x="16" y="44"/>
                  </a:lnTo>
                  <a:lnTo>
                    <a:pt x="8" y="34"/>
                  </a:lnTo>
                  <a:lnTo>
                    <a:pt x="3" y="26"/>
                  </a:lnTo>
                  <a:lnTo>
                    <a:pt x="0" y="1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 name="Freeform 716"/>
            <p:cNvSpPr/>
            <p:nvPr/>
          </p:nvSpPr>
          <p:spPr bwMode="auto">
            <a:xfrm>
              <a:off x="22351022" y="4938724"/>
              <a:ext cx="506413" cy="477839"/>
            </a:xfrm>
            <a:custGeom>
              <a:avLst/>
              <a:gdLst>
                <a:gd name="T0" fmla="*/ 76 w 319"/>
                <a:gd name="T1" fmla="*/ 0 h 301"/>
                <a:gd name="T2" fmla="*/ 319 w 319"/>
                <a:gd name="T3" fmla="*/ 0 h 301"/>
                <a:gd name="T4" fmla="*/ 319 w 319"/>
                <a:gd name="T5" fmla="*/ 246 h 301"/>
                <a:gd name="T6" fmla="*/ 311 w 319"/>
                <a:gd name="T7" fmla="*/ 272 h 301"/>
                <a:gd name="T8" fmla="*/ 293 w 319"/>
                <a:gd name="T9" fmla="*/ 293 h 301"/>
                <a:gd name="T10" fmla="*/ 264 w 319"/>
                <a:gd name="T11" fmla="*/ 301 h 301"/>
                <a:gd name="T12" fmla="*/ 238 w 319"/>
                <a:gd name="T13" fmla="*/ 293 h 301"/>
                <a:gd name="T14" fmla="*/ 217 w 319"/>
                <a:gd name="T15" fmla="*/ 272 h 301"/>
                <a:gd name="T16" fmla="*/ 209 w 319"/>
                <a:gd name="T17" fmla="*/ 246 h 301"/>
                <a:gd name="T18" fmla="*/ 217 w 319"/>
                <a:gd name="T19" fmla="*/ 217 h 301"/>
                <a:gd name="T20" fmla="*/ 238 w 319"/>
                <a:gd name="T21" fmla="*/ 199 h 301"/>
                <a:gd name="T22" fmla="*/ 264 w 319"/>
                <a:gd name="T23" fmla="*/ 191 h 301"/>
                <a:gd name="T24" fmla="*/ 275 w 319"/>
                <a:gd name="T25" fmla="*/ 191 h 301"/>
                <a:gd name="T26" fmla="*/ 285 w 319"/>
                <a:gd name="T27" fmla="*/ 194 h 301"/>
                <a:gd name="T28" fmla="*/ 285 w 319"/>
                <a:gd name="T29" fmla="*/ 68 h 301"/>
                <a:gd name="T30" fmla="*/ 110 w 319"/>
                <a:gd name="T31" fmla="*/ 68 h 301"/>
                <a:gd name="T32" fmla="*/ 110 w 319"/>
                <a:gd name="T33" fmla="*/ 246 h 301"/>
                <a:gd name="T34" fmla="*/ 102 w 319"/>
                <a:gd name="T35" fmla="*/ 272 h 301"/>
                <a:gd name="T36" fmla="*/ 81 w 319"/>
                <a:gd name="T37" fmla="*/ 293 h 301"/>
                <a:gd name="T38" fmla="*/ 55 w 319"/>
                <a:gd name="T39" fmla="*/ 301 h 301"/>
                <a:gd name="T40" fmla="*/ 26 w 319"/>
                <a:gd name="T41" fmla="*/ 293 h 301"/>
                <a:gd name="T42" fmla="*/ 7 w 319"/>
                <a:gd name="T43" fmla="*/ 272 h 301"/>
                <a:gd name="T44" fmla="*/ 0 w 319"/>
                <a:gd name="T45" fmla="*/ 246 h 301"/>
                <a:gd name="T46" fmla="*/ 7 w 319"/>
                <a:gd name="T47" fmla="*/ 217 h 301"/>
                <a:gd name="T48" fmla="*/ 26 w 319"/>
                <a:gd name="T49" fmla="*/ 199 h 301"/>
                <a:gd name="T50" fmla="*/ 55 w 319"/>
                <a:gd name="T51" fmla="*/ 191 h 301"/>
                <a:gd name="T52" fmla="*/ 65 w 319"/>
                <a:gd name="T53" fmla="*/ 191 h 301"/>
                <a:gd name="T54" fmla="*/ 76 w 319"/>
                <a:gd name="T55" fmla="*/ 194 h 301"/>
                <a:gd name="T56" fmla="*/ 76 w 319"/>
                <a:gd name="T5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9" h="301">
                  <a:moveTo>
                    <a:pt x="76" y="0"/>
                  </a:moveTo>
                  <a:lnTo>
                    <a:pt x="319" y="0"/>
                  </a:lnTo>
                  <a:lnTo>
                    <a:pt x="319" y="246"/>
                  </a:lnTo>
                  <a:lnTo>
                    <a:pt x="311" y="272"/>
                  </a:lnTo>
                  <a:lnTo>
                    <a:pt x="293" y="293"/>
                  </a:lnTo>
                  <a:lnTo>
                    <a:pt x="264" y="301"/>
                  </a:lnTo>
                  <a:lnTo>
                    <a:pt x="238" y="293"/>
                  </a:lnTo>
                  <a:lnTo>
                    <a:pt x="217" y="272"/>
                  </a:lnTo>
                  <a:lnTo>
                    <a:pt x="209" y="246"/>
                  </a:lnTo>
                  <a:lnTo>
                    <a:pt x="217" y="217"/>
                  </a:lnTo>
                  <a:lnTo>
                    <a:pt x="238" y="199"/>
                  </a:lnTo>
                  <a:lnTo>
                    <a:pt x="264" y="191"/>
                  </a:lnTo>
                  <a:lnTo>
                    <a:pt x="275" y="191"/>
                  </a:lnTo>
                  <a:lnTo>
                    <a:pt x="285" y="194"/>
                  </a:lnTo>
                  <a:lnTo>
                    <a:pt x="285" y="68"/>
                  </a:lnTo>
                  <a:lnTo>
                    <a:pt x="110" y="68"/>
                  </a:lnTo>
                  <a:lnTo>
                    <a:pt x="110" y="246"/>
                  </a:lnTo>
                  <a:lnTo>
                    <a:pt x="102" y="272"/>
                  </a:lnTo>
                  <a:lnTo>
                    <a:pt x="81" y="293"/>
                  </a:lnTo>
                  <a:lnTo>
                    <a:pt x="55" y="301"/>
                  </a:lnTo>
                  <a:lnTo>
                    <a:pt x="26" y="293"/>
                  </a:lnTo>
                  <a:lnTo>
                    <a:pt x="7" y="272"/>
                  </a:lnTo>
                  <a:lnTo>
                    <a:pt x="0" y="246"/>
                  </a:lnTo>
                  <a:lnTo>
                    <a:pt x="7" y="217"/>
                  </a:lnTo>
                  <a:lnTo>
                    <a:pt x="26" y="199"/>
                  </a:lnTo>
                  <a:lnTo>
                    <a:pt x="55" y="191"/>
                  </a:lnTo>
                  <a:lnTo>
                    <a:pt x="65" y="191"/>
                  </a:lnTo>
                  <a:lnTo>
                    <a:pt x="76" y="194"/>
                  </a:lnTo>
                  <a:lnTo>
                    <a:pt x="7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 name="Freeform 717"/>
            <p:cNvSpPr/>
            <p:nvPr/>
          </p:nvSpPr>
          <p:spPr bwMode="auto">
            <a:xfrm>
              <a:off x="16248661" y="465139"/>
              <a:ext cx="652464" cy="153988"/>
            </a:xfrm>
            <a:custGeom>
              <a:avLst/>
              <a:gdLst>
                <a:gd name="T0" fmla="*/ 374 w 411"/>
                <a:gd name="T1" fmla="*/ 0 h 97"/>
                <a:gd name="T2" fmla="*/ 411 w 411"/>
                <a:gd name="T3" fmla="*/ 0 h 97"/>
                <a:gd name="T4" fmla="*/ 411 w 411"/>
                <a:gd name="T5" fmla="*/ 97 h 97"/>
                <a:gd name="T6" fmla="*/ 0 w 411"/>
                <a:gd name="T7" fmla="*/ 97 h 97"/>
                <a:gd name="T8" fmla="*/ 0 w 411"/>
                <a:gd name="T9" fmla="*/ 0 h 97"/>
                <a:gd name="T10" fmla="*/ 39 w 411"/>
                <a:gd name="T11" fmla="*/ 0 h 97"/>
                <a:gd name="T12" fmla="*/ 39 w 411"/>
                <a:gd name="T13" fmla="*/ 60 h 97"/>
                <a:gd name="T14" fmla="*/ 374 w 411"/>
                <a:gd name="T15" fmla="*/ 60 h 97"/>
                <a:gd name="T16" fmla="*/ 374 w 411"/>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97">
                  <a:moveTo>
                    <a:pt x="374" y="0"/>
                  </a:moveTo>
                  <a:lnTo>
                    <a:pt x="411" y="0"/>
                  </a:lnTo>
                  <a:lnTo>
                    <a:pt x="411" y="97"/>
                  </a:lnTo>
                  <a:lnTo>
                    <a:pt x="0" y="97"/>
                  </a:lnTo>
                  <a:lnTo>
                    <a:pt x="0" y="0"/>
                  </a:lnTo>
                  <a:lnTo>
                    <a:pt x="39" y="0"/>
                  </a:lnTo>
                  <a:lnTo>
                    <a:pt x="39" y="60"/>
                  </a:lnTo>
                  <a:lnTo>
                    <a:pt x="374" y="60"/>
                  </a:lnTo>
                  <a:lnTo>
                    <a:pt x="37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 name="Freeform 718"/>
            <p:cNvSpPr/>
            <p:nvPr/>
          </p:nvSpPr>
          <p:spPr bwMode="auto">
            <a:xfrm>
              <a:off x="16343911" y="0"/>
              <a:ext cx="477838" cy="515939"/>
            </a:xfrm>
            <a:custGeom>
              <a:avLst/>
              <a:gdLst>
                <a:gd name="T0" fmla="*/ 52 w 301"/>
                <a:gd name="T1" fmla="*/ 0 h 325"/>
                <a:gd name="T2" fmla="*/ 249 w 301"/>
                <a:gd name="T3" fmla="*/ 0 h 325"/>
                <a:gd name="T4" fmla="*/ 249 w 301"/>
                <a:gd name="T5" fmla="*/ 136 h 325"/>
                <a:gd name="T6" fmla="*/ 301 w 301"/>
                <a:gd name="T7" fmla="*/ 136 h 325"/>
                <a:gd name="T8" fmla="*/ 149 w 301"/>
                <a:gd name="T9" fmla="*/ 325 h 325"/>
                <a:gd name="T10" fmla="*/ 0 w 301"/>
                <a:gd name="T11" fmla="*/ 136 h 325"/>
                <a:gd name="T12" fmla="*/ 52 w 301"/>
                <a:gd name="T13" fmla="*/ 136 h 325"/>
                <a:gd name="T14" fmla="*/ 52 w 301"/>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325">
                  <a:moveTo>
                    <a:pt x="52" y="0"/>
                  </a:moveTo>
                  <a:lnTo>
                    <a:pt x="249" y="0"/>
                  </a:lnTo>
                  <a:lnTo>
                    <a:pt x="249" y="136"/>
                  </a:lnTo>
                  <a:lnTo>
                    <a:pt x="301" y="136"/>
                  </a:lnTo>
                  <a:lnTo>
                    <a:pt x="149" y="325"/>
                  </a:lnTo>
                  <a:lnTo>
                    <a:pt x="0" y="136"/>
                  </a:lnTo>
                  <a:lnTo>
                    <a:pt x="52" y="136"/>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 name="Freeform 719"/>
            <p:cNvSpPr>
              <a:spLocks noEditPoints="1"/>
            </p:cNvSpPr>
            <p:nvPr/>
          </p:nvSpPr>
          <p:spPr bwMode="auto">
            <a:xfrm>
              <a:off x="19877693" y="2132017"/>
              <a:ext cx="739776" cy="739777"/>
            </a:xfrm>
            <a:custGeom>
              <a:avLst/>
              <a:gdLst>
                <a:gd name="T0" fmla="*/ 107 w 466"/>
                <a:gd name="T1" fmla="*/ 97 h 466"/>
                <a:gd name="T2" fmla="*/ 55 w 466"/>
                <a:gd name="T3" fmla="*/ 181 h 466"/>
                <a:gd name="T4" fmla="*/ 55 w 466"/>
                <a:gd name="T5" fmla="*/ 283 h 466"/>
                <a:gd name="T6" fmla="*/ 102 w 466"/>
                <a:gd name="T7" fmla="*/ 364 h 466"/>
                <a:gd name="T8" fmla="*/ 183 w 466"/>
                <a:gd name="T9" fmla="*/ 411 h 466"/>
                <a:gd name="T10" fmla="*/ 233 w 466"/>
                <a:gd name="T11" fmla="*/ 419 h 466"/>
                <a:gd name="T12" fmla="*/ 327 w 466"/>
                <a:gd name="T13" fmla="*/ 393 h 466"/>
                <a:gd name="T14" fmla="*/ 395 w 466"/>
                <a:gd name="T15" fmla="*/ 328 h 466"/>
                <a:gd name="T16" fmla="*/ 419 w 466"/>
                <a:gd name="T17" fmla="*/ 233 h 466"/>
                <a:gd name="T18" fmla="*/ 392 w 466"/>
                <a:gd name="T19" fmla="*/ 134 h 466"/>
                <a:gd name="T20" fmla="*/ 316 w 466"/>
                <a:gd name="T21" fmla="*/ 66 h 466"/>
                <a:gd name="T22" fmla="*/ 335 w 466"/>
                <a:gd name="T23" fmla="*/ 123 h 466"/>
                <a:gd name="T24" fmla="*/ 377 w 466"/>
                <a:gd name="T25" fmla="*/ 191 h 466"/>
                <a:gd name="T26" fmla="*/ 374 w 466"/>
                <a:gd name="T27" fmla="*/ 280 h 466"/>
                <a:gd name="T28" fmla="*/ 322 w 466"/>
                <a:gd name="T29" fmla="*/ 351 h 466"/>
                <a:gd name="T30" fmla="*/ 233 w 466"/>
                <a:gd name="T31" fmla="*/ 380 h 466"/>
                <a:gd name="T32" fmla="*/ 186 w 466"/>
                <a:gd name="T33" fmla="*/ 372 h 466"/>
                <a:gd name="T34" fmla="*/ 115 w 466"/>
                <a:gd name="T35" fmla="*/ 320 h 466"/>
                <a:gd name="T36" fmla="*/ 86 w 466"/>
                <a:gd name="T37" fmla="*/ 233 h 466"/>
                <a:gd name="T38" fmla="*/ 107 w 466"/>
                <a:gd name="T39" fmla="*/ 155 h 466"/>
                <a:gd name="T40" fmla="*/ 167 w 466"/>
                <a:gd name="T41" fmla="*/ 100 h 466"/>
                <a:gd name="T42" fmla="*/ 214 w 466"/>
                <a:gd name="T43" fmla="*/ 26 h 466"/>
                <a:gd name="T44" fmla="*/ 254 w 466"/>
                <a:gd name="T45" fmla="*/ 231 h 466"/>
                <a:gd name="T46" fmla="*/ 214 w 466"/>
                <a:gd name="T47" fmla="*/ 26 h 466"/>
                <a:gd name="T48" fmla="*/ 233 w 466"/>
                <a:gd name="T49" fmla="*/ 0 h 466"/>
                <a:gd name="T50" fmla="*/ 335 w 466"/>
                <a:gd name="T51" fmla="*/ 24 h 466"/>
                <a:gd name="T52" fmla="*/ 416 w 466"/>
                <a:gd name="T53" fmla="*/ 87 h 466"/>
                <a:gd name="T54" fmla="*/ 460 w 466"/>
                <a:gd name="T55" fmla="*/ 178 h 466"/>
                <a:gd name="T56" fmla="*/ 460 w 466"/>
                <a:gd name="T57" fmla="*/ 286 h 466"/>
                <a:gd name="T58" fmla="*/ 416 w 466"/>
                <a:gd name="T59" fmla="*/ 377 h 466"/>
                <a:gd name="T60" fmla="*/ 335 w 466"/>
                <a:gd name="T61" fmla="*/ 443 h 466"/>
                <a:gd name="T62" fmla="*/ 233 w 466"/>
                <a:gd name="T63" fmla="*/ 466 h 466"/>
                <a:gd name="T64" fmla="*/ 180 w 466"/>
                <a:gd name="T65" fmla="*/ 459 h 466"/>
                <a:gd name="T66" fmla="*/ 89 w 466"/>
                <a:gd name="T67" fmla="*/ 414 h 466"/>
                <a:gd name="T68" fmla="*/ 23 w 466"/>
                <a:gd name="T69" fmla="*/ 335 h 466"/>
                <a:gd name="T70" fmla="*/ 0 w 466"/>
                <a:gd name="T71" fmla="*/ 233 h 466"/>
                <a:gd name="T72" fmla="*/ 23 w 466"/>
                <a:gd name="T73" fmla="*/ 131 h 466"/>
                <a:gd name="T74" fmla="*/ 89 w 466"/>
                <a:gd name="T75" fmla="*/ 50 h 466"/>
                <a:gd name="T76" fmla="*/ 180 w 466"/>
                <a:gd name="T77" fmla="*/ 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6">
                  <a:moveTo>
                    <a:pt x="149" y="66"/>
                  </a:moveTo>
                  <a:lnTo>
                    <a:pt x="107" y="97"/>
                  </a:lnTo>
                  <a:lnTo>
                    <a:pt x="76" y="134"/>
                  </a:lnTo>
                  <a:lnTo>
                    <a:pt x="55" y="181"/>
                  </a:lnTo>
                  <a:lnTo>
                    <a:pt x="47" y="233"/>
                  </a:lnTo>
                  <a:lnTo>
                    <a:pt x="55" y="283"/>
                  </a:lnTo>
                  <a:lnTo>
                    <a:pt x="73" y="328"/>
                  </a:lnTo>
                  <a:lnTo>
                    <a:pt x="102" y="364"/>
                  </a:lnTo>
                  <a:lnTo>
                    <a:pt x="138" y="393"/>
                  </a:lnTo>
                  <a:lnTo>
                    <a:pt x="183" y="411"/>
                  </a:lnTo>
                  <a:lnTo>
                    <a:pt x="233" y="419"/>
                  </a:lnTo>
                  <a:lnTo>
                    <a:pt x="233" y="419"/>
                  </a:lnTo>
                  <a:lnTo>
                    <a:pt x="282" y="411"/>
                  </a:lnTo>
                  <a:lnTo>
                    <a:pt x="327" y="393"/>
                  </a:lnTo>
                  <a:lnTo>
                    <a:pt x="366" y="364"/>
                  </a:lnTo>
                  <a:lnTo>
                    <a:pt x="395" y="328"/>
                  </a:lnTo>
                  <a:lnTo>
                    <a:pt x="413" y="283"/>
                  </a:lnTo>
                  <a:lnTo>
                    <a:pt x="419" y="233"/>
                  </a:lnTo>
                  <a:lnTo>
                    <a:pt x="413" y="181"/>
                  </a:lnTo>
                  <a:lnTo>
                    <a:pt x="392" y="134"/>
                  </a:lnTo>
                  <a:lnTo>
                    <a:pt x="361" y="97"/>
                  </a:lnTo>
                  <a:lnTo>
                    <a:pt x="316" y="66"/>
                  </a:lnTo>
                  <a:lnTo>
                    <a:pt x="301" y="100"/>
                  </a:lnTo>
                  <a:lnTo>
                    <a:pt x="335" y="123"/>
                  </a:lnTo>
                  <a:lnTo>
                    <a:pt x="358" y="155"/>
                  </a:lnTo>
                  <a:lnTo>
                    <a:pt x="377" y="191"/>
                  </a:lnTo>
                  <a:lnTo>
                    <a:pt x="382" y="233"/>
                  </a:lnTo>
                  <a:lnTo>
                    <a:pt x="374" y="280"/>
                  </a:lnTo>
                  <a:lnTo>
                    <a:pt x="353" y="320"/>
                  </a:lnTo>
                  <a:lnTo>
                    <a:pt x="322" y="351"/>
                  </a:lnTo>
                  <a:lnTo>
                    <a:pt x="280" y="372"/>
                  </a:lnTo>
                  <a:lnTo>
                    <a:pt x="233" y="380"/>
                  </a:lnTo>
                  <a:lnTo>
                    <a:pt x="233" y="380"/>
                  </a:lnTo>
                  <a:lnTo>
                    <a:pt x="186" y="372"/>
                  </a:lnTo>
                  <a:lnTo>
                    <a:pt x="146" y="351"/>
                  </a:lnTo>
                  <a:lnTo>
                    <a:pt x="115" y="320"/>
                  </a:lnTo>
                  <a:lnTo>
                    <a:pt x="94" y="280"/>
                  </a:lnTo>
                  <a:lnTo>
                    <a:pt x="86" y="233"/>
                  </a:lnTo>
                  <a:lnTo>
                    <a:pt x="91" y="191"/>
                  </a:lnTo>
                  <a:lnTo>
                    <a:pt x="107" y="155"/>
                  </a:lnTo>
                  <a:lnTo>
                    <a:pt x="133" y="123"/>
                  </a:lnTo>
                  <a:lnTo>
                    <a:pt x="167" y="100"/>
                  </a:lnTo>
                  <a:lnTo>
                    <a:pt x="149" y="66"/>
                  </a:lnTo>
                  <a:close/>
                  <a:moveTo>
                    <a:pt x="214" y="26"/>
                  </a:moveTo>
                  <a:lnTo>
                    <a:pt x="214" y="231"/>
                  </a:lnTo>
                  <a:lnTo>
                    <a:pt x="254" y="231"/>
                  </a:lnTo>
                  <a:lnTo>
                    <a:pt x="254" y="26"/>
                  </a:lnTo>
                  <a:lnTo>
                    <a:pt x="214" y="26"/>
                  </a:lnTo>
                  <a:close/>
                  <a:moveTo>
                    <a:pt x="233" y="0"/>
                  </a:moveTo>
                  <a:lnTo>
                    <a:pt x="233" y="0"/>
                  </a:lnTo>
                  <a:lnTo>
                    <a:pt x="288" y="6"/>
                  </a:lnTo>
                  <a:lnTo>
                    <a:pt x="335" y="24"/>
                  </a:lnTo>
                  <a:lnTo>
                    <a:pt x="379" y="50"/>
                  </a:lnTo>
                  <a:lnTo>
                    <a:pt x="416" y="87"/>
                  </a:lnTo>
                  <a:lnTo>
                    <a:pt x="442" y="131"/>
                  </a:lnTo>
                  <a:lnTo>
                    <a:pt x="460" y="178"/>
                  </a:lnTo>
                  <a:lnTo>
                    <a:pt x="466" y="233"/>
                  </a:lnTo>
                  <a:lnTo>
                    <a:pt x="460" y="286"/>
                  </a:lnTo>
                  <a:lnTo>
                    <a:pt x="442" y="335"/>
                  </a:lnTo>
                  <a:lnTo>
                    <a:pt x="416" y="377"/>
                  </a:lnTo>
                  <a:lnTo>
                    <a:pt x="379" y="414"/>
                  </a:lnTo>
                  <a:lnTo>
                    <a:pt x="335" y="443"/>
                  </a:lnTo>
                  <a:lnTo>
                    <a:pt x="288" y="459"/>
                  </a:lnTo>
                  <a:lnTo>
                    <a:pt x="233" y="466"/>
                  </a:lnTo>
                  <a:lnTo>
                    <a:pt x="233" y="466"/>
                  </a:lnTo>
                  <a:lnTo>
                    <a:pt x="180" y="459"/>
                  </a:lnTo>
                  <a:lnTo>
                    <a:pt x="131" y="443"/>
                  </a:lnTo>
                  <a:lnTo>
                    <a:pt x="89" y="414"/>
                  </a:lnTo>
                  <a:lnTo>
                    <a:pt x="52" y="377"/>
                  </a:lnTo>
                  <a:lnTo>
                    <a:pt x="23" y="335"/>
                  </a:lnTo>
                  <a:lnTo>
                    <a:pt x="7" y="286"/>
                  </a:lnTo>
                  <a:lnTo>
                    <a:pt x="0" y="233"/>
                  </a:lnTo>
                  <a:lnTo>
                    <a:pt x="7" y="178"/>
                  </a:lnTo>
                  <a:lnTo>
                    <a:pt x="23" y="131"/>
                  </a:lnTo>
                  <a:lnTo>
                    <a:pt x="52" y="87"/>
                  </a:lnTo>
                  <a:lnTo>
                    <a:pt x="89" y="50"/>
                  </a:lnTo>
                  <a:lnTo>
                    <a:pt x="131" y="24"/>
                  </a:lnTo>
                  <a:lnTo>
                    <a:pt x="180" y="6"/>
                  </a:lnTo>
                  <a:lnTo>
                    <a:pt x="23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 name="Freeform 720"/>
            <p:cNvSpPr/>
            <p:nvPr/>
          </p:nvSpPr>
          <p:spPr bwMode="auto">
            <a:xfrm>
              <a:off x="18521965" y="2327280"/>
              <a:ext cx="577851" cy="336551"/>
            </a:xfrm>
            <a:custGeom>
              <a:avLst/>
              <a:gdLst>
                <a:gd name="T0" fmla="*/ 204 w 364"/>
                <a:gd name="T1" fmla="*/ 0 h 212"/>
                <a:gd name="T2" fmla="*/ 364 w 364"/>
                <a:gd name="T3" fmla="*/ 102 h 212"/>
                <a:gd name="T4" fmla="*/ 204 w 364"/>
                <a:gd name="T5" fmla="*/ 207 h 212"/>
                <a:gd name="T6" fmla="*/ 204 w 364"/>
                <a:gd name="T7" fmla="*/ 171 h 212"/>
                <a:gd name="T8" fmla="*/ 147 w 364"/>
                <a:gd name="T9" fmla="*/ 173 h 212"/>
                <a:gd name="T10" fmla="*/ 99 w 364"/>
                <a:gd name="T11" fmla="*/ 181 h 212"/>
                <a:gd name="T12" fmla="*/ 63 w 364"/>
                <a:gd name="T13" fmla="*/ 189 h 212"/>
                <a:gd name="T14" fmla="*/ 34 w 364"/>
                <a:gd name="T15" fmla="*/ 197 h 212"/>
                <a:gd name="T16" fmla="*/ 16 w 364"/>
                <a:gd name="T17" fmla="*/ 205 h 212"/>
                <a:gd name="T18" fmla="*/ 5 w 364"/>
                <a:gd name="T19" fmla="*/ 210 h 212"/>
                <a:gd name="T20" fmla="*/ 0 w 364"/>
                <a:gd name="T21" fmla="*/ 212 h 212"/>
                <a:gd name="T22" fmla="*/ 3 w 364"/>
                <a:gd name="T23" fmla="*/ 207 h 212"/>
                <a:gd name="T24" fmla="*/ 5 w 364"/>
                <a:gd name="T25" fmla="*/ 194 h 212"/>
                <a:gd name="T26" fmla="*/ 10 w 364"/>
                <a:gd name="T27" fmla="*/ 173 h 212"/>
                <a:gd name="T28" fmla="*/ 21 w 364"/>
                <a:gd name="T29" fmla="*/ 150 h 212"/>
                <a:gd name="T30" fmla="*/ 34 w 364"/>
                <a:gd name="T31" fmla="*/ 123 h 212"/>
                <a:gd name="T32" fmla="*/ 55 w 364"/>
                <a:gd name="T33" fmla="*/ 97 h 212"/>
                <a:gd name="T34" fmla="*/ 81 w 364"/>
                <a:gd name="T35" fmla="*/ 74 h 212"/>
                <a:gd name="T36" fmla="*/ 115 w 364"/>
                <a:gd name="T37" fmla="*/ 53 h 212"/>
                <a:gd name="T38" fmla="*/ 154 w 364"/>
                <a:gd name="T39" fmla="*/ 40 h 212"/>
                <a:gd name="T40" fmla="*/ 204 w 364"/>
                <a:gd name="T41" fmla="*/ 34 h 212"/>
                <a:gd name="T42" fmla="*/ 204 w 364"/>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4" h="212">
                  <a:moveTo>
                    <a:pt x="204" y="0"/>
                  </a:moveTo>
                  <a:lnTo>
                    <a:pt x="364" y="102"/>
                  </a:lnTo>
                  <a:lnTo>
                    <a:pt x="204" y="207"/>
                  </a:lnTo>
                  <a:lnTo>
                    <a:pt x="204" y="171"/>
                  </a:lnTo>
                  <a:lnTo>
                    <a:pt x="147" y="173"/>
                  </a:lnTo>
                  <a:lnTo>
                    <a:pt x="99" y="181"/>
                  </a:lnTo>
                  <a:lnTo>
                    <a:pt x="63" y="189"/>
                  </a:lnTo>
                  <a:lnTo>
                    <a:pt x="34" y="197"/>
                  </a:lnTo>
                  <a:lnTo>
                    <a:pt x="16" y="205"/>
                  </a:lnTo>
                  <a:lnTo>
                    <a:pt x="5" y="210"/>
                  </a:lnTo>
                  <a:lnTo>
                    <a:pt x="0" y="212"/>
                  </a:lnTo>
                  <a:lnTo>
                    <a:pt x="3" y="207"/>
                  </a:lnTo>
                  <a:lnTo>
                    <a:pt x="5" y="194"/>
                  </a:lnTo>
                  <a:lnTo>
                    <a:pt x="10" y="173"/>
                  </a:lnTo>
                  <a:lnTo>
                    <a:pt x="21" y="150"/>
                  </a:lnTo>
                  <a:lnTo>
                    <a:pt x="34" y="123"/>
                  </a:lnTo>
                  <a:lnTo>
                    <a:pt x="55" y="97"/>
                  </a:lnTo>
                  <a:lnTo>
                    <a:pt x="81" y="74"/>
                  </a:lnTo>
                  <a:lnTo>
                    <a:pt x="115" y="53"/>
                  </a:lnTo>
                  <a:lnTo>
                    <a:pt x="154" y="40"/>
                  </a:lnTo>
                  <a:lnTo>
                    <a:pt x="204" y="34"/>
                  </a:lnTo>
                  <a:lnTo>
                    <a:pt x="20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 name="Freeform 721"/>
            <p:cNvSpPr/>
            <p:nvPr/>
          </p:nvSpPr>
          <p:spPr bwMode="auto">
            <a:xfrm>
              <a:off x="18467990" y="2627319"/>
              <a:ext cx="569914" cy="336551"/>
            </a:xfrm>
            <a:custGeom>
              <a:avLst/>
              <a:gdLst>
                <a:gd name="T0" fmla="*/ 359 w 359"/>
                <a:gd name="T1" fmla="*/ 0 h 212"/>
                <a:gd name="T2" fmla="*/ 359 w 359"/>
                <a:gd name="T3" fmla="*/ 5 h 212"/>
                <a:gd name="T4" fmla="*/ 356 w 359"/>
                <a:gd name="T5" fmla="*/ 18 h 212"/>
                <a:gd name="T6" fmla="*/ 348 w 359"/>
                <a:gd name="T7" fmla="*/ 39 h 212"/>
                <a:gd name="T8" fmla="*/ 340 w 359"/>
                <a:gd name="T9" fmla="*/ 63 h 212"/>
                <a:gd name="T10" fmla="*/ 325 w 359"/>
                <a:gd name="T11" fmla="*/ 89 h 212"/>
                <a:gd name="T12" fmla="*/ 306 w 359"/>
                <a:gd name="T13" fmla="*/ 115 h 212"/>
                <a:gd name="T14" fmla="*/ 280 w 359"/>
                <a:gd name="T15" fmla="*/ 139 h 212"/>
                <a:gd name="T16" fmla="*/ 249 w 359"/>
                <a:gd name="T17" fmla="*/ 160 h 212"/>
                <a:gd name="T18" fmla="*/ 207 w 359"/>
                <a:gd name="T19" fmla="*/ 173 h 212"/>
                <a:gd name="T20" fmla="*/ 157 w 359"/>
                <a:gd name="T21" fmla="*/ 178 h 212"/>
                <a:gd name="T22" fmla="*/ 157 w 359"/>
                <a:gd name="T23" fmla="*/ 212 h 212"/>
                <a:gd name="T24" fmla="*/ 0 w 359"/>
                <a:gd name="T25" fmla="*/ 110 h 212"/>
                <a:gd name="T26" fmla="*/ 157 w 359"/>
                <a:gd name="T27" fmla="*/ 5 h 212"/>
                <a:gd name="T28" fmla="*/ 157 w 359"/>
                <a:gd name="T29" fmla="*/ 42 h 212"/>
                <a:gd name="T30" fmla="*/ 215 w 359"/>
                <a:gd name="T31" fmla="*/ 39 h 212"/>
                <a:gd name="T32" fmla="*/ 262 w 359"/>
                <a:gd name="T33" fmla="*/ 31 h 212"/>
                <a:gd name="T34" fmla="*/ 298 w 359"/>
                <a:gd name="T35" fmla="*/ 23 h 212"/>
                <a:gd name="T36" fmla="*/ 325 w 359"/>
                <a:gd name="T37" fmla="*/ 16 h 212"/>
                <a:gd name="T38" fmla="*/ 346 w 359"/>
                <a:gd name="T39" fmla="*/ 8 h 212"/>
                <a:gd name="T40" fmla="*/ 356 w 359"/>
                <a:gd name="T41" fmla="*/ 3 h 212"/>
                <a:gd name="T42" fmla="*/ 359 w 359"/>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212">
                  <a:moveTo>
                    <a:pt x="359" y="0"/>
                  </a:moveTo>
                  <a:lnTo>
                    <a:pt x="359" y="5"/>
                  </a:lnTo>
                  <a:lnTo>
                    <a:pt x="356" y="18"/>
                  </a:lnTo>
                  <a:lnTo>
                    <a:pt x="348" y="39"/>
                  </a:lnTo>
                  <a:lnTo>
                    <a:pt x="340" y="63"/>
                  </a:lnTo>
                  <a:lnTo>
                    <a:pt x="325" y="89"/>
                  </a:lnTo>
                  <a:lnTo>
                    <a:pt x="306" y="115"/>
                  </a:lnTo>
                  <a:lnTo>
                    <a:pt x="280" y="139"/>
                  </a:lnTo>
                  <a:lnTo>
                    <a:pt x="249" y="160"/>
                  </a:lnTo>
                  <a:lnTo>
                    <a:pt x="207" y="173"/>
                  </a:lnTo>
                  <a:lnTo>
                    <a:pt x="157" y="178"/>
                  </a:lnTo>
                  <a:lnTo>
                    <a:pt x="157" y="212"/>
                  </a:lnTo>
                  <a:lnTo>
                    <a:pt x="0" y="110"/>
                  </a:lnTo>
                  <a:lnTo>
                    <a:pt x="157" y="5"/>
                  </a:lnTo>
                  <a:lnTo>
                    <a:pt x="157" y="42"/>
                  </a:lnTo>
                  <a:lnTo>
                    <a:pt x="215" y="39"/>
                  </a:lnTo>
                  <a:lnTo>
                    <a:pt x="262" y="31"/>
                  </a:lnTo>
                  <a:lnTo>
                    <a:pt x="298" y="23"/>
                  </a:lnTo>
                  <a:lnTo>
                    <a:pt x="325" y="16"/>
                  </a:lnTo>
                  <a:lnTo>
                    <a:pt x="346" y="8"/>
                  </a:lnTo>
                  <a:lnTo>
                    <a:pt x="356" y="3"/>
                  </a:lnTo>
                  <a:lnTo>
                    <a:pt x="35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 name="Freeform 722"/>
            <p:cNvSpPr/>
            <p:nvPr/>
          </p:nvSpPr>
          <p:spPr bwMode="auto">
            <a:xfrm>
              <a:off x="15504122" y="727077"/>
              <a:ext cx="149225" cy="150813"/>
            </a:xfrm>
            <a:custGeom>
              <a:avLst/>
              <a:gdLst>
                <a:gd name="T0" fmla="*/ 47 w 94"/>
                <a:gd name="T1" fmla="*/ 0 h 95"/>
                <a:gd name="T2" fmla="*/ 71 w 94"/>
                <a:gd name="T3" fmla="*/ 8 h 95"/>
                <a:gd name="T4" fmla="*/ 86 w 94"/>
                <a:gd name="T5" fmla="*/ 24 h 95"/>
                <a:gd name="T6" fmla="*/ 94 w 94"/>
                <a:gd name="T7" fmla="*/ 47 h 95"/>
                <a:gd name="T8" fmla="*/ 86 w 94"/>
                <a:gd name="T9" fmla="*/ 71 h 95"/>
                <a:gd name="T10" fmla="*/ 71 w 94"/>
                <a:gd name="T11" fmla="*/ 89 h 95"/>
                <a:gd name="T12" fmla="*/ 47 w 94"/>
                <a:gd name="T13" fmla="*/ 95 h 95"/>
                <a:gd name="T14" fmla="*/ 21 w 94"/>
                <a:gd name="T15" fmla="*/ 89 h 95"/>
                <a:gd name="T16" fmla="*/ 5 w 94"/>
                <a:gd name="T17" fmla="*/ 71 h 95"/>
                <a:gd name="T18" fmla="*/ 0 w 94"/>
                <a:gd name="T19" fmla="*/ 47 h 95"/>
                <a:gd name="T20" fmla="*/ 5 w 94"/>
                <a:gd name="T21" fmla="*/ 24 h 95"/>
                <a:gd name="T22" fmla="*/ 21 w 94"/>
                <a:gd name="T23" fmla="*/ 8 h 95"/>
                <a:gd name="T24" fmla="*/ 47 w 94"/>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5">
                  <a:moveTo>
                    <a:pt x="47" y="0"/>
                  </a:moveTo>
                  <a:lnTo>
                    <a:pt x="71" y="8"/>
                  </a:lnTo>
                  <a:lnTo>
                    <a:pt x="86" y="24"/>
                  </a:lnTo>
                  <a:lnTo>
                    <a:pt x="94" y="47"/>
                  </a:lnTo>
                  <a:lnTo>
                    <a:pt x="86" y="71"/>
                  </a:lnTo>
                  <a:lnTo>
                    <a:pt x="71" y="89"/>
                  </a:lnTo>
                  <a:lnTo>
                    <a:pt x="47" y="95"/>
                  </a:lnTo>
                  <a:lnTo>
                    <a:pt x="21" y="89"/>
                  </a:lnTo>
                  <a:lnTo>
                    <a:pt x="5" y="71"/>
                  </a:lnTo>
                  <a:lnTo>
                    <a:pt x="0" y="47"/>
                  </a:lnTo>
                  <a:lnTo>
                    <a:pt x="5" y="24"/>
                  </a:lnTo>
                  <a:lnTo>
                    <a:pt x="21" y="8"/>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 name="Freeform 723"/>
            <p:cNvSpPr/>
            <p:nvPr/>
          </p:nvSpPr>
          <p:spPr bwMode="auto">
            <a:xfrm>
              <a:off x="15391409" y="906465"/>
              <a:ext cx="366713" cy="565151"/>
            </a:xfrm>
            <a:custGeom>
              <a:avLst/>
              <a:gdLst>
                <a:gd name="T0" fmla="*/ 0 w 231"/>
                <a:gd name="T1" fmla="*/ 0 h 356"/>
                <a:gd name="T2" fmla="*/ 231 w 231"/>
                <a:gd name="T3" fmla="*/ 0 h 356"/>
                <a:gd name="T4" fmla="*/ 231 w 231"/>
                <a:gd name="T5" fmla="*/ 170 h 356"/>
                <a:gd name="T6" fmla="*/ 194 w 231"/>
                <a:gd name="T7" fmla="*/ 170 h 356"/>
                <a:gd name="T8" fmla="*/ 194 w 231"/>
                <a:gd name="T9" fmla="*/ 65 h 356"/>
                <a:gd name="T10" fmla="*/ 181 w 231"/>
                <a:gd name="T11" fmla="*/ 65 h 356"/>
                <a:gd name="T12" fmla="*/ 181 w 231"/>
                <a:gd name="T13" fmla="*/ 170 h 356"/>
                <a:gd name="T14" fmla="*/ 181 w 231"/>
                <a:gd name="T15" fmla="*/ 170 h 356"/>
                <a:gd name="T16" fmla="*/ 181 w 231"/>
                <a:gd name="T17" fmla="*/ 356 h 356"/>
                <a:gd name="T18" fmla="*/ 126 w 231"/>
                <a:gd name="T19" fmla="*/ 356 h 356"/>
                <a:gd name="T20" fmla="*/ 126 w 231"/>
                <a:gd name="T21" fmla="*/ 170 h 356"/>
                <a:gd name="T22" fmla="*/ 108 w 231"/>
                <a:gd name="T23" fmla="*/ 170 h 356"/>
                <a:gd name="T24" fmla="*/ 108 w 231"/>
                <a:gd name="T25" fmla="*/ 356 h 356"/>
                <a:gd name="T26" fmla="*/ 53 w 231"/>
                <a:gd name="T27" fmla="*/ 356 h 356"/>
                <a:gd name="T28" fmla="*/ 53 w 231"/>
                <a:gd name="T29" fmla="*/ 181 h 356"/>
                <a:gd name="T30" fmla="*/ 53 w 231"/>
                <a:gd name="T31" fmla="*/ 181 h 356"/>
                <a:gd name="T32" fmla="*/ 53 w 231"/>
                <a:gd name="T33" fmla="*/ 65 h 356"/>
                <a:gd name="T34" fmla="*/ 40 w 231"/>
                <a:gd name="T35" fmla="*/ 65 h 356"/>
                <a:gd name="T36" fmla="*/ 40 w 231"/>
                <a:gd name="T37" fmla="*/ 170 h 356"/>
                <a:gd name="T38" fmla="*/ 0 w 231"/>
                <a:gd name="T39" fmla="*/ 170 h 356"/>
                <a:gd name="T40" fmla="*/ 0 w 231"/>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356">
                  <a:moveTo>
                    <a:pt x="0" y="0"/>
                  </a:moveTo>
                  <a:lnTo>
                    <a:pt x="231" y="0"/>
                  </a:lnTo>
                  <a:lnTo>
                    <a:pt x="231" y="170"/>
                  </a:lnTo>
                  <a:lnTo>
                    <a:pt x="194" y="170"/>
                  </a:lnTo>
                  <a:lnTo>
                    <a:pt x="194" y="65"/>
                  </a:lnTo>
                  <a:lnTo>
                    <a:pt x="181" y="65"/>
                  </a:lnTo>
                  <a:lnTo>
                    <a:pt x="181" y="170"/>
                  </a:lnTo>
                  <a:lnTo>
                    <a:pt x="181" y="170"/>
                  </a:lnTo>
                  <a:lnTo>
                    <a:pt x="181" y="356"/>
                  </a:lnTo>
                  <a:lnTo>
                    <a:pt x="126" y="356"/>
                  </a:lnTo>
                  <a:lnTo>
                    <a:pt x="126" y="170"/>
                  </a:lnTo>
                  <a:lnTo>
                    <a:pt x="108" y="170"/>
                  </a:lnTo>
                  <a:lnTo>
                    <a:pt x="108" y="356"/>
                  </a:lnTo>
                  <a:lnTo>
                    <a:pt x="53" y="356"/>
                  </a:lnTo>
                  <a:lnTo>
                    <a:pt x="53" y="181"/>
                  </a:lnTo>
                  <a:lnTo>
                    <a:pt x="53" y="181"/>
                  </a:lnTo>
                  <a:lnTo>
                    <a:pt x="53" y="65"/>
                  </a:lnTo>
                  <a:lnTo>
                    <a:pt x="40" y="65"/>
                  </a:lnTo>
                  <a:lnTo>
                    <a:pt x="40" y="170"/>
                  </a:lnTo>
                  <a:lnTo>
                    <a:pt x="0" y="17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 name="Freeform 724"/>
            <p:cNvSpPr/>
            <p:nvPr/>
          </p:nvSpPr>
          <p:spPr bwMode="auto">
            <a:xfrm>
              <a:off x="15915285" y="727077"/>
              <a:ext cx="149225" cy="150813"/>
            </a:xfrm>
            <a:custGeom>
              <a:avLst/>
              <a:gdLst>
                <a:gd name="T0" fmla="*/ 47 w 94"/>
                <a:gd name="T1" fmla="*/ 0 h 95"/>
                <a:gd name="T2" fmla="*/ 71 w 94"/>
                <a:gd name="T3" fmla="*/ 8 h 95"/>
                <a:gd name="T4" fmla="*/ 87 w 94"/>
                <a:gd name="T5" fmla="*/ 24 h 95"/>
                <a:gd name="T6" fmla="*/ 94 w 94"/>
                <a:gd name="T7" fmla="*/ 47 h 95"/>
                <a:gd name="T8" fmla="*/ 87 w 94"/>
                <a:gd name="T9" fmla="*/ 71 h 95"/>
                <a:gd name="T10" fmla="*/ 71 w 94"/>
                <a:gd name="T11" fmla="*/ 89 h 95"/>
                <a:gd name="T12" fmla="*/ 47 w 94"/>
                <a:gd name="T13" fmla="*/ 95 h 95"/>
                <a:gd name="T14" fmla="*/ 24 w 94"/>
                <a:gd name="T15" fmla="*/ 89 h 95"/>
                <a:gd name="T16" fmla="*/ 5 w 94"/>
                <a:gd name="T17" fmla="*/ 71 h 95"/>
                <a:gd name="T18" fmla="*/ 0 w 94"/>
                <a:gd name="T19" fmla="*/ 47 h 95"/>
                <a:gd name="T20" fmla="*/ 5 w 94"/>
                <a:gd name="T21" fmla="*/ 24 h 95"/>
                <a:gd name="T22" fmla="*/ 24 w 94"/>
                <a:gd name="T23" fmla="*/ 8 h 95"/>
                <a:gd name="T24" fmla="*/ 47 w 94"/>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5">
                  <a:moveTo>
                    <a:pt x="47" y="0"/>
                  </a:moveTo>
                  <a:lnTo>
                    <a:pt x="71" y="8"/>
                  </a:lnTo>
                  <a:lnTo>
                    <a:pt x="87" y="24"/>
                  </a:lnTo>
                  <a:lnTo>
                    <a:pt x="94" y="47"/>
                  </a:lnTo>
                  <a:lnTo>
                    <a:pt x="87" y="71"/>
                  </a:lnTo>
                  <a:lnTo>
                    <a:pt x="71" y="89"/>
                  </a:lnTo>
                  <a:lnTo>
                    <a:pt x="47" y="95"/>
                  </a:lnTo>
                  <a:lnTo>
                    <a:pt x="24" y="89"/>
                  </a:lnTo>
                  <a:lnTo>
                    <a:pt x="5" y="71"/>
                  </a:lnTo>
                  <a:lnTo>
                    <a:pt x="0" y="47"/>
                  </a:lnTo>
                  <a:lnTo>
                    <a:pt x="5" y="24"/>
                  </a:lnTo>
                  <a:lnTo>
                    <a:pt x="24" y="8"/>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 name="Freeform 725"/>
            <p:cNvSpPr/>
            <p:nvPr/>
          </p:nvSpPr>
          <p:spPr bwMode="auto">
            <a:xfrm>
              <a:off x="15778760" y="906465"/>
              <a:ext cx="419101" cy="565151"/>
            </a:xfrm>
            <a:custGeom>
              <a:avLst/>
              <a:gdLst>
                <a:gd name="T0" fmla="*/ 50 w 264"/>
                <a:gd name="T1" fmla="*/ 0 h 356"/>
                <a:gd name="T2" fmla="*/ 217 w 264"/>
                <a:gd name="T3" fmla="*/ 0 h 356"/>
                <a:gd name="T4" fmla="*/ 264 w 264"/>
                <a:gd name="T5" fmla="*/ 170 h 356"/>
                <a:gd name="T6" fmla="*/ 228 w 264"/>
                <a:gd name="T7" fmla="*/ 170 h 356"/>
                <a:gd name="T8" fmla="*/ 199 w 264"/>
                <a:gd name="T9" fmla="*/ 68 h 356"/>
                <a:gd name="T10" fmla="*/ 186 w 264"/>
                <a:gd name="T11" fmla="*/ 68 h 356"/>
                <a:gd name="T12" fmla="*/ 238 w 264"/>
                <a:gd name="T13" fmla="*/ 254 h 356"/>
                <a:gd name="T14" fmla="*/ 196 w 264"/>
                <a:gd name="T15" fmla="*/ 254 h 356"/>
                <a:gd name="T16" fmla="*/ 196 w 264"/>
                <a:gd name="T17" fmla="*/ 356 h 356"/>
                <a:gd name="T18" fmla="*/ 141 w 264"/>
                <a:gd name="T19" fmla="*/ 356 h 356"/>
                <a:gd name="T20" fmla="*/ 141 w 264"/>
                <a:gd name="T21" fmla="*/ 254 h 356"/>
                <a:gd name="T22" fmla="*/ 125 w 264"/>
                <a:gd name="T23" fmla="*/ 254 h 356"/>
                <a:gd name="T24" fmla="*/ 125 w 264"/>
                <a:gd name="T25" fmla="*/ 356 h 356"/>
                <a:gd name="T26" fmla="*/ 70 w 264"/>
                <a:gd name="T27" fmla="*/ 356 h 356"/>
                <a:gd name="T28" fmla="*/ 70 w 264"/>
                <a:gd name="T29" fmla="*/ 254 h 356"/>
                <a:gd name="T30" fmla="*/ 29 w 264"/>
                <a:gd name="T31" fmla="*/ 254 h 356"/>
                <a:gd name="T32" fmla="*/ 78 w 264"/>
                <a:gd name="T33" fmla="*/ 65 h 356"/>
                <a:gd name="T34" fmla="*/ 65 w 264"/>
                <a:gd name="T35" fmla="*/ 65 h 356"/>
                <a:gd name="T36" fmla="*/ 36 w 264"/>
                <a:gd name="T37" fmla="*/ 170 h 356"/>
                <a:gd name="T38" fmla="*/ 0 w 264"/>
                <a:gd name="T39" fmla="*/ 170 h 356"/>
                <a:gd name="T40" fmla="*/ 50 w 264"/>
                <a:gd name="T4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56">
                  <a:moveTo>
                    <a:pt x="50" y="0"/>
                  </a:moveTo>
                  <a:lnTo>
                    <a:pt x="217" y="0"/>
                  </a:lnTo>
                  <a:lnTo>
                    <a:pt x="264" y="170"/>
                  </a:lnTo>
                  <a:lnTo>
                    <a:pt x="228" y="170"/>
                  </a:lnTo>
                  <a:lnTo>
                    <a:pt x="199" y="68"/>
                  </a:lnTo>
                  <a:lnTo>
                    <a:pt x="186" y="68"/>
                  </a:lnTo>
                  <a:lnTo>
                    <a:pt x="238" y="254"/>
                  </a:lnTo>
                  <a:lnTo>
                    <a:pt x="196" y="254"/>
                  </a:lnTo>
                  <a:lnTo>
                    <a:pt x="196" y="356"/>
                  </a:lnTo>
                  <a:lnTo>
                    <a:pt x="141" y="356"/>
                  </a:lnTo>
                  <a:lnTo>
                    <a:pt x="141" y="254"/>
                  </a:lnTo>
                  <a:lnTo>
                    <a:pt x="125" y="254"/>
                  </a:lnTo>
                  <a:lnTo>
                    <a:pt x="125" y="356"/>
                  </a:lnTo>
                  <a:lnTo>
                    <a:pt x="70" y="356"/>
                  </a:lnTo>
                  <a:lnTo>
                    <a:pt x="70" y="254"/>
                  </a:lnTo>
                  <a:lnTo>
                    <a:pt x="29" y="254"/>
                  </a:lnTo>
                  <a:lnTo>
                    <a:pt x="78" y="65"/>
                  </a:lnTo>
                  <a:lnTo>
                    <a:pt x="65" y="65"/>
                  </a:lnTo>
                  <a:lnTo>
                    <a:pt x="36" y="170"/>
                  </a:lnTo>
                  <a:lnTo>
                    <a:pt x="0" y="170"/>
                  </a:lnTo>
                  <a:lnTo>
                    <a:pt x="5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 name="Freeform 726"/>
            <p:cNvSpPr>
              <a:spLocks noEditPoints="1"/>
            </p:cNvSpPr>
            <p:nvPr/>
          </p:nvSpPr>
          <p:spPr bwMode="auto">
            <a:xfrm>
              <a:off x="11451227" y="2336805"/>
              <a:ext cx="611189" cy="611189"/>
            </a:xfrm>
            <a:custGeom>
              <a:avLst/>
              <a:gdLst>
                <a:gd name="T0" fmla="*/ 168 w 385"/>
                <a:gd name="T1" fmla="*/ 15 h 385"/>
                <a:gd name="T2" fmla="*/ 81 w 385"/>
                <a:gd name="T3" fmla="*/ 65 h 385"/>
                <a:gd name="T4" fmla="*/ 81 w 385"/>
                <a:gd name="T5" fmla="*/ 83 h 385"/>
                <a:gd name="T6" fmla="*/ 68 w 385"/>
                <a:gd name="T7" fmla="*/ 115 h 385"/>
                <a:gd name="T8" fmla="*/ 76 w 385"/>
                <a:gd name="T9" fmla="*/ 146 h 385"/>
                <a:gd name="T10" fmla="*/ 81 w 385"/>
                <a:gd name="T11" fmla="*/ 172 h 385"/>
                <a:gd name="T12" fmla="*/ 89 w 385"/>
                <a:gd name="T13" fmla="*/ 180 h 385"/>
                <a:gd name="T14" fmla="*/ 84 w 385"/>
                <a:gd name="T15" fmla="*/ 154 h 385"/>
                <a:gd name="T16" fmla="*/ 102 w 385"/>
                <a:gd name="T17" fmla="*/ 186 h 385"/>
                <a:gd name="T18" fmla="*/ 120 w 385"/>
                <a:gd name="T19" fmla="*/ 209 h 385"/>
                <a:gd name="T20" fmla="*/ 154 w 385"/>
                <a:gd name="T21" fmla="*/ 222 h 385"/>
                <a:gd name="T22" fmla="*/ 178 w 385"/>
                <a:gd name="T23" fmla="*/ 240 h 385"/>
                <a:gd name="T24" fmla="*/ 199 w 385"/>
                <a:gd name="T25" fmla="*/ 240 h 385"/>
                <a:gd name="T26" fmla="*/ 196 w 385"/>
                <a:gd name="T27" fmla="*/ 269 h 385"/>
                <a:gd name="T28" fmla="*/ 188 w 385"/>
                <a:gd name="T29" fmla="*/ 290 h 385"/>
                <a:gd name="T30" fmla="*/ 209 w 385"/>
                <a:gd name="T31" fmla="*/ 327 h 385"/>
                <a:gd name="T32" fmla="*/ 236 w 385"/>
                <a:gd name="T33" fmla="*/ 364 h 385"/>
                <a:gd name="T34" fmla="*/ 327 w 385"/>
                <a:gd name="T35" fmla="*/ 282 h 385"/>
                <a:gd name="T36" fmla="*/ 306 w 385"/>
                <a:gd name="T37" fmla="*/ 272 h 385"/>
                <a:gd name="T38" fmla="*/ 285 w 385"/>
                <a:gd name="T39" fmla="*/ 251 h 385"/>
                <a:gd name="T40" fmla="*/ 262 w 385"/>
                <a:gd name="T41" fmla="*/ 235 h 385"/>
                <a:gd name="T42" fmla="*/ 241 w 385"/>
                <a:gd name="T43" fmla="*/ 233 h 385"/>
                <a:gd name="T44" fmla="*/ 225 w 385"/>
                <a:gd name="T45" fmla="*/ 227 h 385"/>
                <a:gd name="T46" fmla="*/ 196 w 385"/>
                <a:gd name="T47" fmla="*/ 238 h 385"/>
                <a:gd name="T48" fmla="*/ 183 w 385"/>
                <a:gd name="T49" fmla="*/ 217 h 385"/>
                <a:gd name="T50" fmla="*/ 168 w 385"/>
                <a:gd name="T51" fmla="*/ 204 h 385"/>
                <a:gd name="T52" fmla="*/ 154 w 385"/>
                <a:gd name="T53" fmla="*/ 201 h 385"/>
                <a:gd name="T54" fmla="*/ 136 w 385"/>
                <a:gd name="T55" fmla="*/ 183 h 385"/>
                <a:gd name="T56" fmla="*/ 162 w 385"/>
                <a:gd name="T57" fmla="*/ 162 h 385"/>
                <a:gd name="T58" fmla="*/ 191 w 385"/>
                <a:gd name="T59" fmla="*/ 159 h 385"/>
                <a:gd name="T60" fmla="*/ 202 w 385"/>
                <a:gd name="T61" fmla="*/ 159 h 385"/>
                <a:gd name="T62" fmla="*/ 228 w 385"/>
                <a:gd name="T63" fmla="*/ 128 h 385"/>
                <a:gd name="T64" fmla="*/ 249 w 385"/>
                <a:gd name="T65" fmla="*/ 115 h 385"/>
                <a:gd name="T66" fmla="*/ 272 w 385"/>
                <a:gd name="T67" fmla="*/ 104 h 385"/>
                <a:gd name="T68" fmla="*/ 296 w 385"/>
                <a:gd name="T69" fmla="*/ 96 h 385"/>
                <a:gd name="T70" fmla="*/ 285 w 385"/>
                <a:gd name="T71" fmla="*/ 91 h 385"/>
                <a:gd name="T72" fmla="*/ 291 w 385"/>
                <a:gd name="T73" fmla="*/ 86 h 385"/>
                <a:gd name="T74" fmla="*/ 309 w 385"/>
                <a:gd name="T75" fmla="*/ 78 h 385"/>
                <a:gd name="T76" fmla="*/ 317 w 385"/>
                <a:gd name="T77" fmla="*/ 94 h 385"/>
                <a:gd name="T78" fmla="*/ 317 w 385"/>
                <a:gd name="T79" fmla="*/ 81 h 385"/>
                <a:gd name="T80" fmla="*/ 312 w 385"/>
                <a:gd name="T81" fmla="*/ 62 h 385"/>
                <a:gd name="T82" fmla="*/ 291 w 385"/>
                <a:gd name="T83" fmla="*/ 49 h 385"/>
                <a:gd name="T84" fmla="*/ 280 w 385"/>
                <a:gd name="T85" fmla="*/ 39 h 385"/>
                <a:gd name="T86" fmla="*/ 264 w 385"/>
                <a:gd name="T87" fmla="*/ 49 h 385"/>
                <a:gd name="T88" fmla="*/ 241 w 385"/>
                <a:gd name="T89" fmla="*/ 78 h 385"/>
                <a:gd name="T90" fmla="*/ 236 w 385"/>
                <a:gd name="T91" fmla="*/ 62 h 385"/>
                <a:gd name="T92" fmla="*/ 217 w 385"/>
                <a:gd name="T93" fmla="*/ 47 h 385"/>
                <a:gd name="T94" fmla="*/ 257 w 385"/>
                <a:gd name="T95" fmla="*/ 28 h 385"/>
                <a:gd name="T96" fmla="*/ 267 w 385"/>
                <a:gd name="T97" fmla="*/ 34 h 385"/>
                <a:gd name="T98" fmla="*/ 246 w 385"/>
                <a:gd name="T99" fmla="*/ 18 h 385"/>
                <a:gd name="T100" fmla="*/ 230 w 385"/>
                <a:gd name="T101" fmla="*/ 21 h 385"/>
                <a:gd name="T102" fmla="*/ 228 w 385"/>
                <a:gd name="T103" fmla="*/ 15 h 385"/>
                <a:gd name="T104" fmla="*/ 257 w 385"/>
                <a:gd name="T105" fmla="*/ 10 h 385"/>
                <a:gd name="T106" fmla="*/ 335 w 385"/>
                <a:gd name="T107" fmla="*/ 62 h 385"/>
                <a:gd name="T108" fmla="*/ 385 w 385"/>
                <a:gd name="T109" fmla="*/ 172 h 385"/>
                <a:gd name="T110" fmla="*/ 356 w 385"/>
                <a:gd name="T111" fmla="*/ 293 h 385"/>
                <a:gd name="T112" fmla="*/ 223 w 385"/>
                <a:gd name="T113" fmla="*/ 382 h 385"/>
                <a:gd name="T114" fmla="*/ 50 w 385"/>
                <a:gd name="T115" fmla="*/ 322 h 385"/>
                <a:gd name="T116" fmla="*/ 3 w 385"/>
                <a:gd name="T117" fmla="*/ 212 h 385"/>
                <a:gd name="T118" fmla="*/ 34 w 385"/>
                <a:gd name="T119" fmla="*/ 86 h 385"/>
                <a:gd name="T120" fmla="*/ 123 w 385"/>
                <a:gd name="T121" fmla="*/ 1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 h="385">
                  <a:moveTo>
                    <a:pt x="194" y="10"/>
                  </a:moveTo>
                  <a:lnTo>
                    <a:pt x="188" y="10"/>
                  </a:lnTo>
                  <a:lnTo>
                    <a:pt x="186" y="13"/>
                  </a:lnTo>
                  <a:lnTo>
                    <a:pt x="186" y="15"/>
                  </a:lnTo>
                  <a:lnTo>
                    <a:pt x="186" y="15"/>
                  </a:lnTo>
                  <a:lnTo>
                    <a:pt x="183" y="18"/>
                  </a:lnTo>
                  <a:lnTo>
                    <a:pt x="181" y="15"/>
                  </a:lnTo>
                  <a:lnTo>
                    <a:pt x="175" y="15"/>
                  </a:lnTo>
                  <a:lnTo>
                    <a:pt x="173" y="15"/>
                  </a:lnTo>
                  <a:lnTo>
                    <a:pt x="170" y="15"/>
                  </a:lnTo>
                  <a:lnTo>
                    <a:pt x="168" y="15"/>
                  </a:lnTo>
                  <a:lnTo>
                    <a:pt x="165" y="15"/>
                  </a:lnTo>
                  <a:lnTo>
                    <a:pt x="162" y="15"/>
                  </a:lnTo>
                  <a:lnTo>
                    <a:pt x="160" y="13"/>
                  </a:lnTo>
                  <a:lnTo>
                    <a:pt x="118" y="26"/>
                  </a:lnTo>
                  <a:lnTo>
                    <a:pt x="79" y="49"/>
                  </a:lnTo>
                  <a:lnTo>
                    <a:pt x="81" y="52"/>
                  </a:lnTo>
                  <a:lnTo>
                    <a:pt x="81" y="55"/>
                  </a:lnTo>
                  <a:lnTo>
                    <a:pt x="81" y="57"/>
                  </a:lnTo>
                  <a:lnTo>
                    <a:pt x="81" y="60"/>
                  </a:lnTo>
                  <a:lnTo>
                    <a:pt x="81" y="62"/>
                  </a:lnTo>
                  <a:lnTo>
                    <a:pt x="81" y="65"/>
                  </a:lnTo>
                  <a:lnTo>
                    <a:pt x="84" y="65"/>
                  </a:lnTo>
                  <a:lnTo>
                    <a:pt x="84" y="65"/>
                  </a:lnTo>
                  <a:lnTo>
                    <a:pt x="86" y="65"/>
                  </a:lnTo>
                  <a:lnTo>
                    <a:pt x="86" y="68"/>
                  </a:lnTo>
                  <a:lnTo>
                    <a:pt x="86" y="68"/>
                  </a:lnTo>
                  <a:lnTo>
                    <a:pt x="84" y="70"/>
                  </a:lnTo>
                  <a:lnTo>
                    <a:pt x="84" y="73"/>
                  </a:lnTo>
                  <a:lnTo>
                    <a:pt x="86" y="76"/>
                  </a:lnTo>
                  <a:lnTo>
                    <a:pt x="84" y="78"/>
                  </a:lnTo>
                  <a:lnTo>
                    <a:pt x="84" y="81"/>
                  </a:lnTo>
                  <a:lnTo>
                    <a:pt x="81" y="83"/>
                  </a:lnTo>
                  <a:lnTo>
                    <a:pt x="84" y="83"/>
                  </a:lnTo>
                  <a:lnTo>
                    <a:pt x="84" y="86"/>
                  </a:lnTo>
                  <a:lnTo>
                    <a:pt x="86" y="89"/>
                  </a:lnTo>
                  <a:lnTo>
                    <a:pt x="84" y="91"/>
                  </a:lnTo>
                  <a:lnTo>
                    <a:pt x="84" y="94"/>
                  </a:lnTo>
                  <a:lnTo>
                    <a:pt x="81" y="99"/>
                  </a:lnTo>
                  <a:lnTo>
                    <a:pt x="79" y="102"/>
                  </a:lnTo>
                  <a:lnTo>
                    <a:pt x="73" y="107"/>
                  </a:lnTo>
                  <a:lnTo>
                    <a:pt x="71" y="110"/>
                  </a:lnTo>
                  <a:lnTo>
                    <a:pt x="71" y="112"/>
                  </a:lnTo>
                  <a:lnTo>
                    <a:pt x="68" y="115"/>
                  </a:lnTo>
                  <a:lnTo>
                    <a:pt x="68" y="117"/>
                  </a:lnTo>
                  <a:lnTo>
                    <a:pt x="65" y="120"/>
                  </a:lnTo>
                  <a:lnTo>
                    <a:pt x="65" y="123"/>
                  </a:lnTo>
                  <a:lnTo>
                    <a:pt x="65" y="128"/>
                  </a:lnTo>
                  <a:lnTo>
                    <a:pt x="65" y="136"/>
                  </a:lnTo>
                  <a:lnTo>
                    <a:pt x="65" y="138"/>
                  </a:lnTo>
                  <a:lnTo>
                    <a:pt x="68" y="141"/>
                  </a:lnTo>
                  <a:lnTo>
                    <a:pt x="68" y="141"/>
                  </a:lnTo>
                  <a:lnTo>
                    <a:pt x="71" y="144"/>
                  </a:lnTo>
                  <a:lnTo>
                    <a:pt x="73" y="144"/>
                  </a:lnTo>
                  <a:lnTo>
                    <a:pt x="76" y="146"/>
                  </a:lnTo>
                  <a:lnTo>
                    <a:pt x="76" y="149"/>
                  </a:lnTo>
                  <a:lnTo>
                    <a:pt x="76" y="154"/>
                  </a:lnTo>
                  <a:lnTo>
                    <a:pt x="76" y="157"/>
                  </a:lnTo>
                  <a:lnTo>
                    <a:pt x="76" y="159"/>
                  </a:lnTo>
                  <a:lnTo>
                    <a:pt x="79" y="162"/>
                  </a:lnTo>
                  <a:lnTo>
                    <a:pt x="79" y="165"/>
                  </a:lnTo>
                  <a:lnTo>
                    <a:pt x="79" y="167"/>
                  </a:lnTo>
                  <a:lnTo>
                    <a:pt x="79" y="167"/>
                  </a:lnTo>
                  <a:lnTo>
                    <a:pt x="76" y="170"/>
                  </a:lnTo>
                  <a:lnTo>
                    <a:pt x="79" y="170"/>
                  </a:lnTo>
                  <a:lnTo>
                    <a:pt x="81" y="172"/>
                  </a:lnTo>
                  <a:lnTo>
                    <a:pt x="81" y="172"/>
                  </a:lnTo>
                  <a:lnTo>
                    <a:pt x="84" y="175"/>
                  </a:lnTo>
                  <a:lnTo>
                    <a:pt x="84" y="178"/>
                  </a:lnTo>
                  <a:lnTo>
                    <a:pt x="84" y="178"/>
                  </a:lnTo>
                  <a:lnTo>
                    <a:pt x="84" y="180"/>
                  </a:lnTo>
                  <a:lnTo>
                    <a:pt x="86" y="183"/>
                  </a:lnTo>
                  <a:lnTo>
                    <a:pt x="89" y="183"/>
                  </a:lnTo>
                  <a:lnTo>
                    <a:pt x="89" y="186"/>
                  </a:lnTo>
                  <a:lnTo>
                    <a:pt x="92" y="186"/>
                  </a:lnTo>
                  <a:lnTo>
                    <a:pt x="92" y="183"/>
                  </a:lnTo>
                  <a:lnTo>
                    <a:pt x="89" y="180"/>
                  </a:lnTo>
                  <a:lnTo>
                    <a:pt x="89" y="180"/>
                  </a:lnTo>
                  <a:lnTo>
                    <a:pt x="89" y="178"/>
                  </a:lnTo>
                  <a:lnTo>
                    <a:pt x="86" y="172"/>
                  </a:lnTo>
                  <a:lnTo>
                    <a:pt x="86" y="170"/>
                  </a:lnTo>
                  <a:lnTo>
                    <a:pt x="84" y="167"/>
                  </a:lnTo>
                  <a:lnTo>
                    <a:pt x="84" y="165"/>
                  </a:lnTo>
                  <a:lnTo>
                    <a:pt x="84" y="162"/>
                  </a:lnTo>
                  <a:lnTo>
                    <a:pt x="81" y="159"/>
                  </a:lnTo>
                  <a:lnTo>
                    <a:pt x="81" y="159"/>
                  </a:lnTo>
                  <a:lnTo>
                    <a:pt x="81" y="154"/>
                  </a:lnTo>
                  <a:lnTo>
                    <a:pt x="84" y="154"/>
                  </a:lnTo>
                  <a:lnTo>
                    <a:pt x="86" y="154"/>
                  </a:lnTo>
                  <a:lnTo>
                    <a:pt x="86" y="154"/>
                  </a:lnTo>
                  <a:lnTo>
                    <a:pt x="86" y="159"/>
                  </a:lnTo>
                  <a:lnTo>
                    <a:pt x="86" y="162"/>
                  </a:lnTo>
                  <a:lnTo>
                    <a:pt x="89" y="165"/>
                  </a:lnTo>
                  <a:lnTo>
                    <a:pt x="92" y="167"/>
                  </a:lnTo>
                  <a:lnTo>
                    <a:pt x="94" y="172"/>
                  </a:lnTo>
                  <a:lnTo>
                    <a:pt x="94" y="172"/>
                  </a:lnTo>
                  <a:lnTo>
                    <a:pt x="94" y="175"/>
                  </a:lnTo>
                  <a:lnTo>
                    <a:pt x="99" y="180"/>
                  </a:lnTo>
                  <a:lnTo>
                    <a:pt x="102" y="186"/>
                  </a:lnTo>
                  <a:lnTo>
                    <a:pt x="105" y="188"/>
                  </a:lnTo>
                  <a:lnTo>
                    <a:pt x="105" y="193"/>
                  </a:lnTo>
                  <a:lnTo>
                    <a:pt x="105" y="196"/>
                  </a:lnTo>
                  <a:lnTo>
                    <a:pt x="105" y="196"/>
                  </a:lnTo>
                  <a:lnTo>
                    <a:pt x="105" y="199"/>
                  </a:lnTo>
                  <a:lnTo>
                    <a:pt x="107" y="201"/>
                  </a:lnTo>
                  <a:lnTo>
                    <a:pt x="110" y="204"/>
                  </a:lnTo>
                  <a:lnTo>
                    <a:pt x="113" y="204"/>
                  </a:lnTo>
                  <a:lnTo>
                    <a:pt x="115" y="206"/>
                  </a:lnTo>
                  <a:lnTo>
                    <a:pt x="118" y="206"/>
                  </a:lnTo>
                  <a:lnTo>
                    <a:pt x="120" y="209"/>
                  </a:lnTo>
                  <a:lnTo>
                    <a:pt x="123" y="209"/>
                  </a:lnTo>
                  <a:lnTo>
                    <a:pt x="126" y="212"/>
                  </a:lnTo>
                  <a:lnTo>
                    <a:pt x="131" y="212"/>
                  </a:lnTo>
                  <a:lnTo>
                    <a:pt x="133" y="214"/>
                  </a:lnTo>
                  <a:lnTo>
                    <a:pt x="136" y="212"/>
                  </a:lnTo>
                  <a:lnTo>
                    <a:pt x="141" y="212"/>
                  </a:lnTo>
                  <a:lnTo>
                    <a:pt x="144" y="212"/>
                  </a:lnTo>
                  <a:lnTo>
                    <a:pt x="147" y="214"/>
                  </a:lnTo>
                  <a:lnTo>
                    <a:pt x="149" y="217"/>
                  </a:lnTo>
                  <a:lnTo>
                    <a:pt x="152" y="220"/>
                  </a:lnTo>
                  <a:lnTo>
                    <a:pt x="154" y="222"/>
                  </a:lnTo>
                  <a:lnTo>
                    <a:pt x="160" y="222"/>
                  </a:lnTo>
                  <a:lnTo>
                    <a:pt x="162" y="222"/>
                  </a:lnTo>
                  <a:lnTo>
                    <a:pt x="165" y="225"/>
                  </a:lnTo>
                  <a:lnTo>
                    <a:pt x="168" y="225"/>
                  </a:lnTo>
                  <a:lnTo>
                    <a:pt x="170" y="230"/>
                  </a:lnTo>
                  <a:lnTo>
                    <a:pt x="173" y="230"/>
                  </a:lnTo>
                  <a:lnTo>
                    <a:pt x="173" y="233"/>
                  </a:lnTo>
                  <a:lnTo>
                    <a:pt x="173" y="235"/>
                  </a:lnTo>
                  <a:lnTo>
                    <a:pt x="173" y="235"/>
                  </a:lnTo>
                  <a:lnTo>
                    <a:pt x="175" y="238"/>
                  </a:lnTo>
                  <a:lnTo>
                    <a:pt x="178" y="240"/>
                  </a:lnTo>
                  <a:lnTo>
                    <a:pt x="181" y="243"/>
                  </a:lnTo>
                  <a:lnTo>
                    <a:pt x="183" y="243"/>
                  </a:lnTo>
                  <a:lnTo>
                    <a:pt x="186" y="243"/>
                  </a:lnTo>
                  <a:lnTo>
                    <a:pt x="186" y="243"/>
                  </a:lnTo>
                  <a:lnTo>
                    <a:pt x="188" y="246"/>
                  </a:lnTo>
                  <a:lnTo>
                    <a:pt x="191" y="246"/>
                  </a:lnTo>
                  <a:lnTo>
                    <a:pt x="191" y="246"/>
                  </a:lnTo>
                  <a:lnTo>
                    <a:pt x="191" y="243"/>
                  </a:lnTo>
                  <a:lnTo>
                    <a:pt x="194" y="240"/>
                  </a:lnTo>
                  <a:lnTo>
                    <a:pt x="196" y="240"/>
                  </a:lnTo>
                  <a:lnTo>
                    <a:pt x="199" y="240"/>
                  </a:lnTo>
                  <a:lnTo>
                    <a:pt x="199" y="243"/>
                  </a:lnTo>
                  <a:lnTo>
                    <a:pt x="199" y="246"/>
                  </a:lnTo>
                  <a:lnTo>
                    <a:pt x="202" y="246"/>
                  </a:lnTo>
                  <a:lnTo>
                    <a:pt x="202" y="248"/>
                  </a:lnTo>
                  <a:lnTo>
                    <a:pt x="202" y="254"/>
                  </a:lnTo>
                  <a:lnTo>
                    <a:pt x="202" y="259"/>
                  </a:lnTo>
                  <a:lnTo>
                    <a:pt x="202" y="261"/>
                  </a:lnTo>
                  <a:lnTo>
                    <a:pt x="199" y="264"/>
                  </a:lnTo>
                  <a:lnTo>
                    <a:pt x="196" y="267"/>
                  </a:lnTo>
                  <a:lnTo>
                    <a:pt x="196" y="267"/>
                  </a:lnTo>
                  <a:lnTo>
                    <a:pt x="196" y="269"/>
                  </a:lnTo>
                  <a:lnTo>
                    <a:pt x="194" y="269"/>
                  </a:lnTo>
                  <a:lnTo>
                    <a:pt x="191" y="272"/>
                  </a:lnTo>
                  <a:lnTo>
                    <a:pt x="191" y="275"/>
                  </a:lnTo>
                  <a:lnTo>
                    <a:pt x="188" y="277"/>
                  </a:lnTo>
                  <a:lnTo>
                    <a:pt x="188" y="280"/>
                  </a:lnTo>
                  <a:lnTo>
                    <a:pt x="188" y="282"/>
                  </a:lnTo>
                  <a:lnTo>
                    <a:pt x="191" y="282"/>
                  </a:lnTo>
                  <a:lnTo>
                    <a:pt x="191" y="285"/>
                  </a:lnTo>
                  <a:lnTo>
                    <a:pt x="191" y="288"/>
                  </a:lnTo>
                  <a:lnTo>
                    <a:pt x="188" y="290"/>
                  </a:lnTo>
                  <a:lnTo>
                    <a:pt x="188" y="290"/>
                  </a:lnTo>
                  <a:lnTo>
                    <a:pt x="188" y="293"/>
                  </a:lnTo>
                  <a:lnTo>
                    <a:pt x="188" y="298"/>
                  </a:lnTo>
                  <a:lnTo>
                    <a:pt x="191" y="298"/>
                  </a:lnTo>
                  <a:lnTo>
                    <a:pt x="194" y="301"/>
                  </a:lnTo>
                  <a:lnTo>
                    <a:pt x="194" y="303"/>
                  </a:lnTo>
                  <a:lnTo>
                    <a:pt x="196" y="306"/>
                  </a:lnTo>
                  <a:lnTo>
                    <a:pt x="202" y="314"/>
                  </a:lnTo>
                  <a:lnTo>
                    <a:pt x="204" y="319"/>
                  </a:lnTo>
                  <a:lnTo>
                    <a:pt x="207" y="322"/>
                  </a:lnTo>
                  <a:lnTo>
                    <a:pt x="209" y="324"/>
                  </a:lnTo>
                  <a:lnTo>
                    <a:pt x="209" y="327"/>
                  </a:lnTo>
                  <a:lnTo>
                    <a:pt x="212" y="332"/>
                  </a:lnTo>
                  <a:lnTo>
                    <a:pt x="217" y="335"/>
                  </a:lnTo>
                  <a:lnTo>
                    <a:pt x="220" y="337"/>
                  </a:lnTo>
                  <a:lnTo>
                    <a:pt x="225" y="337"/>
                  </a:lnTo>
                  <a:lnTo>
                    <a:pt x="228" y="340"/>
                  </a:lnTo>
                  <a:lnTo>
                    <a:pt x="230" y="343"/>
                  </a:lnTo>
                  <a:lnTo>
                    <a:pt x="233" y="345"/>
                  </a:lnTo>
                  <a:lnTo>
                    <a:pt x="233" y="348"/>
                  </a:lnTo>
                  <a:lnTo>
                    <a:pt x="236" y="353"/>
                  </a:lnTo>
                  <a:lnTo>
                    <a:pt x="236" y="358"/>
                  </a:lnTo>
                  <a:lnTo>
                    <a:pt x="236" y="364"/>
                  </a:lnTo>
                  <a:lnTo>
                    <a:pt x="236" y="369"/>
                  </a:lnTo>
                  <a:lnTo>
                    <a:pt x="280" y="353"/>
                  </a:lnTo>
                  <a:lnTo>
                    <a:pt x="319" y="324"/>
                  </a:lnTo>
                  <a:lnTo>
                    <a:pt x="348" y="288"/>
                  </a:lnTo>
                  <a:lnTo>
                    <a:pt x="346" y="285"/>
                  </a:lnTo>
                  <a:lnTo>
                    <a:pt x="340" y="285"/>
                  </a:lnTo>
                  <a:lnTo>
                    <a:pt x="338" y="285"/>
                  </a:lnTo>
                  <a:lnTo>
                    <a:pt x="335" y="285"/>
                  </a:lnTo>
                  <a:lnTo>
                    <a:pt x="330" y="282"/>
                  </a:lnTo>
                  <a:lnTo>
                    <a:pt x="330" y="282"/>
                  </a:lnTo>
                  <a:lnTo>
                    <a:pt x="327" y="282"/>
                  </a:lnTo>
                  <a:lnTo>
                    <a:pt x="325" y="282"/>
                  </a:lnTo>
                  <a:lnTo>
                    <a:pt x="325" y="280"/>
                  </a:lnTo>
                  <a:lnTo>
                    <a:pt x="322" y="280"/>
                  </a:lnTo>
                  <a:lnTo>
                    <a:pt x="319" y="277"/>
                  </a:lnTo>
                  <a:lnTo>
                    <a:pt x="317" y="277"/>
                  </a:lnTo>
                  <a:lnTo>
                    <a:pt x="314" y="277"/>
                  </a:lnTo>
                  <a:lnTo>
                    <a:pt x="312" y="277"/>
                  </a:lnTo>
                  <a:lnTo>
                    <a:pt x="312" y="275"/>
                  </a:lnTo>
                  <a:lnTo>
                    <a:pt x="309" y="275"/>
                  </a:lnTo>
                  <a:lnTo>
                    <a:pt x="306" y="272"/>
                  </a:lnTo>
                  <a:lnTo>
                    <a:pt x="306" y="272"/>
                  </a:lnTo>
                  <a:lnTo>
                    <a:pt x="306" y="269"/>
                  </a:lnTo>
                  <a:lnTo>
                    <a:pt x="304" y="267"/>
                  </a:lnTo>
                  <a:lnTo>
                    <a:pt x="304" y="264"/>
                  </a:lnTo>
                  <a:lnTo>
                    <a:pt x="301" y="264"/>
                  </a:lnTo>
                  <a:lnTo>
                    <a:pt x="301" y="261"/>
                  </a:lnTo>
                  <a:lnTo>
                    <a:pt x="301" y="259"/>
                  </a:lnTo>
                  <a:lnTo>
                    <a:pt x="301" y="259"/>
                  </a:lnTo>
                  <a:lnTo>
                    <a:pt x="298" y="256"/>
                  </a:lnTo>
                  <a:lnTo>
                    <a:pt x="293" y="254"/>
                  </a:lnTo>
                  <a:lnTo>
                    <a:pt x="288" y="251"/>
                  </a:lnTo>
                  <a:lnTo>
                    <a:pt x="285" y="251"/>
                  </a:lnTo>
                  <a:lnTo>
                    <a:pt x="283" y="251"/>
                  </a:lnTo>
                  <a:lnTo>
                    <a:pt x="278" y="251"/>
                  </a:lnTo>
                  <a:lnTo>
                    <a:pt x="275" y="246"/>
                  </a:lnTo>
                  <a:lnTo>
                    <a:pt x="272" y="243"/>
                  </a:lnTo>
                  <a:lnTo>
                    <a:pt x="270" y="243"/>
                  </a:lnTo>
                  <a:lnTo>
                    <a:pt x="267" y="240"/>
                  </a:lnTo>
                  <a:lnTo>
                    <a:pt x="267" y="240"/>
                  </a:lnTo>
                  <a:lnTo>
                    <a:pt x="264" y="238"/>
                  </a:lnTo>
                  <a:lnTo>
                    <a:pt x="264" y="235"/>
                  </a:lnTo>
                  <a:lnTo>
                    <a:pt x="264" y="235"/>
                  </a:lnTo>
                  <a:lnTo>
                    <a:pt x="262" y="235"/>
                  </a:lnTo>
                  <a:lnTo>
                    <a:pt x="262" y="235"/>
                  </a:lnTo>
                  <a:lnTo>
                    <a:pt x="262" y="235"/>
                  </a:lnTo>
                  <a:lnTo>
                    <a:pt x="259" y="233"/>
                  </a:lnTo>
                  <a:lnTo>
                    <a:pt x="257" y="233"/>
                  </a:lnTo>
                  <a:lnTo>
                    <a:pt x="254" y="233"/>
                  </a:lnTo>
                  <a:lnTo>
                    <a:pt x="251" y="235"/>
                  </a:lnTo>
                  <a:lnTo>
                    <a:pt x="249" y="235"/>
                  </a:lnTo>
                  <a:lnTo>
                    <a:pt x="246" y="235"/>
                  </a:lnTo>
                  <a:lnTo>
                    <a:pt x="243" y="233"/>
                  </a:lnTo>
                  <a:lnTo>
                    <a:pt x="241" y="233"/>
                  </a:lnTo>
                  <a:lnTo>
                    <a:pt x="241" y="233"/>
                  </a:lnTo>
                  <a:lnTo>
                    <a:pt x="238" y="233"/>
                  </a:lnTo>
                  <a:lnTo>
                    <a:pt x="236" y="230"/>
                  </a:lnTo>
                  <a:lnTo>
                    <a:pt x="233" y="230"/>
                  </a:lnTo>
                  <a:lnTo>
                    <a:pt x="233" y="227"/>
                  </a:lnTo>
                  <a:lnTo>
                    <a:pt x="230" y="230"/>
                  </a:lnTo>
                  <a:lnTo>
                    <a:pt x="228" y="230"/>
                  </a:lnTo>
                  <a:lnTo>
                    <a:pt x="225" y="230"/>
                  </a:lnTo>
                  <a:lnTo>
                    <a:pt x="225" y="230"/>
                  </a:lnTo>
                  <a:lnTo>
                    <a:pt x="225" y="227"/>
                  </a:lnTo>
                  <a:lnTo>
                    <a:pt x="225" y="227"/>
                  </a:lnTo>
                  <a:lnTo>
                    <a:pt x="225" y="227"/>
                  </a:lnTo>
                  <a:lnTo>
                    <a:pt x="223" y="227"/>
                  </a:lnTo>
                  <a:lnTo>
                    <a:pt x="220" y="230"/>
                  </a:lnTo>
                  <a:lnTo>
                    <a:pt x="215" y="230"/>
                  </a:lnTo>
                  <a:lnTo>
                    <a:pt x="212" y="233"/>
                  </a:lnTo>
                  <a:lnTo>
                    <a:pt x="209" y="233"/>
                  </a:lnTo>
                  <a:lnTo>
                    <a:pt x="209" y="238"/>
                  </a:lnTo>
                  <a:lnTo>
                    <a:pt x="207" y="240"/>
                  </a:lnTo>
                  <a:lnTo>
                    <a:pt x="204" y="240"/>
                  </a:lnTo>
                  <a:lnTo>
                    <a:pt x="202" y="240"/>
                  </a:lnTo>
                  <a:lnTo>
                    <a:pt x="199" y="238"/>
                  </a:lnTo>
                  <a:lnTo>
                    <a:pt x="196" y="238"/>
                  </a:lnTo>
                  <a:lnTo>
                    <a:pt x="194" y="238"/>
                  </a:lnTo>
                  <a:lnTo>
                    <a:pt x="191" y="240"/>
                  </a:lnTo>
                  <a:lnTo>
                    <a:pt x="188" y="240"/>
                  </a:lnTo>
                  <a:lnTo>
                    <a:pt x="186" y="238"/>
                  </a:lnTo>
                  <a:lnTo>
                    <a:pt x="183" y="235"/>
                  </a:lnTo>
                  <a:lnTo>
                    <a:pt x="181" y="233"/>
                  </a:lnTo>
                  <a:lnTo>
                    <a:pt x="181" y="230"/>
                  </a:lnTo>
                  <a:lnTo>
                    <a:pt x="181" y="227"/>
                  </a:lnTo>
                  <a:lnTo>
                    <a:pt x="181" y="222"/>
                  </a:lnTo>
                  <a:lnTo>
                    <a:pt x="183" y="220"/>
                  </a:lnTo>
                  <a:lnTo>
                    <a:pt x="183" y="217"/>
                  </a:lnTo>
                  <a:lnTo>
                    <a:pt x="183" y="214"/>
                  </a:lnTo>
                  <a:lnTo>
                    <a:pt x="181" y="214"/>
                  </a:lnTo>
                  <a:lnTo>
                    <a:pt x="178" y="212"/>
                  </a:lnTo>
                  <a:lnTo>
                    <a:pt x="173" y="212"/>
                  </a:lnTo>
                  <a:lnTo>
                    <a:pt x="170" y="214"/>
                  </a:lnTo>
                  <a:lnTo>
                    <a:pt x="165" y="212"/>
                  </a:lnTo>
                  <a:lnTo>
                    <a:pt x="165" y="212"/>
                  </a:lnTo>
                  <a:lnTo>
                    <a:pt x="165" y="209"/>
                  </a:lnTo>
                  <a:lnTo>
                    <a:pt x="168" y="206"/>
                  </a:lnTo>
                  <a:lnTo>
                    <a:pt x="168" y="204"/>
                  </a:lnTo>
                  <a:lnTo>
                    <a:pt x="168" y="204"/>
                  </a:lnTo>
                  <a:lnTo>
                    <a:pt x="170" y="199"/>
                  </a:lnTo>
                  <a:lnTo>
                    <a:pt x="170" y="196"/>
                  </a:lnTo>
                  <a:lnTo>
                    <a:pt x="173" y="196"/>
                  </a:lnTo>
                  <a:lnTo>
                    <a:pt x="170" y="193"/>
                  </a:lnTo>
                  <a:lnTo>
                    <a:pt x="170" y="191"/>
                  </a:lnTo>
                  <a:lnTo>
                    <a:pt x="165" y="191"/>
                  </a:lnTo>
                  <a:lnTo>
                    <a:pt x="162" y="193"/>
                  </a:lnTo>
                  <a:lnTo>
                    <a:pt x="160" y="193"/>
                  </a:lnTo>
                  <a:lnTo>
                    <a:pt x="160" y="199"/>
                  </a:lnTo>
                  <a:lnTo>
                    <a:pt x="157" y="201"/>
                  </a:lnTo>
                  <a:lnTo>
                    <a:pt x="154" y="201"/>
                  </a:lnTo>
                  <a:lnTo>
                    <a:pt x="152" y="201"/>
                  </a:lnTo>
                  <a:lnTo>
                    <a:pt x="149" y="204"/>
                  </a:lnTo>
                  <a:lnTo>
                    <a:pt x="147" y="204"/>
                  </a:lnTo>
                  <a:lnTo>
                    <a:pt x="144" y="204"/>
                  </a:lnTo>
                  <a:lnTo>
                    <a:pt x="141" y="204"/>
                  </a:lnTo>
                  <a:lnTo>
                    <a:pt x="139" y="201"/>
                  </a:lnTo>
                  <a:lnTo>
                    <a:pt x="136" y="199"/>
                  </a:lnTo>
                  <a:lnTo>
                    <a:pt x="136" y="196"/>
                  </a:lnTo>
                  <a:lnTo>
                    <a:pt x="133" y="193"/>
                  </a:lnTo>
                  <a:lnTo>
                    <a:pt x="133" y="188"/>
                  </a:lnTo>
                  <a:lnTo>
                    <a:pt x="136" y="183"/>
                  </a:lnTo>
                  <a:lnTo>
                    <a:pt x="136" y="178"/>
                  </a:lnTo>
                  <a:lnTo>
                    <a:pt x="139" y="175"/>
                  </a:lnTo>
                  <a:lnTo>
                    <a:pt x="139" y="172"/>
                  </a:lnTo>
                  <a:lnTo>
                    <a:pt x="139" y="170"/>
                  </a:lnTo>
                  <a:lnTo>
                    <a:pt x="141" y="167"/>
                  </a:lnTo>
                  <a:lnTo>
                    <a:pt x="144" y="165"/>
                  </a:lnTo>
                  <a:lnTo>
                    <a:pt x="147" y="165"/>
                  </a:lnTo>
                  <a:lnTo>
                    <a:pt x="152" y="162"/>
                  </a:lnTo>
                  <a:lnTo>
                    <a:pt x="157" y="159"/>
                  </a:lnTo>
                  <a:lnTo>
                    <a:pt x="160" y="159"/>
                  </a:lnTo>
                  <a:lnTo>
                    <a:pt x="162" y="162"/>
                  </a:lnTo>
                  <a:lnTo>
                    <a:pt x="165" y="162"/>
                  </a:lnTo>
                  <a:lnTo>
                    <a:pt x="165" y="162"/>
                  </a:lnTo>
                  <a:lnTo>
                    <a:pt x="170" y="162"/>
                  </a:lnTo>
                  <a:lnTo>
                    <a:pt x="170" y="159"/>
                  </a:lnTo>
                  <a:lnTo>
                    <a:pt x="173" y="157"/>
                  </a:lnTo>
                  <a:lnTo>
                    <a:pt x="178" y="157"/>
                  </a:lnTo>
                  <a:lnTo>
                    <a:pt x="183" y="157"/>
                  </a:lnTo>
                  <a:lnTo>
                    <a:pt x="186" y="159"/>
                  </a:lnTo>
                  <a:lnTo>
                    <a:pt x="186" y="159"/>
                  </a:lnTo>
                  <a:lnTo>
                    <a:pt x="188" y="159"/>
                  </a:lnTo>
                  <a:lnTo>
                    <a:pt x="191" y="159"/>
                  </a:lnTo>
                  <a:lnTo>
                    <a:pt x="194" y="162"/>
                  </a:lnTo>
                  <a:lnTo>
                    <a:pt x="194" y="165"/>
                  </a:lnTo>
                  <a:lnTo>
                    <a:pt x="194" y="167"/>
                  </a:lnTo>
                  <a:lnTo>
                    <a:pt x="194" y="170"/>
                  </a:lnTo>
                  <a:lnTo>
                    <a:pt x="196" y="170"/>
                  </a:lnTo>
                  <a:lnTo>
                    <a:pt x="202" y="172"/>
                  </a:lnTo>
                  <a:lnTo>
                    <a:pt x="202" y="170"/>
                  </a:lnTo>
                  <a:lnTo>
                    <a:pt x="202" y="167"/>
                  </a:lnTo>
                  <a:lnTo>
                    <a:pt x="202" y="167"/>
                  </a:lnTo>
                  <a:lnTo>
                    <a:pt x="202" y="165"/>
                  </a:lnTo>
                  <a:lnTo>
                    <a:pt x="202" y="159"/>
                  </a:lnTo>
                  <a:lnTo>
                    <a:pt x="202" y="154"/>
                  </a:lnTo>
                  <a:lnTo>
                    <a:pt x="204" y="151"/>
                  </a:lnTo>
                  <a:lnTo>
                    <a:pt x="207" y="149"/>
                  </a:lnTo>
                  <a:lnTo>
                    <a:pt x="209" y="149"/>
                  </a:lnTo>
                  <a:lnTo>
                    <a:pt x="212" y="146"/>
                  </a:lnTo>
                  <a:lnTo>
                    <a:pt x="215" y="144"/>
                  </a:lnTo>
                  <a:lnTo>
                    <a:pt x="217" y="144"/>
                  </a:lnTo>
                  <a:lnTo>
                    <a:pt x="220" y="144"/>
                  </a:lnTo>
                  <a:lnTo>
                    <a:pt x="228" y="138"/>
                  </a:lnTo>
                  <a:lnTo>
                    <a:pt x="228" y="133"/>
                  </a:lnTo>
                  <a:lnTo>
                    <a:pt x="228" y="128"/>
                  </a:lnTo>
                  <a:lnTo>
                    <a:pt x="230" y="128"/>
                  </a:lnTo>
                  <a:lnTo>
                    <a:pt x="230" y="128"/>
                  </a:lnTo>
                  <a:lnTo>
                    <a:pt x="233" y="128"/>
                  </a:lnTo>
                  <a:lnTo>
                    <a:pt x="233" y="125"/>
                  </a:lnTo>
                  <a:lnTo>
                    <a:pt x="236" y="125"/>
                  </a:lnTo>
                  <a:lnTo>
                    <a:pt x="238" y="123"/>
                  </a:lnTo>
                  <a:lnTo>
                    <a:pt x="241" y="120"/>
                  </a:lnTo>
                  <a:lnTo>
                    <a:pt x="241" y="117"/>
                  </a:lnTo>
                  <a:lnTo>
                    <a:pt x="243" y="117"/>
                  </a:lnTo>
                  <a:lnTo>
                    <a:pt x="246" y="117"/>
                  </a:lnTo>
                  <a:lnTo>
                    <a:pt x="249" y="115"/>
                  </a:lnTo>
                  <a:lnTo>
                    <a:pt x="251" y="115"/>
                  </a:lnTo>
                  <a:lnTo>
                    <a:pt x="254" y="115"/>
                  </a:lnTo>
                  <a:lnTo>
                    <a:pt x="254" y="112"/>
                  </a:lnTo>
                  <a:lnTo>
                    <a:pt x="257" y="110"/>
                  </a:lnTo>
                  <a:lnTo>
                    <a:pt x="259" y="107"/>
                  </a:lnTo>
                  <a:lnTo>
                    <a:pt x="262" y="104"/>
                  </a:lnTo>
                  <a:lnTo>
                    <a:pt x="267" y="104"/>
                  </a:lnTo>
                  <a:lnTo>
                    <a:pt x="272" y="102"/>
                  </a:lnTo>
                  <a:lnTo>
                    <a:pt x="275" y="102"/>
                  </a:lnTo>
                  <a:lnTo>
                    <a:pt x="275" y="104"/>
                  </a:lnTo>
                  <a:lnTo>
                    <a:pt x="272" y="104"/>
                  </a:lnTo>
                  <a:lnTo>
                    <a:pt x="272" y="107"/>
                  </a:lnTo>
                  <a:lnTo>
                    <a:pt x="275" y="107"/>
                  </a:lnTo>
                  <a:lnTo>
                    <a:pt x="275" y="107"/>
                  </a:lnTo>
                  <a:lnTo>
                    <a:pt x="278" y="104"/>
                  </a:lnTo>
                  <a:lnTo>
                    <a:pt x="280" y="104"/>
                  </a:lnTo>
                  <a:lnTo>
                    <a:pt x="285" y="102"/>
                  </a:lnTo>
                  <a:lnTo>
                    <a:pt x="291" y="102"/>
                  </a:lnTo>
                  <a:lnTo>
                    <a:pt x="293" y="99"/>
                  </a:lnTo>
                  <a:lnTo>
                    <a:pt x="293" y="99"/>
                  </a:lnTo>
                  <a:lnTo>
                    <a:pt x="296" y="96"/>
                  </a:lnTo>
                  <a:lnTo>
                    <a:pt x="296" y="96"/>
                  </a:lnTo>
                  <a:lnTo>
                    <a:pt x="293" y="96"/>
                  </a:lnTo>
                  <a:lnTo>
                    <a:pt x="291" y="96"/>
                  </a:lnTo>
                  <a:lnTo>
                    <a:pt x="291" y="99"/>
                  </a:lnTo>
                  <a:lnTo>
                    <a:pt x="288" y="99"/>
                  </a:lnTo>
                  <a:lnTo>
                    <a:pt x="288" y="96"/>
                  </a:lnTo>
                  <a:lnTo>
                    <a:pt x="285" y="99"/>
                  </a:lnTo>
                  <a:lnTo>
                    <a:pt x="285" y="99"/>
                  </a:lnTo>
                  <a:lnTo>
                    <a:pt x="283" y="96"/>
                  </a:lnTo>
                  <a:lnTo>
                    <a:pt x="283" y="94"/>
                  </a:lnTo>
                  <a:lnTo>
                    <a:pt x="283" y="91"/>
                  </a:lnTo>
                  <a:lnTo>
                    <a:pt x="285" y="91"/>
                  </a:lnTo>
                  <a:lnTo>
                    <a:pt x="285" y="89"/>
                  </a:lnTo>
                  <a:lnTo>
                    <a:pt x="285" y="86"/>
                  </a:lnTo>
                  <a:lnTo>
                    <a:pt x="283" y="86"/>
                  </a:lnTo>
                  <a:lnTo>
                    <a:pt x="280" y="86"/>
                  </a:lnTo>
                  <a:lnTo>
                    <a:pt x="278" y="86"/>
                  </a:lnTo>
                  <a:lnTo>
                    <a:pt x="280" y="83"/>
                  </a:lnTo>
                  <a:lnTo>
                    <a:pt x="283" y="83"/>
                  </a:lnTo>
                  <a:lnTo>
                    <a:pt x="285" y="83"/>
                  </a:lnTo>
                  <a:lnTo>
                    <a:pt x="288" y="83"/>
                  </a:lnTo>
                  <a:lnTo>
                    <a:pt x="291" y="83"/>
                  </a:lnTo>
                  <a:lnTo>
                    <a:pt x="291" y="86"/>
                  </a:lnTo>
                  <a:lnTo>
                    <a:pt x="293" y="86"/>
                  </a:lnTo>
                  <a:lnTo>
                    <a:pt x="293" y="86"/>
                  </a:lnTo>
                  <a:lnTo>
                    <a:pt x="293" y="86"/>
                  </a:lnTo>
                  <a:lnTo>
                    <a:pt x="293" y="83"/>
                  </a:lnTo>
                  <a:lnTo>
                    <a:pt x="291" y="83"/>
                  </a:lnTo>
                  <a:lnTo>
                    <a:pt x="296" y="83"/>
                  </a:lnTo>
                  <a:lnTo>
                    <a:pt x="298" y="83"/>
                  </a:lnTo>
                  <a:lnTo>
                    <a:pt x="301" y="83"/>
                  </a:lnTo>
                  <a:lnTo>
                    <a:pt x="306" y="81"/>
                  </a:lnTo>
                  <a:lnTo>
                    <a:pt x="309" y="81"/>
                  </a:lnTo>
                  <a:lnTo>
                    <a:pt x="309" y="78"/>
                  </a:lnTo>
                  <a:lnTo>
                    <a:pt x="312" y="78"/>
                  </a:lnTo>
                  <a:lnTo>
                    <a:pt x="314" y="78"/>
                  </a:lnTo>
                  <a:lnTo>
                    <a:pt x="314" y="81"/>
                  </a:lnTo>
                  <a:lnTo>
                    <a:pt x="312" y="81"/>
                  </a:lnTo>
                  <a:lnTo>
                    <a:pt x="312" y="81"/>
                  </a:lnTo>
                  <a:lnTo>
                    <a:pt x="301" y="91"/>
                  </a:lnTo>
                  <a:lnTo>
                    <a:pt x="306" y="91"/>
                  </a:lnTo>
                  <a:lnTo>
                    <a:pt x="309" y="91"/>
                  </a:lnTo>
                  <a:lnTo>
                    <a:pt x="312" y="94"/>
                  </a:lnTo>
                  <a:lnTo>
                    <a:pt x="317" y="94"/>
                  </a:lnTo>
                  <a:lnTo>
                    <a:pt x="317" y="94"/>
                  </a:lnTo>
                  <a:lnTo>
                    <a:pt x="319" y="96"/>
                  </a:lnTo>
                  <a:lnTo>
                    <a:pt x="322" y="94"/>
                  </a:lnTo>
                  <a:lnTo>
                    <a:pt x="322" y="91"/>
                  </a:lnTo>
                  <a:lnTo>
                    <a:pt x="322" y="91"/>
                  </a:lnTo>
                  <a:lnTo>
                    <a:pt x="322" y="89"/>
                  </a:lnTo>
                  <a:lnTo>
                    <a:pt x="322" y="86"/>
                  </a:lnTo>
                  <a:lnTo>
                    <a:pt x="319" y="86"/>
                  </a:lnTo>
                  <a:lnTo>
                    <a:pt x="317" y="83"/>
                  </a:lnTo>
                  <a:lnTo>
                    <a:pt x="317" y="83"/>
                  </a:lnTo>
                  <a:lnTo>
                    <a:pt x="314" y="83"/>
                  </a:lnTo>
                  <a:lnTo>
                    <a:pt x="317" y="81"/>
                  </a:lnTo>
                  <a:lnTo>
                    <a:pt x="317" y="81"/>
                  </a:lnTo>
                  <a:lnTo>
                    <a:pt x="317" y="78"/>
                  </a:lnTo>
                  <a:lnTo>
                    <a:pt x="319" y="76"/>
                  </a:lnTo>
                  <a:lnTo>
                    <a:pt x="319" y="73"/>
                  </a:lnTo>
                  <a:lnTo>
                    <a:pt x="319" y="70"/>
                  </a:lnTo>
                  <a:lnTo>
                    <a:pt x="319" y="70"/>
                  </a:lnTo>
                  <a:lnTo>
                    <a:pt x="319" y="68"/>
                  </a:lnTo>
                  <a:lnTo>
                    <a:pt x="317" y="65"/>
                  </a:lnTo>
                  <a:lnTo>
                    <a:pt x="314" y="65"/>
                  </a:lnTo>
                  <a:lnTo>
                    <a:pt x="312" y="65"/>
                  </a:lnTo>
                  <a:lnTo>
                    <a:pt x="312" y="62"/>
                  </a:lnTo>
                  <a:lnTo>
                    <a:pt x="309" y="60"/>
                  </a:lnTo>
                  <a:lnTo>
                    <a:pt x="309" y="57"/>
                  </a:lnTo>
                  <a:lnTo>
                    <a:pt x="309" y="55"/>
                  </a:lnTo>
                  <a:lnTo>
                    <a:pt x="309" y="52"/>
                  </a:lnTo>
                  <a:lnTo>
                    <a:pt x="304" y="47"/>
                  </a:lnTo>
                  <a:lnTo>
                    <a:pt x="301" y="49"/>
                  </a:lnTo>
                  <a:lnTo>
                    <a:pt x="298" y="52"/>
                  </a:lnTo>
                  <a:lnTo>
                    <a:pt x="296" y="52"/>
                  </a:lnTo>
                  <a:lnTo>
                    <a:pt x="293" y="52"/>
                  </a:lnTo>
                  <a:lnTo>
                    <a:pt x="293" y="52"/>
                  </a:lnTo>
                  <a:lnTo>
                    <a:pt x="291" y="49"/>
                  </a:lnTo>
                  <a:lnTo>
                    <a:pt x="291" y="49"/>
                  </a:lnTo>
                  <a:lnTo>
                    <a:pt x="291" y="47"/>
                  </a:lnTo>
                  <a:lnTo>
                    <a:pt x="293" y="47"/>
                  </a:lnTo>
                  <a:lnTo>
                    <a:pt x="293" y="44"/>
                  </a:lnTo>
                  <a:lnTo>
                    <a:pt x="291" y="44"/>
                  </a:lnTo>
                  <a:lnTo>
                    <a:pt x="291" y="41"/>
                  </a:lnTo>
                  <a:lnTo>
                    <a:pt x="288" y="41"/>
                  </a:lnTo>
                  <a:lnTo>
                    <a:pt x="285" y="39"/>
                  </a:lnTo>
                  <a:lnTo>
                    <a:pt x="283" y="39"/>
                  </a:lnTo>
                  <a:lnTo>
                    <a:pt x="283" y="39"/>
                  </a:lnTo>
                  <a:lnTo>
                    <a:pt x="280" y="39"/>
                  </a:lnTo>
                  <a:lnTo>
                    <a:pt x="278" y="39"/>
                  </a:lnTo>
                  <a:lnTo>
                    <a:pt x="275" y="39"/>
                  </a:lnTo>
                  <a:lnTo>
                    <a:pt x="272" y="39"/>
                  </a:lnTo>
                  <a:lnTo>
                    <a:pt x="272" y="39"/>
                  </a:lnTo>
                  <a:lnTo>
                    <a:pt x="270" y="41"/>
                  </a:lnTo>
                  <a:lnTo>
                    <a:pt x="270" y="44"/>
                  </a:lnTo>
                  <a:lnTo>
                    <a:pt x="267" y="44"/>
                  </a:lnTo>
                  <a:lnTo>
                    <a:pt x="267" y="47"/>
                  </a:lnTo>
                  <a:lnTo>
                    <a:pt x="267" y="47"/>
                  </a:lnTo>
                  <a:lnTo>
                    <a:pt x="264" y="49"/>
                  </a:lnTo>
                  <a:lnTo>
                    <a:pt x="264" y="49"/>
                  </a:lnTo>
                  <a:lnTo>
                    <a:pt x="267" y="52"/>
                  </a:lnTo>
                  <a:lnTo>
                    <a:pt x="264" y="57"/>
                  </a:lnTo>
                  <a:lnTo>
                    <a:pt x="262" y="62"/>
                  </a:lnTo>
                  <a:lnTo>
                    <a:pt x="259" y="65"/>
                  </a:lnTo>
                  <a:lnTo>
                    <a:pt x="254" y="65"/>
                  </a:lnTo>
                  <a:lnTo>
                    <a:pt x="249" y="65"/>
                  </a:lnTo>
                  <a:lnTo>
                    <a:pt x="249" y="68"/>
                  </a:lnTo>
                  <a:lnTo>
                    <a:pt x="246" y="70"/>
                  </a:lnTo>
                  <a:lnTo>
                    <a:pt x="246" y="73"/>
                  </a:lnTo>
                  <a:lnTo>
                    <a:pt x="243" y="76"/>
                  </a:lnTo>
                  <a:lnTo>
                    <a:pt x="241" y="78"/>
                  </a:lnTo>
                  <a:lnTo>
                    <a:pt x="238" y="76"/>
                  </a:lnTo>
                  <a:lnTo>
                    <a:pt x="238" y="76"/>
                  </a:lnTo>
                  <a:lnTo>
                    <a:pt x="238" y="73"/>
                  </a:lnTo>
                  <a:lnTo>
                    <a:pt x="238" y="70"/>
                  </a:lnTo>
                  <a:lnTo>
                    <a:pt x="238" y="70"/>
                  </a:lnTo>
                  <a:lnTo>
                    <a:pt x="238" y="68"/>
                  </a:lnTo>
                  <a:lnTo>
                    <a:pt x="241" y="68"/>
                  </a:lnTo>
                  <a:lnTo>
                    <a:pt x="241" y="65"/>
                  </a:lnTo>
                  <a:lnTo>
                    <a:pt x="241" y="65"/>
                  </a:lnTo>
                  <a:lnTo>
                    <a:pt x="238" y="62"/>
                  </a:lnTo>
                  <a:lnTo>
                    <a:pt x="236" y="62"/>
                  </a:lnTo>
                  <a:lnTo>
                    <a:pt x="230" y="62"/>
                  </a:lnTo>
                  <a:lnTo>
                    <a:pt x="228" y="62"/>
                  </a:lnTo>
                  <a:lnTo>
                    <a:pt x="225" y="60"/>
                  </a:lnTo>
                  <a:lnTo>
                    <a:pt x="220" y="57"/>
                  </a:lnTo>
                  <a:lnTo>
                    <a:pt x="217" y="57"/>
                  </a:lnTo>
                  <a:lnTo>
                    <a:pt x="215" y="57"/>
                  </a:lnTo>
                  <a:lnTo>
                    <a:pt x="215" y="55"/>
                  </a:lnTo>
                  <a:lnTo>
                    <a:pt x="217" y="52"/>
                  </a:lnTo>
                  <a:lnTo>
                    <a:pt x="215" y="52"/>
                  </a:lnTo>
                  <a:lnTo>
                    <a:pt x="215" y="49"/>
                  </a:lnTo>
                  <a:lnTo>
                    <a:pt x="217" y="47"/>
                  </a:lnTo>
                  <a:lnTo>
                    <a:pt x="220" y="44"/>
                  </a:lnTo>
                  <a:lnTo>
                    <a:pt x="225" y="41"/>
                  </a:lnTo>
                  <a:lnTo>
                    <a:pt x="228" y="39"/>
                  </a:lnTo>
                  <a:lnTo>
                    <a:pt x="233" y="39"/>
                  </a:lnTo>
                  <a:lnTo>
                    <a:pt x="236" y="36"/>
                  </a:lnTo>
                  <a:lnTo>
                    <a:pt x="238" y="36"/>
                  </a:lnTo>
                  <a:lnTo>
                    <a:pt x="243" y="34"/>
                  </a:lnTo>
                  <a:lnTo>
                    <a:pt x="246" y="34"/>
                  </a:lnTo>
                  <a:lnTo>
                    <a:pt x="251" y="31"/>
                  </a:lnTo>
                  <a:lnTo>
                    <a:pt x="254" y="31"/>
                  </a:lnTo>
                  <a:lnTo>
                    <a:pt x="257" y="28"/>
                  </a:lnTo>
                  <a:lnTo>
                    <a:pt x="254" y="31"/>
                  </a:lnTo>
                  <a:lnTo>
                    <a:pt x="251" y="34"/>
                  </a:lnTo>
                  <a:lnTo>
                    <a:pt x="251" y="34"/>
                  </a:lnTo>
                  <a:lnTo>
                    <a:pt x="254" y="36"/>
                  </a:lnTo>
                  <a:lnTo>
                    <a:pt x="257" y="36"/>
                  </a:lnTo>
                  <a:lnTo>
                    <a:pt x="259" y="34"/>
                  </a:lnTo>
                  <a:lnTo>
                    <a:pt x="262" y="34"/>
                  </a:lnTo>
                  <a:lnTo>
                    <a:pt x="264" y="34"/>
                  </a:lnTo>
                  <a:lnTo>
                    <a:pt x="264" y="34"/>
                  </a:lnTo>
                  <a:lnTo>
                    <a:pt x="267" y="36"/>
                  </a:lnTo>
                  <a:lnTo>
                    <a:pt x="267" y="34"/>
                  </a:lnTo>
                  <a:lnTo>
                    <a:pt x="267" y="31"/>
                  </a:lnTo>
                  <a:lnTo>
                    <a:pt x="264" y="28"/>
                  </a:lnTo>
                  <a:lnTo>
                    <a:pt x="262" y="28"/>
                  </a:lnTo>
                  <a:lnTo>
                    <a:pt x="262" y="28"/>
                  </a:lnTo>
                  <a:lnTo>
                    <a:pt x="259" y="26"/>
                  </a:lnTo>
                  <a:lnTo>
                    <a:pt x="262" y="26"/>
                  </a:lnTo>
                  <a:lnTo>
                    <a:pt x="262" y="26"/>
                  </a:lnTo>
                  <a:lnTo>
                    <a:pt x="264" y="26"/>
                  </a:lnTo>
                  <a:lnTo>
                    <a:pt x="267" y="26"/>
                  </a:lnTo>
                  <a:lnTo>
                    <a:pt x="254" y="21"/>
                  </a:lnTo>
                  <a:lnTo>
                    <a:pt x="246" y="18"/>
                  </a:lnTo>
                  <a:lnTo>
                    <a:pt x="243" y="18"/>
                  </a:lnTo>
                  <a:lnTo>
                    <a:pt x="243" y="18"/>
                  </a:lnTo>
                  <a:lnTo>
                    <a:pt x="241" y="21"/>
                  </a:lnTo>
                  <a:lnTo>
                    <a:pt x="238" y="21"/>
                  </a:lnTo>
                  <a:lnTo>
                    <a:pt x="238" y="18"/>
                  </a:lnTo>
                  <a:lnTo>
                    <a:pt x="241" y="18"/>
                  </a:lnTo>
                  <a:lnTo>
                    <a:pt x="241" y="18"/>
                  </a:lnTo>
                  <a:lnTo>
                    <a:pt x="236" y="15"/>
                  </a:lnTo>
                  <a:lnTo>
                    <a:pt x="233" y="15"/>
                  </a:lnTo>
                  <a:lnTo>
                    <a:pt x="233" y="18"/>
                  </a:lnTo>
                  <a:lnTo>
                    <a:pt x="230" y="21"/>
                  </a:lnTo>
                  <a:lnTo>
                    <a:pt x="228" y="21"/>
                  </a:lnTo>
                  <a:lnTo>
                    <a:pt x="225" y="21"/>
                  </a:lnTo>
                  <a:lnTo>
                    <a:pt x="220" y="21"/>
                  </a:lnTo>
                  <a:lnTo>
                    <a:pt x="215" y="18"/>
                  </a:lnTo>
                  <a:lnTo>
                    <a:pt x="215" y="18"/>
                  </a:lnTo>
                  <a:lnTo>
                    <a:pt x="212" y="15"/>
                  </a:lnTo>
                  <a:lnTo>
                    <a:pt x="217" y="18"/>
                  </a:lnTo>
                  <a:lnTo>
                    <a:pt x="223" y="18"/>
                  </a:lnTo>
                  <a:lnTo>
                    <a:pt x="225" y="15"/>
                  </a:lnTo>
                  <a:lnTo>
                    <a:pt x="225" y="15"/>
                  </a:lnTo>
                  <a:lnTo>
                    <a:pt x="228" y="15"/>
                  </a:lnTo>
                  <a:lnTo>
                    <a:pt x="230" y="13"/>
                  </a:lnTo>
                  <a:lnTo>
                    <a:pt x="207" y="10"/>
                  </a:lnTo>
                  <a:lnTo>
                    <a:pt x="194" y="10"/>
                  </a:lnTo>
                  <a:close/>
                  <a:moveTo>
                    <a:pt x="194" y="0"/>
                  </a:moveTo>
                  <a:lnTo>
                    <a:pt x="196" y="0"/>
                  </a:lnTo>
                  <a:lnTo>
                    <a:pt x="207" y="0"/>
                  </a:lnTo>
                  <a:lnTo>
                    <a:pt x="228" y="2"/>
                  </a:lnTo>
                  <a:lnTo>
                    <a:pt x="233" y="5"/>
                  </a:lnTo>
                  <a:lnTo>
                    <a:pt x="238" y="5"/>
                  </a:lnTo>
                  <a:lnTo>
                    <a:pt x="254" y="10"/>
                  </a:lnTo>
                  <a:lnTo>
                    <a:pt x="257" y="10"/>
                  </a:lnTo>
                  <a:lnTo>
                    <a:pt x="264" y="13"/>
                  </a:lnTo>
                  <a:lnTo>
                    <a:pt x="264" y="13"/>
                  </a:lnTo>
                  <a:lnTo>
                    <a:pt x="270" y="15"/>
                  </a:lnTo>
                  <a:lnTo>
                    <a:pt x="272" y="18"/>
                  </a:lnTo>
                  <a:lnTo>
                    <a:pt x="278" y="18"/>
                  </a:lnTo>
                  <a:lnTo>
                    <a:pt x="280" y="21"/>
                  </a:lnTo>
                  <a:lnTo>
                    <a:pt x="288" y="26"/>
                  </a:lnTo>
                  <a:lnTo>
                    <a:pt x="309" y="39"/>
                  </a:lnTo>
                  <a:lnTo>
                    <a:pt x="322" y="49"/>
                  </a:lnTo>
                  <a:lnTo>
                    <a:pt x="330" y="57"/>
                  </a:lnTo>
                  <a:lnTo>
                    <a:pt x="335" y="62"/>
                  </a:lnTo>
                  <a:lnTo>
                    <a:pt x="346" y="73"/>
                  </a:lnTo>
                  <a:lnTo>
                    <a:pt x="353" y="86"/>
                  </a:lnTo>
                  <a:lnTo>
                    <a:pt x="361" y="96"/>
                  </a:lnTo>
                  <a:lnTo>
                    <a:pt x="364" y="104"/>
                  </a:lnTo>
                  <a:lnTo>
                    <a:pt x="367" y="110"/>
                  </a:lnTo>
                  <a:lnTo>
                    <a:pt x="372" y="123"/>
                  </a:lnTo>
                  <a:lnTo>
                    <a:pt x="374" y="125"/>
                  </a:lnTo>
                  <a:lnTo>
                    <a:pt x="380" y="144"/>
                  </a:lnTo>
                  <a:lnTo>
                    <a:pt x="382" y="154"/>
                  </a:lnTo>
                  <a:lnTo>
                    <a:pt x="382" y="162"/>
                  </a:lnTo>
                  <a:lnTo>
                    <a:pt x="385" y="172"/>
                  </a:lnTo>
                  <a:lnTo>
                    <a:pt x="385" y="193"/>
                  </a:lnTo>
                  <a:lnTo>
                    <a:pt x="385" y="212"/>
                  </a:lnTo>
                  <a:lnTo>
                    <a:pt x="382" y="222"/>
                  </a:lnTo>
                  <a:lnTo>
                    <a:pt x="382" y="230"/>
                  </a:lnTo>
                  <a:lnTo>
                    <a:pt x="380" y="240"/>
                  </a:lnTo>
                  <a:lnTo>
                    <a:pt x="374" y="259"/>
                  </a:lnTo>
                  <a:lnTo>
                    <a:pt x="369" y="267"/>
                  </a:lnTo>
                  <a:lnTo>
                    <a:pt x="367" y="275"/>
                  </a:lnTo>
                  <a:lnTo>
                    <a:pt x="364" y="280"/>
                  </a:lnTo>
                  <a:lnTo>
                    <a:pt x="361" y="288"/>
                  </a:lnTo>
                  <a:lnTo>
                    <a:pt x="356" y="293"/>
                  </a:lnTo>
                  <a:lnTo>
                    <a:pt x="346" y="311"/>
                  </a:lnTo>
                  <a:lnTo>
                    <a:pt x="335" y="322"/>
                  </a:lnTo>
                  <a:lnTo>
                    <a:pt x="330" y="330"/>
                  </a:lnTo>
                  <a:lnTo>
                    <a:pt x="322" y="335"/>
                  </a:lnTo>
                  <a:lnTo>
                    <a:pt x="306" y="348"/>
                  </a:lnTo>
                  <a:lnTo>
                    <a:pt x="288" y="358"/>
                  </a:lnTo>
                  <a:lnTo>
                    <a:pt x="280" y="364"/>
                  </a:lnTo>
                  <a:lnTo>
                    <a:pt x="264" y="371"/>
                  </a:lnTo>
                  <a:lnTo>
                    <a:pt x="254" y="374"/>
                  </a:lnTo>
                  <a:lnTo>
                    <a:pt x="236" y="379"/>
                  </a:lnTo>
                  <a:lnTo>
                    <a:pt x="223" y="382"/>
                  </a:lnTo>
                  <a:lnTo>
                    <a:pt x="207" y="385"/>
                  </a:lnTo>
                  <a:lnTo>
                    <a:pt x="194" y="385"/>
                  </a:lnTo>
                  <a:lnTo>
                    <a:pt x="162" y="382"/>
                  </a:lnTo>
                  <a:lnTo>
                    <a:pt x="131" y="374"/>
                  </a:lnTo>
                  <a:lnTo>
                    <a:pt x="123" y="371"/>
                  </a:lnTo>
                  <a:lnTo>
                    <a:pt x="105" y="364"/>
                  </a:lnTo>
                  <a:lnTo>
                    <a:pt x="97" y="358"/>
                  </a:lnTo>
                  <a:lnTo>
                    <a:pt x="81" y="348"/>
                  </a:lnTo>
                  <a:lnTo>
                    <a:pt x="63" y="335"/>
                  </a:lnTo>
                  <a:lnTo>
                    <a:pt x="58" y="330"/>
                  </a:lnTo>
                  <a:lnTo>
                    <a:pt x="50" y="322"/>
                  </a:lnTo>
                  <a:lnTo>
                    <a:pt x="42" y="311"/>
                  </a:lnTo>
                  <a:lnTo>
                    <a:pt x="34" y="301"/>
                  </a:lnTo>
                  <a:lnTo>
                    <a:pt x="26" y="288"/>
                  </a:lnTo>
                  <a:lnTo>
                    <a:pt x="21" y="280"/>
                  </a:lnTo>
                  <a:lnTo>
                    <a:pt x="21" y="275"/>
                  </a:lnTo>
                  <a:lnTo>
                    <a:pt x="16" y="267"/>
                  </a:lnTo>
                  <a:lnTo>
                    <a:pt x="13" y="259"/>
                  </a:lnTo>
                  <a:lnTo>
                    <a:pt x="8" y="240"/>
                  </a:lnTo>
                  <a:lnTo>
                    <a:pt x="5" y="230"/>
                  </a:lnTo>
                  <a:lnTo>
                    <a:pt x="3" y="222"/>
                  </a:lnTo>
                  <a:lnTo>
                    <a:pt x="3" y="212"/>
                  </a:lnTo>
                  <a:lnTo>
                    <a:pt x="0" y="193"/>
                  </a:lnTo>
                  <a:lnTo>
                    <a:pt x="3" y="172"/>
                  </a:lnTo>
                  <a:lnTo>
                    <a:pt x="3" y="162"/>
                  </a:lnTo>
                  <a:lnTo>
                    <a:pt x="5" y="154"/>
                  </a:lnTo>
                  <a:lnTo>
                    <a:pt x="8" y="144"/>
                  </a:lnTo>
                  <a:lnTo>
                    <a:pt x="13" y="125"/>
                  </a:lnTo>
                  <a:lnTo>
                    <a:pt x="13" y="123"/>
                  </a:lnTo>
                  <a:lnTo>
                    <a:pt x="21" y="110"/>
                  </a:lnTo>
                  <a:lnTo>
                    <a:pt x="21" y="104"/>
                  </a:lnTo>
                  <a:lnTo>
                    <a:pt x="26" y="96"/>
                  </a:lnTo>
                  <a:lnTo>
                    <a:pt x="34" y="86"/>
                  </a:lnTo>
                  <a:lnTo>
                    <a:pt x="42" y="73"/>
                  </a:lnTo>
                  <a:lnTo>
                    <a:pt x="50" y="62"/>
                  </a:lnTo>
                  <a:lnTo>
                    <a:pt x="58" y="57"/>
                  </a:lnTo>
                  <a:lnTo>
                    <a:pt x="63" y="49"/>
                  </a:lnTo>
                  <a:lnTo>
                    <a:pt x="68" y="47"/>
                  </a:lnTo>
                  <a:lnTo>
                    <a:pt x="81" y="36"/>
                  </a:lnTo>
                  <a:lnTo>
                    <a:pt x="97" y="26"/>
                  </a:lnTo>
                  <a:lnTo>
                    <a:pt x="105" y="21"/>
                  </a:lnTo>
                  <a:lnTo>
                    <a:pt x="115" y="18"/>
                  </a:lnTo>
                  <a:lnTo>
                    <a:pt x="120" y="15"/>
                  </a:lnTo>
                  <a:lnTo>
                    <a:pt x="123" y="13"/>
                  </a:lnTo>
                  <a:lnTo>
                    <a:pt x="131" y="10"/>
                  </a:lnTo>
                  <a:lnTo>
                    <a:pt x="160" y="2"/>
                  </a:lnTo>
                  <a:lnTo>
                    <a:pt x="188" y="0"/>
                  </a:lnTo>
                  <a:lnTo>
                    <a:pt x="1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 name="Freeform 727"/>
            <p:cNvSpPr>
              <a:spLocks noEditPoints="1"/>
            </p:cNvSpPr>
            <p:nvPr/>
          </p:nvSpPr>
          <p:spPr bwMode="auto">
            <a:xfrm>
              <a:off x="13808669" y="1084265"/>
              <a:ext cx="755651" cy="936627"/>
            </a:xfrm>
            <a:custGeom>
              <a:avLst/>
              <a:gdLst>
                <a:gd name="T0" fmla="*/ 201 w 476"/>
                <a:gd name="T1" fmla="*/ 477 h 590"/>
                <a:gd name="T2" fmla="*/ 293 w 476"/>
                <a:gd name="T3" fmla="*/ 498 h 590"/>
                <a:gd name="T4" fmla="*/ 238 w 476"/>
                <a:gd name="T5" fmla="*/ 443 h 590"/>
                <a:gd name="T6" fmla="*/ 275 w 476"/>
                <a:gd name="T7" fmla="*/ 406 h 590"/>
                <a:gd name="T8" fmla="*/ 259 w 476"/>
                <a:gd name="T9" fmla="*/ 419 h 590"/>
                <a:gd name="T10" fmla="*/ 285 w 476"/>
                <a:gd name="T11" fmla="*/ 446 h 590"/>
                <a:gd name="T12" fmla="*/ 275 w 476"/>
                <a:gd name="T13" fmla="*/ 406 h 590"/>
                <a:gd name="T14" fmla="*/ 196 w 476"/>
                <a:gd name="T15" fmla="*/ 425 h 590"/>
                <a:gd name="T16" fmla="*/ 201 w 476"/>
                <a:gd name="T17" fmla="*/ 432 h 590"/>
                <a:gd name="T18" fmla="*/ 201 w 476"/>
                <a:gd name="T19" fmla="*/ 406 h 590"/>
                <a:gd name="T20" fmla="*/ 214 w 476"/>
                <a:gd name="T21" fmla="*/ 336 h 590"/>
                <a:gd name="T22" fmla="*/ 214 w 476"/>
                <a:gd name="T23" fmla="*/ 343 h 590"/>
                <a:gd name="T24" fmla="*/ 212 w 476"/>
                <a:gd name="T25" fmla="*/ 359 h 590"/>
                <a:gd name="T26" fmla="*/ 238 w 476"/>
                <a:gd name="T27" fmla="*/ 398 h 590"/>
                <a:gd name="T28" fmla="*/ 267 w 476"/>
                <a:gd name="T29" fmla="*/ 370 h 590"/>
                <a:gd name="T30" fmla="*/ 261 w 476"/>
                <a:gd name="T31" fmla="*/ 349 h 590"/>
                <a:gd name="T32" fmla="*/ 259 w 476"/>
                <a:gd name="T33" fmla="*/ 338 h 590"/>
                <a:gd name="T34" fmla="*/ 214 w 476"/>
                <a:gd name="T35" fmla="*/ 336 h 590"/>
                <a:gd name="T36" fmla="*/ 238 w 476"/>
                <a:gd name="T37" fmla="*/ 181 h 590"/>
                <a:gd name="T38" fmla="*/ 235 w 476"/>
                <a:gd name="T39" fmla="*/ 220 h 590"/>
                <a:gd name="T40" fmla="*/ 230 w 476"/>
                <a:gd name="T41" fmla="*/ 270 h 590"/>
                <a:gd name="T42" fmla="*/ 246 w 476"/>
                <a:gd name="T43" fmla="*/ 286 h 590"/>
                <a:gd name="T44" fmla="*/ 241 w 476"/>
                <a:gd name="T45" fmla="*/ 239 h 590"/>
                <a:gd name="T46" fmla="*/ 238 w 476"/>
                <a:gd name="T47" fmla="*/ 186 h 590"/>
                <a:gd name="T48" fmla="*/ 238 w 476"/>
                <a:gd name="T49" fmla="*/ 176 h 590"/>
                <a:gd name="T50" fmla="*/ 238 w 476"/>
                <a:gd name="T51" fmla="*/ 0 h 590"/>
                <a:gd name="T52" fmla="*/ 261 w 476"/>
                <a:gd name="T53" fmla="*/ 89 h 590"/>
                <a:gd name="T54" fmla="*/ 267 w 476"/>
                <a:gd name="T55" fmla="*/ 121 h 590"/>
                <a:gd name="T56" fmla="*/ 282 w 476"/>
                <a:gd name="T57" fmla="*/ 218 h 590"/>
                <a:gd name="T58" fmla="*/ 332 w 476"/>
                <a:gd name="T59" fmla="*/ 286 h 590"/>
                <a:gd name="T60" fmla="*/ 316 w 476"/>
                <a:gd name="T61" fmla="*/ 336 h 590"/>
                <a:gd name="T62" fmla="*/ 356 w 476"/>
                <a:gd name="T63" fmla="*/ 438 h 590"/>
                <a:gd name="T64" fmla="*/ 408 w 476"/>
                <a:gd name="T65" fmla="*/ 527 h 590"/>
                <a:gd name="T66" fmla="*/ 476 w 476"/>
                <a:gd name="T67" fmla="*/ 590 h 590"/>
                <a:gd name="T68" fmla="*/ 332 w 476"/>
                <a:gd name="T69" fmla="*/ 542 h 590"/>
                <a:gd name="T70" fmla="*/ 94 w 476"/>
                <a:gd name="T71" fmla="*/ 590 h 590"/>
                <a:gd name="T72" fmla="*/ 34 w 476"/>
                <a:gd name="T73" fmla="*/ 563 h 590"/>
                <a:gd name="T74" fmla="*/ 94 w 476"/>
                <a:gd name="T75" fmla="*/ 485 h 590"/>
                <a:gd name="T76" fmla="*/ 141 w 476"/>
                <a:gd name="T77" fmla="*/ 388 h 590"/>
                <a:gd name="T78" fmla="*/ 141 w 476"/>
                <a:gd name="T79" fmla="*/ 336 h 590"/>
                <a:gd name="T80" fmla="*/ 172 w 476"/>
                <a:gd name="T81" fmla="*/ 286 h 590"/>
                <a:gd name="T82" fmla="*/ 201 w 476"/>
                <a:gd name="T83" fmla="*/ 158 h 590"/>
                <a:gd name="T84" fmla="*/ 212 w 476"/>
                <a:gd name="T85" fmla="*/ 97 h 590"/>
                <a:gd name="T86" fmla="*/ 222 w 476"/>
                <a:gd name="T87" fmla="*/ 8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6" h="590">
                  <a:moveTo>
                    <a:pt x="238" y="443"/>
                  </a:moveTo>
                  <a:lnTo>
                    <a:pt x="201" y="477"/>
                  </a:lnTo>
                  <a:lnTo>
                    <a:pt x="180" y="498"/>
                  </a:lnTo>
                  <a:lnTo>
                    <a:pt x="293" y="498"/>
                  </a:lnTo>
                  <a:lnTo>
                    <a:pt x="272" y="477"/>
                  </a:lnTo>
                  <a:lnTo>
                    <a:pt x="238" y="443"/>
                  </a:lnTo>
                  <a:lnTo>
                    <a:pt x="238" y="443"/>
                  </a:lnTo>
                  <a:close/>
                  <a:moveTo>
                    <a:pt x="275" y="406"/>
                  </a:moveTo>
                  <a:lnTo>
                    <a:pt x="272" y="406"/>
                  </a:lnTo>
                  <a:lnTo>
                    <a:pt x="259" y="419"/>
                  </a:lnTo>
                  <a:lnTo>
                    <a:pt x="272" y="432"/>
                  </a:lnTo>
                  <a:lnTo>
                    <a:pt x="285" y="446"/>
                  </a:lnTo>
                  <a:lnTo>
                    <a:pt x="280" y="425"/>
                  </a:lnTo>
                  <a:lnTo>
                    <a:pt x="275" y="406"/>
                  </a:lnTo>
                  <a:close/>
                  <a:moveTo>
                    <a:pt x="201" y="406"/>
                  </a:moveTo>
                  <a:lnTo>
                    <a:pt x="196" y="425"/>
                  </a:lnTo>
                  <a:lnTo>
                    <a:pt x="191" y="446"/>
                  </a:lnTo>
                  <a:lnTo>
                    <a:pt x="201" y="432"/>
                  </a:lnTo>
                  <a:lnTo>
                    <a:pt x="214" y="419"/>
                  </a:lnTo>
                  <a:lnTo>
                    <a:pt x="201" y="406"/>
                  </a:lnTo>
                  <a:lnTo>
                    <a:pt x="201" y="406"/>
                  </a:lnTo>
                  <a:close/>
                  <a:moveTo>
                    <a:pt x="214" y="336"/>
                  </a:moveTo>
                  <a:lnTo>
                    <a:pt x="214" y="338"/>
                  </a:lnTo>
                  <a:lnTo>
                    <a:pt x="214" y="343"/>
                  </a:lnTo>
                  <a:lnTo>
                    <a:pt x="212" y="349"/>
                  </a:lnTo>
                  <a:lnTo>
                    <a:pt x="212" y="359"/>
                  </a:lnTo>
                  <a:lnTo>
                    <a:pt x="209" y="370"/>
                  </a:lnTo>
                  <a:lnTo>
                    <a:pt x="238" y="398"/>
                  </a:lnTo>
                  <a:lnTo>
                    <a:pt x="238" y="398"/>
                  </a:lnTo>
                  <a:lnTo>
                    <a:pt x="267" y="370"/>
                  </a:lnTo>
                  <a:lnTo>
                    <a:pt x="264" y="359"/>
                  </a:lnTo>
                  <a:lnTo>
                    <a:pt x="261" y="349"/>
                  </a:lnTo>
                  <a:lnTo>
                    <a:pt x="261" y="343"/>
                  </a:lnTo>
                  <a:lnTo>
                    <a:pt x="259" y="338"/>
                  </a:lnTo>
                  <a:lnTo>
                    <a:pt x="259" y="336"/>
                  </a:lnTo>
                  <a:lnTo>
                    <a:pt x="214" y="336"/>
                  </a:lnTo>
                  <a:close/>
                  <a:moveTo>
                    <a:pt x="238" y="176"/>
                  </a:moveTo>
                  <a:lnTo>
                    <a:pt x="238" y="181"/>
                  </a:lnTo>
                  <a:lnTo>
                    <a:pt x="235" y="199"/>
                  </a:lnTo>
                  <a:lnTo>
                    <a:pt x="235" y="220"/>
                  </a:lnTo>
                  <a:lnTo>
                    <a:pt x="233" y="247"/>
                  </a:lnTo>
                  <a:lnTo>
                    <a:pt x="230" y="270"/>
                  </a:lnTo>
                  <a:lnTo>
                    <a:pt x="227" y="286"/>
                  </a:lnTo>
                  <a:lnTo>
                    <a:pt x="246" y="286"/>
                  </a:lnTo>
                  <a:lnTo>
                    <a:pt x="243" y="265"/>
                  </a:lnTo>
                  <a:lnTo>
                    <a:pt x="241" y="239"/>
                  </a:lnTo>
                  <a:lnTo>
                    <a:pt x="241" y="210"/>
                  </a:lnTo>
                  <a:lnTo>
                    <a:pt x="238" y="186"/>
                  </a:lnTo>
                  <a:lnTo>
                    <a:pt x="238" y="176"/>
                  </a:lnTo>
                  <a:lnTo>
                    <a:pt x="238" y="176"/>
                  </a:lnTo>
                  <a:close/>
                  <a:moveTo>
                    <a:pt x="238" y="0"/>
                  </a:moveTo>
                  <a:lnTo>
                    <a:pt x="238" y="0"/>
                  </a:lnTo>
                  <a:lnTo>
                    <a:pt x="254" y="89"/>
                  </a:lnTo>
                  <a:lnTo>
                    <a:pt x="261" y="89"/>
                  </a:lnTo>
                  <a:lnTo>
                    <a:pt x="261" y="97"/>
                  </a:lnTo>
                  <a:lnTo>
                    <a:pt x="267" y="121"/>
                  </a:lnTo>
                  <a:lnTo>
                    <a:pt x="272" y="158"/>
                  </a:lnTo>
                  <a:lnTo>
                    <a:pt x="282" y="218"/>
                  </a:lnTo>
                  <a:lnTo>
                    <a:pt x="301" y="286"/>
                  </a:lnTo>
                  <a:lnTo>
                    <a:pt x="332" y="286"/>
                  </a:lnTo>
                  <a:lnTo>
                    <a:pt x="332" y="336"/>
                  </a:lnTo>
                  <a:lnTo>
                    <a:pt x="316" y="336"/>
                  </a:lnTo>
                  <a:lnTo>
                    <a:pt x="332" y="388"/>
                  </a:lnTo>
                  <a:lnTo>
                    <a:pt x="356" y="438"/>
                  </a:lnTo>
                  <a:lnTo>
                    <a:pt x="379" y="485"/>
                  </a:lnTo>
                  <a:lnTo>
                    <a:pt x="408" y="527"/>
                  </a:lnTo>
                  <a:lnTo>
                    <a:pt x="440" y="563"/>
                  </a:lnTo>
                  <a:lnTo>
                    <a:pt x="476" y="590"/>
                  </a:lnTo>
                  <a:lnTo>
                    <a:pt x="382" y="590"/>
                  </a:lnTo>
                  <a:lnTo>
                    <a:pt x="332" y="542"/>
                  </a:lnTo>
                  <a:lnTo>
                    <a:pt x="141" y="542"/>
                  </a:lnTo>
                  <a:lnTo>
                    <a:pt x="94" y="590"/>
                  </a:lnTo>
                  <a:lnTo>
                    <a:pt x="0" y="590"/>
                  </a:lnTo>
                  <a:lnTo>
                    <a:pt x="34" y="563"/>
                  </a:lnTo>
                  <a:lnTo>
                    <a:pt x="68" y="527"/>
                  </a:lnTo>
                  <a:lnTo>
                    <a:pt x="94" y="485"/>
                  </a:lnTo>
                  <a:lnTo>
                    <a:pt x="120" y="438"/>
                  </a:lnTo>
                  <a:lnTo>
                    <a:pt x="141" y="388"/>
                  </a:lnTo>
                  <a:lnTo>
                    <a:pt x="159" y="336"/>
                  </a:lnTo>
                  <a:lnTo>
                    <a:pt x="141" y="336"/>
                  </a:lnTo>
                  <a:lnTo>
                    <a:pt x="141" y="286"/>
                  </a:lnTo>
                  <a:lnTo>
                    <a:pt x="172" y="286"/>
                  </a:lnTo>
                  <a:lnTo>
                    <a:pt x="191" y="218"/>
                  </a:lnTo>
                  <a:lnTo>
                    <a:pt x="201" y="158"/>
                  </a:lnTo>
                  <a:lnTo>
                    <a:pt x="209" y="121"/>
                  </a:lnTo>
                  <a:lnTo>
                    <a:pt x="212" y="97"/>
                  </a:lnTo>
                  <a:lnTo>
                    <a:pt x="212" y="89"/>
                  </a:lnTo>
                  <a:lnTo>
                    <a:pt x="222" y="89"/>
                  </a:lnTo>
                  <a:lnTo>
                    <a:pt x="23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 name="Freeform 728"/>
            <p:cNvSpPr/>
            <p:nvPr/>
          </p:nvSpPr>
          <p:spPr bwMode="auto">
            <a:xfrm>
              <a:off x="13026030" y="2693994"/>
              <a:ext cx="503238" cy="469901"/>
            </a:xfrm>
            <a:custGeom>
              <a:avLst/>
              <a:gdLst>
                <a:gd name="T0" fmla="*/ 246 w 317"/>
                <a:gd name="T1" fmla="*/ 0 h 296"/>
                <a:gd name="T2" fmla="*/ 275 w 317"/>
                <a:gd name="T3" fmla="*/ 13 h 296"/>
                <a:gd name="T4" fmla="*/ 301 w 317"/>
                <a:gd name="T5" fmla="*/ 34 h 296"/>
                <a:gd name="T6" fmla="*/ 315 w 317"/>
                <a:gd name="T7" fmla="*/ 65 h 296"/>
                <a:gd name="T8" fmla="*/ 315 w 317"/>
                <a:gd name="T9" fmla="*/ 73 h 296"/>
                <a:gd name="T10" fmla="*/ 317 w 317"/>
                <a:gd name="T11" fmla="*/ 89 h 296"/>
                <a:gd name="T12" fmla="*/ 315 w 317"/>
                <a:gd name="T13" fmla="*/ 115 h 296"/>
                <a:gd name="T14" fmla="*/ 304 w 317"/>
                <a:gd name="T15" fmla="*/ 120 h 296"/>
                <a:gd name="T16" fmla="*/ 291 w 317"/>
                <a:gd name="T17" fmla="*/ 125 h 296"/>
                <a:gd name="T18" fmla="*/ 286 w 317"/>
                <a:gd name="T19" fmla="*/ 115 h 296"/>
                <a:gd name="T20" fmla="*/ 275 w 317"/>
                <a:gd name="T21" fmla="*/ 107 h 296"/>
                <a:gd name="T22" fmla="*/ 265 w 317"/>
                <a:gd name="T23" fmla="*/ 102 h 296"/>
                <a:gd name="T24" fmla="*/ 254 w 317"/>
                <a:gd name="T25" fmla="*/ 99 h 296"/>
                <a:gd name="T26" fmla="*/ 241 w 317"/>
                <a:gd name="T27" fmla="*/ 97 h 296"/>
                <a:gd name="T28" fmla="*/ 218 w 317"/>
                <a:gd name="T29" fmla="*/ 105 h 296"/>
                <a:gd name="T30" fmla="*/ 197 w 317"/>
                <a:gd name="T31" fmla="*/ 118 h 296"/>
                <a:gd name="T32" fmla="*/ 186 w 317"/>
                <a:gd name="T33" fmla="*/ 141 h 296"/>
                <a:gd name="T34" fmla="*/ 186 w 317"/>
                <a:gd name="T35" fmla="*/ 152 h 296"/>
                <a:gd name="T36" fmla="*/ 186 w 317"/>
                <a:gd name="T37" fmla="*/ 170 h 296"/>
                <a:gd name="T38" fmla="*/ 192 w 317"/>
                <a:gd name="T39" fmla="*/ 196 h 296"/>
                <a:gd name="T40" fmla="*/ 207 w 317"/>
                <a:gd name="T41" fmla="*/ 228 h 296"/>
                <a:gd name="T42" fmla="*/ 236 w 317"/>
                <a:gd name="T43" fmla="*/ 264 h 296"/>
                <a:gd name="T44" fmla="*/ 220 w 317"/>
                <a:gd name="T45" fmla="*/ 280 h 296"/>
                <a:gd name="T46" fmla="*/ 202 w 317"/>
                <a:gd name="T47" fmla="*/ 296 h 296"/>
                <a:gd name="T48" fmla="*/ 147 w 317"/>
                <a:gd name="T49" fmla="*/ 277 h 296"/>
                <a:gd name="T50" fmla="*/ 102 w 317"/>
                <a:gd name="T51" fmla="*/ 256 h 296"/>
                <a:gd name="T52" fmla="*/ 68 w 317"/>
                <a:gd name="T53" fmla="*/ 233 h 296"/>
                <a:gd name="T54" fmla="*/ 45 w 317"/>
                <a:gd name="T55" fmla="*/ 209 h 296"/>
                <a:gd name="T56" fmla="*/ 27 w 317"/>
                <a:gd name="T57" fmla="*/ 186 h 296"/>
                <a:gd name="T58" fmla="*/ 13 w 317"/>
                <a:gd name="T59" fmla="*/ 167 h 296"/>
                <a:gd name="T60" fmla="*/ 6 w 317"/>
                <a:gd name="T61" fmla="*/ 149 h 296"/>
                <a:gd name="T62" fmla="*/ 3 w 317"/>
                <a:gd name="T63" fmla="*/ 139 h 296"/>
                <a:gd name="T64" fmla="*/ 3 w 317"/>
                <a:gd name="T65" fmla="*/ 136 h 296"/>
                <a:gd name="T66" fmla="*/ 0 w 317"/>
                <a:gd name="T67" fmla="*/ 102 h 296"/>
                <a:gd name="T68" fmla="*/ 13 w 317"/>
                <a:gd name="T69" fmla="*/ 70 h 296"/>
                <a:gd name="T70" fmla="*/ 37 w 317"/>
                <a:gd name="T71" fmla="*/ 47 h 296"/>
                <a:gd name="T72" fmla="*/ 68 w 317"/>
                <a:gd name="T73" fmla="*/ 34 h 296"/>
                <a:gd name="T74" fmla="*/ 97 w 317"/>
                <a:gd name="T75" fmla="*/ 31 h 296"/>
                <a:gd name="T76" fmla="*/ 126 w 317"/>
                <a:gd name="T77" fmla="*/ 42 h 296"/>
                <a:gd name="T78" fmla="*/ 150 w 317"/>
                <a:gd name="T79" fmla="*/ 57 h 296"/>
                <a:gd name="T80" fmla="*/ 163 w 317"/>
                <a:gd name="T81" fmla="*/ 34 h 296"/>
                <a:gd name="T82" fmla="*/ 184 w 317"/>
                <a:gd name="T83" fmla="*/ 13 h 296"/>
                <a:gd name="T84" fmla="*/ 212 w 317"/>
                <a:gd name="T85" fmla="*/ 0 h 296"/>
                <a:gd name="T86" fmla="*/ 246 w 317"/>
                <a:gd name="T8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7" h="296">
                  <a:moveTo>
                    <a:pt x="246" y="0"/>
                  </a:moveTo>
                  <a:lnTo>
                    <a:pt x="275" y="13"/>
                  </a:lnTo>
                  <a:lnTo>
                    <a:pt x="301" y="34"/>
                  </a:lnTo>
                  <a:lnTo>
                    <a:pt x="315" y="65"/>
                  </a:lnTo>
                  <a:lnTo>
                    <a:pt x="315" y="73"/>
                  </a:lnTo>
                  <a:lnTo>
                    <a:pt x="317" y="89"/>
                  </a:lnTo>
                  <a:lnTo>
                    <a:pt x="315" y="115"/>
                  </a:lnTo>
                  <a:lnTo>
                    <a:pt x="304" y="120"/>
                  </a:lnTo>
                  <a:lnTo>
                    <a:pt x="291" y="125"/>
                  </a:lnTo>
                  <a:lnTo>
                    <a:pt x="286" y="115"/>
                  </a:lnTo>
                  <a:lnTo>
                    <a:pt x="275" y="107"/>
                  </a:lnTo>
                  <a:lnTo>
                    <a:pt x="265" y="102"/>
                  </a:lnTo>
                  <a:lnTo>
                    <a:pt x="254" y="99"/>
                  </a:lnTo>
                  <a:lnTo>
                    <a:pt x="241" y="97"/>
                  </a:lnTo>
                  <a:lnTo>
                    <a:pt x="218" y="105"/>
                  </a:lnTo>
                  <a:lnTo>
                    <a:pt x="197" y="118"/>
                  </a:lnTo>
                  <a:lnTo>
                    <a:pt x="186" y="141"/>
                  </a:lnTo>
                  <a:lnTo>
                    <a:pt x="186" y="152"/>
                  </a:lnTo>
                  <a:lnTo>
                    <a:pt x="186" y="170"/>
                  </a:lnTo>
                  <a:lnTo>
                    <a:pt x="192" y="196"/>
                  </a:lnTo>
                  <a:lnTo>
                    <a:pt x="207" y="228"/>
                  </a:lnTo>
                  <a:lnTo>
                    <a:pt x="236" y="264"/>
                  </a:lnTo>
                  <a:lnTo>
                    <a:pt x="220" y="280"/>
                  </a:lnTo>
                  <a:lnTo>
                    <a:pt x="202" y="296"/>
                  </a:lnTo>
                  <a:lnTo>
                    <a:pt x="147" y="277"/>
                  </a:lnTo>
                  <a:lnTo>
                    <a:pt x="102" y="256"/>
                  </a:lnTo>
                  <a:lnTo>
                    <a:pt x="68" y="233"/>
                  </a:lnTo>
                  <a:lnTo>
                    <a:pt x="45" y="209"/>
                  </a:lnTo>
                  <a:lnTo>
                    <a:pt x="27" y="186"/>
                  </a:lnTo>
                  <a:lnTo>
                    <a:pt x="13" y="167"/>
                  </a:lnTo>
                  <a:lnTo>
                    <a:pt x="6" y="149"/>
                  </a:lnTo>
                  <a:lnTo>
                    <a:pt x="3" y="139"/>
                  </a:lnTo>
                  <a:lnTo>
                    <a:pt x="3" y="136"/>
                  </a:lnTo>
                  <a:lnTo>
                    <a:pt x="0" y="102"/>
                  </a:lnTo>
                  <a:lnTo>
                    <a:pt x="13" y="70"/>
                  </a:lnTo>
                  <a:lnTo>
                    <a:pt x="37" y="47"/>
                  </a:lnTo>
                  <a:lnTo>
                    <a:pt x="68" y="34"/>
                  </a:lnTo>
                  <a:lnTo>
                    <a:pt x="97" y="31"/>
                  </a:lnTo>
                  <a:lnTo>
                    <a:pt x="126" y="42"/>
                  </a:lnTo>
                  <a:lnTo>
                    <a:pt x="150" y="57"/>
                  </a:lnTo>
                  <a:lnTo>
                    <a:pt x="163" y="34"/>
                  </a:lnTo>
                  <a:lnTo>
                    <a:pt x="184" y="13"/>
                  </a:lnTo>
                  <a:lnTo>
                    <a:pt x="212" y="0"/>
                  </a:lnTo>
                  <a:lnTo>
                    <a:pt x="24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 name="Freeform 729"/>
            <p:cNvSpPr/>
            <p:nvPr/>
          </p:nvSpPr>
          <p:spPr bwMode="auto">
            <a:xfrm>
              <a:off x="13334005" y="2863857"/>
              <a:ext cx="279401" cy="261938"/>
            </a:xfrm>
            <a:custGeom>
              <a:avLst/>
              <a:gdLst>
                <a:gd name="T0" fmla="*/ 47 w 176"/>
                <a:gd name="T1" fmla="*/ 0 h 165"/>
                <a:gd name="T2" fmla="*/ 58 w 176"/>
                <a:gd name="T3" fmla="*/ 0 h 165"/>
                <a:gd name="T4" fmla="*/ 71 w 176"/>
                <a:gd name="T5" fmla="*/ 5 h 165"/>
                <a:gd name="T6" fmla="*/ 81 w 176"/>
                <a:gd name="T7" fmla="*/ 13 h 165"/>
                <a:gd name="T8" fmla="*/ 89 w 176"/>
                <a:gd name="T9" fmla="*/ 24 h 165"/>
                <a:gd name="T10" fmla="*/ 94 w 176"/>
                <a:gd name="T11" fmla="*/ 34 h 165"/>
                <a:gd name="T12" fmla="*/ 102 w 176"/>
                <a:gd name="T13" fmla="*/ 26 h 165"/>
                <a:gd name="T14" fmla="*/ 110 w 176"/>
                <a:gd name="T15" fmla="*/ 21 h 165"/>
                <a:gd name="T16" fmla="*/ 121 w 176"/>
                <a:gd name="T17" fmla="*/ 18 h 165"/>
                <a:gd name="T18" fmla="*/ 128 w 176"/>
                <a:gd name="T19" fmla="*/ 18 h 165"/>
                <a:gd name="T20" fmla="*/ 139 w 176"/>
                <a:gd name="T21" fmla="*/ 18 h 165"/>
                <a:gd name="T22" fmla="*/ 162 w 176"/>
                <a:gd name="T23" fmla="*/ 32 h 165"/>
                <a:gd name="T24" fmla="*/ 173 w 176"/>
                <a:gd name="T25" fmla="*/ 53 h 165"/>
                <a:gd name="T26" fmla="*/ 176 w 176"/>
                <a:gd name="T27" fmla="*/ 76 h 165"/>
                <a:gd name="T28" fmla="*/ 173 w 176"/>
                <a:gd name="T29" fmla="*/ 81 h 165"/>
                <a:gd name="T30" fmla="*/ 170 w 176"/>
                <a:gd name="T31" fmla="*/ 89 h 165"/>
                <a:gd name="T32" fmla="*/ 162 w 176"/>
                <a:gd name="T33" fmla="*/ 102 h 165"/>
                <a:gd name="T34" fmla="*/ 149 w 176"/>
                <a:gd name="T35" fmla="*/ 121 h 165"/>
                <a:gd name="T36" fmla="*/ 131 w 176"/>
                <a:gd name="T37" fmla="*/ 136 h 165"/>
                <a:gd name="T38" fmla="*/ 102 w 176"/>
                <a:gd name="T39" fmla="*/ 152 h 165"/>
                <a:gd name="T40" fmla="*/ 63 w 176"/>
                <a:gd name="T41" fmla="*/ 165 h 165"/>
                <a:gd name="T42" fmla="*/ 47 w 176"/>
                <a:gd name="T43" fmla="*/ 152 h 165"/>
                <a:gd name="T44" fmla="*/ 21 w 176"/>
                <a:gd name="T45" fmla="*/ 115 h 165"/>
                <a:gd name="T46" fmla="*/ 5 w 176"/>
                <a:gd name="T47" fmla="*/ 84 h 165"/>
                <a:gd name="T48" fmla="*/ 0 w 176"/>
                <a:gd name="T49" fmla="*/ 60 h 165"/>
                <a:gd name="T50" fmla="*/ 0 w 176"/>
                <a:gd name="T51" fmla="*/ 42 h 165"/>
                <a:gd name="T52" fmla="*/ 3 w 176"/>
                <a:gd name="T53" fmla="*/ 37 h 165"/>
                <a:gd name="T54" fmla="*/ 11 w 176"/>
                <a:gd name="T55" fmla="*/ 18 h 165"/>
                <a:gd name="T56" fmla="*/ 29 w 176"/>
                <a:gd name="T57" fmla="*/ 5 h 165"/>
                <a:gd name="T58" fmla="*/ 47 w 176"/>
                <a:gd name="T5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65">
                  <a:moveTo>
                    <a:pt x="47" y="0"/>
                  </a:moveTo>
                  <a:lnTo>
                    <a:pt x="58" y="0"/>
                  </a:lnTo>
                  <a:lnTo>
                    <a:pt x="71" y="5"/>
                  </a:lnTo>
                  <a:lnTo>
                    <a:pt x="81" y="13"/>
                  </a:lnTo>
                  <a:lnTo>
                    <a:pt x="89" y="24"/>
                  </a:lnTo>
                  <a:lnTo>
                    <a:pt x="94" y="34"/>
                  </a:lnTo>
                  <a:lnTo>
                    <a:pt x="102" y="26"/>
                  </a:lnTo>
                  <a:lnTo>
                    <a:pt x="110" y="21"/>
                  </a:lnTo>
                  <a:lnTo>
                    <a:pt x="121" y="18"/>
                  </a:lnTo>
                  <a:lnTo>
                    <a:pt x="128" y="18"/>
                  </a:lnTo>
                  <a:lnTo>
                    <a:pt x="139" y="18"/>
                  </a:lnTo>
                  <a:lnTo>
                    <a:pt x="162" y="32"/>
                  </a:lnTo>
                  <a:lnTo>
                    <a:pt x="173" y="53"/>
                  </a:lnTo>
                  <a:lnTo>
                    <a:pt x="176" y="76"/>
                  </a:lnTo>
                  <a:lnTo>
                    <a:pt x="173" y="81"/>
                  </a:lnTo>
                  <a:lnTo>
                    <a:pt x="170" y="89"/>
                  </a:lnTo>
                  <a:lnTo>
                    <a:pt x="162" y="102"/>
                  </a:lnTo>
                  <a:lnTo>
                    <a:pt x="149" y="121"/>
                  </a:lnTo>
                  <a:lnTo>
                    <a:pt x="131" y="136"/>
                  </a:lnTo>
                  <a:lnTo>
                    <a:pt x="102" y="152"/>
                  </a:lnTo>
                  <a:lnTo>
                    <a:pt x="63" y="165"/>
                  </a:lnTo>
                  <a:lnTo>
                    <a:pt x="47" y="152"/>
                  </a:lnTo>
                  <a:lnTo>
                    <a:pt x="21" y="115"/>
                  </a:lnTo>
                  <a:lnTo>
                    <a:pt x="5" y="84"/>
                  </a:lnTo>
                  <a:lnTo>
                    <a:pt x="0" y="60"/>
                  </a:lnTo>
                  <a:lnTo>
                    <a:pt x="0" y="42"/>
                  </a:lnTo>
                  <a:lnTo>
                    <a:pt x="3" y="37"/>
                  </a:lnTo>
                  <a:lnTo>
                    <a:pt x="11" y="18"/>
                  </a:lnTo>
                  <a:lnTo>
                    <a:pt x="29" y="5"/>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 name="Freeform 730"/>
            <p:cNvSpPr>
              <a:spLocks noEditPoints="1"/>
            </p:cNvSpPr>
            <p:nvPr/>
          </p:nvSpPr>
          <p:spPr bwMode="auto">
            <a:xfrm>
              <a:off x="21839846" y="4838711"/>
              <a:ext cx="398463" cy="320676"/>
            </a:xfrm>
            <a:custGeom>
              <a:avLst/>
              <a:gdLst>
                <a:gd name="T0" fmla="*/ 154 w 251"/>
                <a:gd name="T1" fmla="*/ 97 h 202"/>
                <a:gd name="T2" fmla="*/ 141 w 251"/>
                <a:gd name="T3" fmla="*/ 107 h 202"/>
                <a:gd name="T4" fmla="*/ 141 w 251"/>
                <a:gd name="T5" fmla="*/ 126 h 202"/>
                <a:gd name="T6" fmla="*/ 154 w 251"/>
                <a:gd name="T7" fmla="*/ 139 h 202"/>
                <a:gd name="T8" fmla="*/ 162 w 251"/>
                <a:gd name="T9" fmla="*/ 139 h 202"/>
                <a:gd name="T10" fmla="*/ 178 w 251"/>
                <a:gd name="T11" fmla="*/ 133 h 202"/>
                <a:gd name="T12" fmla="*/ 185 w 251"/>
                <a:gd name="T13" fmla="*/ 118 h 202"/>
                <a:gd name="T14" fmla="*/ 178 w 251"/>
                <a:gd name="T15" fmla="*/ 99 h 202"/>
                <a:gd name="T16" fmla="*/ 162 w 251"/>
                <a:gd name="T17" fmla="*/ 94 h 202"/>
                <a:gd name="T18" fmla="*/ 89 w 251"/>
                <a:gd name="T19" fmla="*/ 94 h 202"/>
                <a:gd name="T20" fmla="*/ 73 w 251"/>
                <a:gd name="T21" fmla="*/ 99 h 202"/>
                <a:gd name="T22" fmla="*/ 68 w 251"/>
                <a:gd name="T23" fmla="*/ 118 h 202"/>
                <a:gd name="T24" fmla="*/ 73 w 251"/>
                <a:gd name="T25" fmla="*/ 133 h 202"/>
                <a:gd name="T26" fmla="*/ 89 w 251"/>
                <a:gd name="T27" fmla="*/ 139 h 202"/>
                <a:gd name="T28" fmla="*/ 104 w 251"/>
                <a:gd name="T29" fmla="*/ 133 h 202"/>
                <a:gd name="T30" fmla="*/ 112 w 251"/>
                <a:gd name="T31" fmla="*/ 118 h 202"/>
                <a:gd name="T32" fmla="*/ 104 w 251"/>
                <a:gd name="T33" fmla="*/ 99 h 202"/>
                <a:gd name="T34" fmla="*/ 89 w 251"/>
                <a:gd name="T35" fmla="*/ 94 h 202"/>
                <a:gd name="T36" fmla="*/ 154 w 251"/>
                <a:gd name="T37" fmla="*/ 37 h 202"/>
                <a:gd name="T38" fmla="*/ 141 w 251"/>
                <a:gd name="T39" fmla="*/ 47 h 202"/>
                <a:gd name="T40" fmla="*/ 141 w 251"/>
                <a:gd name="T41" fmla="*/ 65 h 202"/>
                <a:gd name="T42" fmla="*/ 154 w 251"/>
                <a:gd name="T43" fmla="*/ 78 h 202"/>
                <a:gd name="T44" fmla="*/ 162 w 251"/>
                <a:gd name="T45" fmla="*/ 78 h 202"/>
                <a:gd name="T46" fmla="*/ 178 w 251"/>
                <a:gd name="T47" fmla="*/ 73 h 202"/>
                <a:gd name="T48" fmla="*/ 185 w 251"/>
                <a:gd name="T49" fmla="*/ 58 h 202"/>
                <a:gd name="T50" fmla="*/ 178 w 251"/>
                <a:gd name="T51" fmla="*/ 42 h 202"/>
                <a:gd name="T52" fmla="*/ 162 w 251"/>
                <a:gd name="T53" fmla="*/ 34 h 202"/>
                <a:gd name="T54" fmla="*/ 89 w 251"/>
                <a:gd name="T55" fmla="*/ 34 h 202"/>
                <a:gd name="T56" fmla="*/ 73 w 251"/>
                <a:gd name="T57" fmla="*/ 42 h 202"/>
                <a:gd name="T58" fmla="*/ 68 w 251"/>
                <a:gd name="T59" fmla="*/ 58 h 202"/>
                <a:gd name="T60" fmla="*/ 73 w 251"/>
                <a:gd name="T61" fmla="*/ 73 h 202"/>
                <a:gd name="T62" fmla="*/ 89 w 251"/>
                <a:gd name="T63" fmla="*/ 78 h 202"/>
                <a:gd name="T64" fmla="*/ 104 w 251"/>
                <a:gd name="T65" fmla="*/ 73 h 202"/>
                <a:gd name="T66" fmla="*/ 112 w 251"/>
                <a:gd name="T67" fmla="*/ 58 h 202"/>
                <a:gd name="T68" fmla="*/ 104 w 251"/>
                <a:gd name="T69" fmla="*/ 42 h 202"/>
                <a:gd name="T70" fmla="*/ 89 w 251"/>
                <a:gd name="T71" fmla="*/ 34 h 202"/>
                <a:gd name="T72" fmla="*/ 225 w 251"/>
                <a:gd name="T73" fmla="*/ 0 h 202"/>
                <a:gd name="T74" fmla="*/ 240 w 251"/>
                <a:gd name="T75" fmla="*/ 8 h 202"/>
                <a:gd name="T76" fmla="*/ 251 w 251"/>
                <a:gd name="T77" fmla="*/ 21 h 202"/>
                <a:gd name="T78" fmla="*/ 251 w 251"/>
                <a:gd name="T79" fmla="*/ 102 h 202"/>
                <a:gd name="T80" fmla="*/ 222 w 251"/>
                <a:gd name="T81" fmla="*/ 105 h 202"/>
                <a:gd name="T82" fmla="*/ 209 w 251"/>
                <a:gd name="T83" fmla="*/ 110 h 202"/>
                <a:gd name="T84" fmla="*/ 201 w 251"/>
                <a:gd name="T85" fmla="*/ 126 h 202"/>
                <a:gd name="T86" fmla="*/ 199 w 251"/>
                <a:gd name="T87" fmla="*/ 202 h 202"/>
                <a:gd name="T88" fmla="*/ 52 w 251"/>
                <a:gd name="T89" fmla="*/ 133 h 202"/>
                <a:gd name="T90" fmla="*/ 47 w 251"/>
                <a:gd name="T91" fmla="*/ 115 h 202"/>
                <a:gd name="T92" fmla="*/ 34 w 251"/>
                <a:gd name="T93" fmla="*/ 105 h 202"/>
                <a:gd name="T94" fmla="*/ 0 w 251"/>
                <a:gd name="T95" fmla="*/ 102 h 202"/>
                <a:gd name="T96" fmla="*/ 2 w 251"/>
                <a:gd name="T97" fmla="*/ 21 h 202"/>
                <a:gd name="T98" fmla="*/ 10 w 251"/>
                <a:gd name="T99" fmla="*/ 8 h 202"/>
                <a:gd name="T100" fmla="*/ 26 w 251"/>
                <a:gd name="T10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 h="202">
                  <a:moveTo>
                    <a:pt x="162" y="94"/>
                  </a:moveTo>
                  <a:lnTo>
                    <a:pt x="154" y="97"/>
                  </a:lnTo>
                  <a:lnTo>
                    <a:pt x="146" y="99"/>
                  </a:lnTo>
                  <a:lnTo>
                    <a:pt x="141" y="107"/>
                  </a:lnTo>
                  <a:lnTo>
                    <a:pt x="138" y="118"/>
                  </a:lnTo>
                  <a:lnTo>
                    <a:pt x="141" y="126"/>
                  </a:lnTo>
                  <a:lnTo>
                    <a:pt x="146" y="133"/>
                  </a:lnTo>
                  <a:lnTo>
                    <a:pt x="154" y="139"/>
                  </a:lnTo>
                  <a:lnTo>
                    <a:pt x="162" y="139"/>
                  </a:lnTo>
                  <a:lnTo>
                    <a:pt x="162" y="139"/>
                  </a:lnTo>
                  <a:lnTo>
                    <a:pt x="170" y="139"/>
                  </a:lnTo>
                  <a:lnTo>
                    <a:pt x="178" y="133"/>
                  </a:lnTo>
                  <a:lnTo>
                    <a:pt x="183" y="126"/>
                  </a:lnTo>
                  <a:lnTo>
                    <a:pt x="185" y="118"/>
                  </a:lnTo>
                  <a:lnTo>
                    <a:pt x="183" y="107"/>
                  </a:lnTo>
                  <a:lnTo>
                    <a:pt x="178" y="99"/>
                  </a:lnTo>
                  <a:lnTo>
                    <a:pt x="170" y="97"/>
                  </a:lnTo>
                  <a:lnTo>
                    <a:pt x="162" y="94"/>
                  </a:lnTo>
                  <a:lnTo>
                    <a:pt x="162" y="94"/>
                  </a:lnTo>
                  <a:close/>
                  <a:moveTo>
                    <a:pt x="89" y="94"/>
                  </a:moveTo>
                  <a:lnTo>
                    <a:pt x="81" y="97"/>
                  </a:lnTo>
                  <a:lnTo>
                    <a:pt x="73" y="99"/>
                  </a:lnTo>
                  <a:lnTo>
                    <a:pt x="68" y="107"/>
                  </a:lnTo>
                  <a:lnTo>
                    <a:pt x="68" y="118"/>
                  </a:lnTo>
                  <a:lnTo>
                    <a:pt x="68" y="126"/>
                  </a:lnTo>
                  <a:lnTo>
                    <a:pt x="73" y="133"/>
                  </a:lnTo>
                  <a:lnTo>
                    <a:pt x="81" y="139"/>
                  </a:lnTo>
                  <a:lnTo>
                    <a:pt x="89" y="139"/>
                  </a:lnTo>
                  <a:lnTo>
                    <a:pt x="99" y="139"/>
                  </a:lnTo>
                  <a:lnTo>
                    <a:pt x="104" y="133"/>
                  </a:lnTo>
                  <a:lnTo>
                    <a:pt x="110" y="126"/>
                  </a:lnTo>
                  <a:lnTo>
                    <a:pt x="112" y="118"/>
                  </a:lnTo>
                  <a:lnTo>
                    <a:pt x="110" y="107"/>
                  </a:lnTo>
                  <a:lnTo>
                    <a:pt x="104" y="99"/>
                  </a:lnTo>
                  <a:lnTo>
                    <a:pt x="99" y="97"/>
                  </a:lnTo>
                  <a:lnTo>
                    <a:pt x="89" y="94"/>
                  </a:lnTo>
                  <a:close/>
                  <a:moveTo>
                    <a:pt x="162" y="34"/>
                  </a:moveTo>
                  <a:lnTo>
                    <a:pt x="154" y="37"/>
                  </a:lnTo>
                  <a:lnTo>
                    <a:pt x="146" y="42"/>
                  </a:lnTo>
                  <a:lnTo>
                    <a:pt x="141" y="47"/>
                  </a:lnTo>
                  <a:lnTo>
                    <a:pt x="138" y="58"/>
                  </a:lnTo>
                  <a:lnTo>
                    <a:pt x="141" y="65"/>
                  </a:lnTo>
                  <a:lnTo>
                    <a:pt x="146" y="73"/>
                  </a:lnTo>
                  <a:lnTo>
                    <a:pt x="154" y="78"/>
                  </a:lnTo>
                  <a:lnTo>
                    <a:pt x="162" y="78"/>
                  </a:lnTo>
                  <a:lnTo>
                    <a:pt x="162" y="78"/>
                  </a:lnTo>
                  <a:lnTo>
                    <a:pt x="170" y="78"/>
                  </a:lnTo>
                  <a:lnTo>
                    <a:pt x="178" y="73"/>
                  </a:lnTo>
                  <a:lnTo>
                    <a:pt x="183" y="65"/>
                  </a:lnTo>
                  <a:lnTo>
                    <a:pt x="185" y="58"/>
                  </a:lnTo>
                  <a:lnTo>
                    <a:pt x="183" y="47"/>
                  </a:lnTo>
                  <a:lnTo>
                    <a:pt x="178" y="42"/>
                  </a:lnTo>
                  <a:lnTo>
                    <a:pt x="170" y="37"/>
                  </a:lnTo>
                  <a:lnTo>
                    <a:pt x="162" y="34"/>
                  </a:lnTo>
                  <a:lnTo>
                    <a:pt x="162" y="34"/>
                  </a:lnTo>
                  <a:close/>
                  <a:moveTo>
                    <a:pt x="89" y="34"/>
                  </a:moveTo>
                  <a:lnTo>
                    <a:pt x="81" y="37"/>
                  </a:lnTo>
                  <a:lnTo>
                    <a:pt x="73" y="42"/>
                  </a:lnTo>
                  <a:lnTo>
                    <a:pt x="68" y="47"/>
                  </a:lnTo>
                  <a:lnTo>
                    <a:pt x="68" y="58"/>
                  </a:lnTo>
                  <a:lnTo>
                    <a:pt x="68" y="65"/>
                  </a:lnTo>
                  <a:lnTo>
                    <a:pt x="73" y="73"/>
                  </a:lnTo>
                  <a:lnTo>
                    <a:pt x="81" y="78"/>
                  </a:lnTo>
                  <a:lnTo>
                    <a:pt x="89" y="78"/>
                  </a:lnTo>
                  <a:lnTo>
                    <a:pt x="99" y="78"/>
                  </a:lnTo>
                  <a:lnTo>
                    <a:pt x="104" y="73"/>
                  </a:lnTo>
                  <a:lnTo>
                    <a:pt x="110" y="65"/>
                  </a:lnTo>
                  <a:lnTo>
                    <a:pt x="112" y="58"/>
                  </a:lnTo>
                  <a:lnTo>
                    <a:pt x="110" y="47"/>
                  </a:lnTo>
                  <a:lnTo>
                    <a:pt x="104" y="42"/>
                  </a:lnTo>
                  <a:lnTo>
                    <a:pt x="99" y="37"/>
                  </a:lnTo>
                  <a:lnTo>
                    <a:pt x="89" y="34"/>
                  </a:lnTo>
                  <a:close/>
                  <a:moveTo>
                    <a:pt x="26" y="0"/>
                  </a:moveTo>
                  <a:lnTo>
                    <a:pt x="225" y="0"/>
                  </a:lnTo>
                  <a:lnTo>
                    <a:pt x="233" y="3"/>
                  </a:lnTo>
                  <a:lnTo>
                    <a:pt x="240" y="8"/>
                  </a:lnTo>
                  <a:lnTo>
                    <a:pt x="246" y="13"/>
                  </a:lnTo>
                  <a:lnTo>
                    <a:pt x="251" y="21"/>
                  </a:lnTo>
                  <a:lnTo>
                    <a:pt x="251" y="29"/>
                  </a:lnTo>
                  <a:lnTo>
                    <a:pt x="251" y="102"/>
                  </a:lnTo>
                  <a:lnTo>
                    <a:pt x="233" y="102"/>
                  </a:lnTo>
                  <a:lnTo>
                    <a:pt x="222" y="105"/>
                  </a:lnTo>
                  <a:lnTo>
                    <a:pt x="214" y="107"/>
                  </a:lnTo>
                  <a:lnTo>
                    <a:pt x="209" y="110"/>
                  </a:lnTo>
                  <a:lnTo>
                    <a:pt x="204" y="118"/>
                  </a:lnTo>
                  <a:lnTo>
                    <a:pt x="201" y="126"/>
                  </a:lnTo>
                  <a:lnTo>
                    <a:pt x="199" y="133"/>
                  </a:lnTo>
                  <a:lnTo>
                    <a:pt x="199" y="202"/>
                  </a:lnTo>
                  <a:lnTo>
                    <a:pt x="52" y="202"/>
                  </a:lnTo>
                  <a:lnTo>
                    <a:pt x="52" y="133"/>
                  </a:lnTo>
                  <a:lnTo>
                    <a:pt x="52" y="123"/>
                  </a:lnTo>
                  <a:lnTo>
                    <a:pt x="47" y="115"/>
                  </a:lnTo>
                  <a:lnTo>
                    <a:pt x="41" y="107"/>
                  </a:lnTo>
                  <a:lnTo>
                    <a:pt x="34" y="105"/>
                  </a:lnTo>
                  <a:lnTo>
                    <a:pt x="20" y="102"/>
                  </a:lnTo>
                  <a:lnTo>
                    <a:pt x="0" y="102"/>
                  </a:lnTo>
                  <a:lnTo>
                    <a:pt x="0" y="29"/>
                  </a:lnTo>
                  <a:lnTo>
                    <a:pt x="2" y="21"/>
                  </a:lnTo>
                  <a:lnTo>
                    <a:pt x="5" y="13"/>
                  </a:lnTo>
                  <a:lnTo>
                    <a:pt x="10" y="8"/>
                  </a:lnTo>
                  <a:lnTo>
                    <a:pt x="18" y="3"/>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 name="Freeform 731"/>
            <p:cNvSpPr/>
            <p:nvPr/>
          </p:nvSpPr>
          <p:spPr bwMode="auto">
            <a:xfrm>
              <a:off x="21768409" y="5018099"/>
              <a:ext cx="544514" cy="290513"/>
            </a:xfrm>
            <a:custGeom>
              <a:avLst/>
              <a:gdLst>
                <a:gd name="T0" fmla="*/ 24 w 343"/>
                <a:gd name="T1" fmla="*/ 0 h 183"/>
                <a:gd name="T2" fmla="*/ 65 w 343"/>
                <a:gd name="T3" fmla="*/ 0 h 183"/>
                <a:gd name="T4" fmla="*/ 73 w 343"/>
                <a:gd name="T5" fmla="*/ 0 h 183"/>
                <a:gd name="T6" fmla="*/ 81 w 343"/>
                <a:gd name="T7" fmla="*/ 2 h 183"/>
                <a:gd name="T8" fmla="*/ 84 w 343"/>
                <a:gd name="T9" fmla="*/ 7 h 183"/>
                <a:gd name="T10" fmla="*/ 86 w 343"/>
                <a:gd name="T11" fmla="*/ 13 h 183"/>
                <a:gd name="T12" fmla="*/ 89 w 343"/>
                <a:gd name="T13" fmla="*/ 20 h 183"/>
                <a:gd name="T14" fmla="*/ 89 w 343"/>
                <a:gd name="T15" fmla="*/ 99 h 183"/>
                <a:gd name="T16" fmla="*/ 254 w 343"/>
                <a:gd name="T17" fmla="*/ 99 h 183"/>
                <a:gd name="T18" fmla="*/ 254 w 343"/>
                <a:gd name="T19" fmla="*/ 20 h 183"/>
                <a:gd name="T20" fmla="*/ 254 w 343"/>
                <a:gd name="T21" fmla="*/ 13 h 183"/>
                <a:gd name="T22" fmla="*/ 257 w 343"/>
                <a:gd name="T23" fmla="*/ 7 h 183"/>
                <a:gd name="T24" fmla="*/ 262 w 343"/>
                <a:gd name="T25" fmla="*/ 2 h 183"/>
                <a:gd name="T26" fmla="*/ 270 w 343"/>
                <a:gd name="T27" fmla="*/ 0 h 183"/>
                <a:gd name="T28" fmla="*/ 278 w 343"/>
                <a:gd name="T29" fmla="*/ 0 h 183"/>
                <a:gd name="T30" fmla="*/ 319 w 343"/>
                <a:gd name="T31" fmla="*/ 0 h 183"/>
                <a:gd name="T32" fmla="*/ 327 w 343"/>
                <a:gd name="T33" fmla="*/ 0 h 183"/>
                <a:gd name="T34" fmla="*/ 335 w 343"/>
                <a:gd name="T35" fmla="*/ 2 h 183"/>
                <a:gd name="T36" fmla="*/ 338 w 343"/>
                <a:gd name="T37" fmla="*/ 7 h 183"/>
                <a:gd name="T38" fmla="*/ 340 w 343"/>
                <a:gd name="T39" fmla="*/ 13 h 183"/>
                <a:gd name="T40" fmla="*/ 343 w 343"/>
                <a:gd name="T41" fmla="*/ 20 h 183"/>
                <a:gd name="T42" fmla="*/ 343 w 343"/>
                <a:gd name="T43" fmla="*/ 136 h 183"/>
                <a:gd name="T44" fmla="*/ 343 w 343"/>
                <a:gd name="T45" fmla="*/ 144 h 183"/>
                <a:gd name="T46" fmla="*/ 340 w 343"/>
                <a:gd name="T47" fmla="*/ 151 h 183"/>
                <a:gd name="T48" fmla="*/ 338 w 343"/>
                <a:gd name="T49" fmla="*/ 157 h 183"/>
                <a:gd name="T50" fmla="*/ 333 w 343"/>
                <a:gd name="T51" fmla="*/ 162 h 183"/>
                <a:gd name="T52" fmla="*/ 327 w 343"/>
                <a:gd name="T53" fmla="*/ 167 h 183"/>
                <a:gd name="T54" fmla="*/ 319 w 343"/>
                <a:gd name="T55" fmla="*/ 167 h 183"/>
                <a:gd name="T56" fmla="*/ 309 w 343"/>
                <a:gd name="T57" fmla="*/ 167 h 183"/>
                <a:gd name="T58" fmla="*/ 309 w 343"/>
                <a:gd name="T59" fmla="*/ 172 h 183"/>
                <a:gd name="T60" fmla="*/ 306 w 343"/>
                <a:gd name="T61" fmla="*/ 178 h 183"/>
                <a:gd name="T62" fmla="*/ 301 w 343"/>
                <a:gd name="T63" fmla="*/ 180 h 183"/>
                <a:gd name="T64" fmla="*/ 296 w 343"/>
                <a:gd name="T65" fmla="*/ 183 h 183"/>
                <a:gd name="T66" fmla="*/ 291 w 343"/>
                <a:gd name="T67" fmla="*/ 183 h 183"/>
                <a:gd name="T68" fmla="*/ 283 w 343"/>
                <a:gd name="T69" fmla="*/ 180 h 183"/>
                <a:gd name="T70" fmla="*/ 278 w 343"/>
                <a:gd name="T71" fmla="*/ 178 h 183"/>
                <a:gd name="T72" fmla="*/ 275 w 343"/>
                <a:gd name="T73" fmla="*/ 172 h 183"/>
                <a:gd name="T74" fmla="*/ 275 w 343"/>
                <a:gd name="T75" fmla="*/ 167 h 183"/>
                <a:gd name="T76" fmla="*/ 65 w 343"/>
                <a:gd name="T77" fmla="*/ 167 h 183"/>
                <a:gd name="T78" fmla="*/ 65 w 343"/>
                <a:gd name="T79" fmla="*/ 172 h 183"/>
                <a:gd name="T80" fmla="*/ 63 w 343"/>
                <a:gd name="T81" fmla="*/ 178 h 183"/>
                <a:gd name="T82" fmla="*/ 58 w 343"/>
                <a:gd name="T83" fmla="*/ 180 h 183"/>
                <a:gd name="T84" fmla="*/ 52 w 343"/>
                <a:gd name="T85" fmla="*/ 183 h 183"/>
                <a:gd name="T86" fmla="*/ 47 w 343"/>
                <a:gd name="T87" fmla="*/ 183 h 183"/>
                <a:gd name="T88" fmla="*/ 39 w 343"/>
                <a:gd name="T89" fmla="*/ 180 h 183"/>
                <a:gd name="T90" fmla="*/ 34 w 343"/>
                <a:gd name="T91" fmla="*/ 178 h 183"/>
                <a:gd name="T92" fmla="*/ 31 w 343"/>
                <a:gd name="T93" fmla="*/ 172 h 183"/>
                <a:gd name="T94" fmla="*/ 31 w 343"/>
                <a:gd name="T95" fmla="*/ 167 h 183"/>
                <a:gd name="T96" fmla="*/ 24 w 343"/>
                <a:gd name="T97" fmla="*/ 167 h 183"/>
                <a:gd name="T98" fmla="*/ 13 w 343"/>
                <a:gd name="T99" fmla="*/ 162 h 183"/>
                <a:gd name="T100" fmla="*/ 5 w 343"/>
                <a:gd name="T101" fmla="*/ 154 h 183"/>
                <a:gd name="T102" fmla="*/ 0 w 343"/>
                <a:gd name="T103" fmla="*/ 144 h 183"/>
                <a:gd name="T104" fmla="*/ 0 w 343"/>
                <a:gd name="T105" fmla="*/ 136 h 183"/>
                <a:gd name="T106" fmla="*/ 0 w 343"/>
                <a:gd name="T107" fmla="*/ 20 h 183"/>
                <a:gd name="T108" fmla="*/ 0 w 343"/>
                <a:gd name="T109" fmla="*/ 13 h 183"/>
                <a:gd name="T110" fmla="*/ 3 w 343"/>
                <a:gd name="T111" fmla="*/ 7 h 183"/>
                <a:gd name="T112" fmla="*/ 8 w 343"/>
                <a:gd name="T113" fmla="*/ 2 h 183"/>
                <a:gd name="T114" fmla="*/ 16 w 343"/>
                <a:gd name="T115" fmla="*/ 0 h 183"/>
                <a:gd name="T116" fmla="*/ 24 w 343"/>
                <a:gd name="T1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3" h="183">
                  <a:moveTo>
                    <a:pt x="24" y="0"/>
                  </a:moveTo>
                  <a:lnTo>
                    <a:pt x="65" y="0"/>
                  </a:lnTo>
                  <a:lnTo>
                    <a:pt x="73" y="0"/>
                  </a:lnTo>
                  <a:lnTo>
                    <a:pt x="81" y="2"/>
                  </a:lnTo>
                  <a:lnTo>
                    <a:pt x="84" y="7"/>
                  </a:lnTo>
                  <a:lnTo>
                    <a:pt x="86" y="13"/>
                  </a:lnTo>
                  <a:lnTo>
                    <a:pt x="89" y="20"/>
                  </a:lnTo>
                  <a:lnTo>
                    <a:pt x="89" y="99"/>
                  </a:lnTo>
                  <a:lnTo>
                    <a:pt x="254" y="99"/>
                  </a:lnTo>
                  <a:lnTo>
                    <a:pt x="254" y="20"/>
                  </a:lnTo>
                  <a:lnTo>
                    <a:pt x="254" y="13"/>
                  </a:lnTo>
                  <a:lnTo>
                    <a:pt x="257" y="7"/>
                  </a:lnTo>
                  <a:lnTo>
                    <a:pt x="262" y="2"/>
                  </a:lnTo>
                  <a:lnTo>
                    <a:pt x="270" y="0"/>
                  </a:lnTo>
                  <a:lnTo>
                    <a:pt x="278" y="0"/>
                  </a:lnTo>
                  <a:lnTo>
                    <a:pt x="319" y="0"/>
                  </a:lnTo>
                  <a:lnTo>
                    <a:pt x="327" y="0"/>
                  </a:lnTo>
                  <a:lnTo>
                    <a:pt x="335" y="2"/>
                  </a:lnTo>
                  <a:lnTo>
                    <a:pt x="338" y="7"/>
                  </a:lnTo>
                  <a:lnTo>
                    <a:pt x="340" y="13"/>
                  </a:lnTo>
                  <a:lnTo>
                    <a:pt x="343" y="20"/>
                  </a:lnTo>
                  <a:lnTo>
                    <a:pt x="343" y="136"/>
                  </a:lnTo>
                  <a:lnTo>
                    <a:pt x="343" y="144"/>
                  </a:lnTo>
                  <a:lnTo>
                    <a:pt x="340" y="151"/>
                  </a:lnTo>
                  <a:lnTo>
                    <a:pt x="338" y="157"/>
                  </a:lnTo>
                  <a:lnTo>
                    <a:pt x="333" y="162"/>
                  </a:lnTo>
                  <a:lnTo>
                    <a:pt x="327" y="167"/>
                  </a:lnTo>
                  <a:lnTo>
                    <a:pt x="319" y="167"/>
                  </a:lnTo>
                  <a:lnTo>
                    <a:pt x="309" y="167"/>
                  </a:lnTo>
                  <a:lnTo>
                    <a:pt x="309" y="172"/>
                  </a:lnTo>
                  <a:lnTo>
                    <a:pt x="306" y="178"/>
                  </a:lnTo>
                  <a:lnTo>
                    <a:pt x="301" y="180"/>
                  </a:lnTo>
                  <a:lnTo>
                    <a:pt x="296" y="183"/>
                  </a:lnTo>
                  <a:lnTo>
                    <a:pt x="291" y="183"/>
                  </a:lnTo>
                  <a:lnTo>
                    <a:pt x="283" y="180"/>
                  </a:lnTo>
                  <a:lnTo>
                    <a:pt x="278" y="178"/>
                  </a:lnTo>
                  <a:lnTo>
                    <a:pt x="275" y="172"/>
                  </a:lnTo>
                  <a:lnTo>
                    <a:pt x="275" y="167"/>
                  </a:lnTo>
                  <a:lnTo>
                    <a:pt x="65" y="167"/>
                  </a:lnTo>
                  <a:lnTo>
                    <a:pt x="65" y="172"/>
                  </a:lnTo>
                  <a:lnTo>
                    <a:pt x="63" y="178"/>
                  </a:lnTo>
                  <a:lnTo>
                    <a:pt x="58" y="180"/>
                  </a:lnTo>
                  <a:lnTo>
                    <a:pt x="52" y="183"/>
                  </a:lnTo>
                  <a:lnTo>
                    <a:pt x="47" y="183"/>
                  </a:lnTo>
                  <a:lnTo>
                    <a:pt x="39" y="180"/>
                  </a:lnTo>
                  <a:lnTo>
                    <a:pt x="34" y="178"/>
                  </a:lnTo>
                  <a:lnTo>
                    <a:pt x="31" y="172"/>
                  </a:lnTo>
                  <a:lnTo>
                    <a:pt x="31" y="167"/>
                  </a:lnTo>
                  <a:lnTo>
                    <a:pt x="24" y="167"/>
                  </a:lnTo>
                  <a:lnTo>
                    <a:pt x="13" y="162"/>
                  </a:lnTo>
                  <a:lnTo>
                    <a:pt x="5" y="154"/>
                  </a:lnTo>
                  <a:lnTo>
                    <a:pt x="0" y="144"/>
                  </a:lnTo>
                  <a:lnTo>
                    <a:pt x="0" y="136"/>
                  </a:lnTo>
                  <a:lnTo>
                    <a:pt x="0" y="20"/>
                  </a:lnTo>
                  <a:lnTo>
                    <a:pt x="0" y="13"/>
                  </a:lnTo>
                  <a:lnTo>
                    <a:pt x="3" y="7"/>
                  </a:lnTo>
                  <a:lnTo>
                    <a:pt x="8" y="2"/>
                  </a:lnTo>
                  <a:lnTo>
                    <a:pt x="16" y="0"/>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 name="Freeform 732"/>
            <p:cNvSpPr/>
            <p:nvPr/>
          </p:nvSpPr>
          <p:spPr bwMode="auto">
            <a:xfrm>
              <a:off x="21958909" y="4905386"/>
              <a:ext cx="46038" cy="46038"/>
            </a:xfrm>
            <a:custGeom>
              <a:avLst/>
              <a:gdLst>
                <a:gd name="T0" fmla="*/ 14 w 29"/>
                <a:gd name="T1" fmla="*/ 0 h 29"/>
                <a:gd name="T2" fmla="*/ 21 w 29"/>
                <a:gd name="T3" fmla="*/ 2 h 29"/>
                <a:gd name="T4" fmla="*/ 27 w 29"/>
                <a:gd name="T5" fmla="*/ 8 h 29"/>
                <a:gd name="T6" fmla="*/ 29 w 29"/>
                <a:gd name="T7" fmla="*/ 16 h 29"/>
                <a:gd name="T8" fmla="*/ 27 w 29"/>
                <a:gd name="T9" fmla="*/ 21 h 29"/>
                <a:gd name="T10" fmla="*/ 21 w 29"/>
                <a:gd name="T11" fmla="*/ 26 h 29"/>
                <a:gd name="T12" fmla="*/ 14 w 29"/>
                <a:gd name="T13" fmla="*/ 29 h 29"/>
                <a:gd name="T14" fmla="*/ 8 w 29"/>
                <a:gd name="T15" fmla="*/ 26 h 29"/>
                <a:gd name="T16" fmla="*/ 3 w 29"/>
                <a:gd name="T17" fmla="*/ 21 h 29"/>
                <a:gd name="T18" fmla="*/ 0 w 29"/>
                <a:gd name="T19" fmla="*/ 16 h 29"/>
                <a:gd name="T20" fmla="*/ 3 w 29"/>
                <a:gd name="T21" fmla="*/ 8 h 29"/>
                <a:gd name="T22" fmla="*/ 8 w 29"/>
                <a:gd name="T23" fmla="*/ 2 h 29"/>
                <a:gd name="T24" fmla="*/ 14 w 29"/>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14" y="0"/>
                  </a:moveTo>
                  <a:lnTo>
                    <a:pt x="21" y="2"/>
                  </a:lnTo>
                  <a:lnTo>
                    <a:pt x="27" y="8"/>
                  </a:lnTo>
                  <a:lnTo>
                    <a:pt x="29" y="16"/>
                  </a:lnTo>
                  <a:lnTo>
                    <a:pt x="27" y="21"/>
                  </a:lnTo>
                  <a:lnTo>
                    <a:pt x="21" y="26"/>
                  </a:lnTo>
                  <a:lnTo>
                    <a:pt x="14" y="29"/>
                  </a:lnTo>
                  <a:lnTo>
                    <a:pt x="8" y="26"/>
                  </a:lnTo>
                  <a:lnTo>
                    <a:pt x="3" y="21"/>
                  </a:lnTo>
                  <a:lnTo>
                    <a:pt x="0" y="16"/>
                  </a:lnTo>
                  <a:lnTo>
                    <a:pt x="3" y="8"/>
                  </a:lnTo>
                  <a:lnTo>
                    <a:pt x="8" y="2"/>
                  </a:lnTo>
                  <a:lnTo>
                    <a:pt x="1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 name="Freeform 733"/>
            <p:cNvSpPr/>
            <p:nvPr/>
          </p:nvSpPr>
          <p:spPr bwMode="auto">
            <a:xfrm>
              <a:off x="22076384" y="4905386"/>
              <a:ext cx="41275" cy="46038"/>
            </a:xfrm>
            <a:custGeom>
              <a:avLst/>
              <a:gdLst>
                <a:gd name="T0" fmla="*/ 13 w 26"/>
                <a:gd name="T1" fmla="*/ 0 h 29"/>
                <a:gd name="T2" fmla="*/ 21 w 26"/>
                <a:gd name="T3" fmla="*/ 2 h 29"/>
                <a:gd name="T4" fmla="*/ 26 w 26"/>
                <a:gd name="T5" fmla="*/ 8 h 29"/>
                <a:gd name="T6" fmla="*/ 26 w 26"/>
                <a:gd name="T7" fmla="*/ 16 h 29"/>
                <a:gd name="T8" fmla="*/ 26 w 26"/>
                <a:gd name="T9" fmla="*/ 21 h 29"/>
                <a:gd name="T10" fmla="*/ 21 w 26"/>
                <a:gd name="T11" fmla="*/ 26 h 29"/>
                <a:gd name="T12" fmla="*/ 13 w 26"/>
                <a:gd name="T13" fmla="*/ 29 h 29"/>
                <a:gd name="T14" fmla="*/ 5 w 26"/>
                <a:gd name="T15" fmla="*/ 26 h 29"/>
                <a:gd name="T16" fmla="*/ 2 w 26"/>
                <a:gd name="T17" fmla="*/ 21 h 29"/>
                <a:gd name="T18" fmla="*/ 0 w 26"/>
                <a:gd name="T19" fmla="*/ 16 h 29"/>
                <a:gd name="T20" fmla="*/ 2 w 26"/>
                <a:gd name="T21" fmla="*/ 8 h 29"/>
                <a:gd name="T22" fmla="*/ 5 w 26"/>
                <a:gd name="T23" fmla="*/ 2 h 29"/>
                <a:gd name="T24" fmla="*/ 13 w 26"/>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9">
                  <a:moveTo>
                    <a:pt x="13" y="0"/>
                  </a:moveTo>
                  <a:lnTo>
                    <a:pt x="21" y="2"/>
                  </a:lnTo>
                  <a:lnTo>
                    <a:pt x="26" y="8"/>
                  </a:lnTo>
                  <a:lnTo>
                    <a:pt x="26" y="16"/>
                  </a:lnTo>
                  <a:lnTo>
                    <a:pt x="26" y="21"/>
                  </a:lnTo>
                  <a:lnTo>
                    <a:pt x="21" y="26"/>
                  </a:lnTo>
                  <a:lnTo>
                    <a:pt x="13" y="29"/>
                  </a:lnTo>
                  <a:lnTo>
                    <a:pt x="5" y="26"/>
                  </a:lnTo>
                  <a:lnTo>
                    <a:pt x="2" y="21"/>
                  </a:lnTo>
                  <a:lnTo>
                    <a:pt x="0" y="16"/>
                  </a:lnTo>
                  <a:lnTo>
                    <a:pt x="2" y="8"/>
                  </a:lnTo>
                  <a:lnTo>
                    <a:pt x="5" y="2"/>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 name="Freeform 734"/>
            <p:cNvSpPr/>
            <p:nvPr/>
          </p:nvSpPr>
          <p:spPr bwMode="auto">
            <a:xfrm>
              <a:off x="21958909" y="5000636"/>
              <a:ext cx="46038" cy="46038"/>
            </a:xfrm>
            <a:custGeom>
              <a:avLst/>
              <a:gdLst>
                <a:gd name="T0" fmla="*/ 14 w 29"/>
                <a:gd name="T1" fmla="*/ 0 h 29"/>
                <a:gd name="T2" fmla="*/ 21 w 29"/>
                <a:gd name="T3" fmla="*/ 3 h 29"/>
                <a:gd name="T4" fmla="*/ 27 w 29"/>
                <a:gd name="T5" fmla="*/ 8 h 29"/>
                <a:gd name="T6" fmla="*/ 29 w 29"/>
                <a:gd name="T7" fmla="*/ 16 h 29"/>
                <a:gd name="T8" fmla="*/ 27 w 29"/>
                <a:gd name="T9" fmla="*/ 21 h 29"/>
                <a:gd name="T10" fmla="*/ 21 w 29"/>
                <a:gd name="T11" fmla="*/ 26 h 29"/>
                <a:gd name="T12" fmla="*/ 14 w 29"/>
                <a:gd name="T13" fmla="*/ 29 h 29"/>
                <a:gd name="T14" fmla="*/ 8 w 29"/>
                <a:gd name="T15" fmla="*/ 26 h 29"/>
                <a:gd name="T16" fmla="*/ 3 w 29"/>
                <a:gd name="T17" fmla="*/ 21 h 29"/>
                <a:gd name="T18" fmla="*/ 0 w 29"/>
                <a:gd name="T19" fmla="*/ 16 h 29"/>
                <a:gd name="T20" fmla="*/ 3 w 29"/>
                <a:gd name="T21" fmla="*/ 8 h 29"/>
                <a:gd name="T22" fmla="*/ 8 w 29"/>
                <a:gd name="T23" fmla="*/ 3 h 29"/>
                <a:gd name="T24" fmla="*/ 14 w 29"/>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14" y="0"/>
                  </a:moveTo>
                  <a:lnTo>
                    <a:pt x="21" y="3"/>
                  </a:lnTo>
                  <a:lnTo>
                    <a:pt x="27" y="8"/>
                  </a:lnTo>
                  <a:lnTo>
                    <a:pt x="29" y="16"/>
                  </a:lnTo>
                  <a:lnTo>
                    <a:pt x="27" y="21"/>
                  </a:lnTo>
                  <a:lnTo>
                    <a:pt x="21" y="26"/>
                  </a:lnTo>
                  <a:lnTo>
                    <a:pt x="14" y="29"/>
                  </a:lnTo>
                  <a:lnTo>
                    <a:pt x="8" y="26"/>
                  </a:lnTo>
                  <a:lnTo>
                    <a:pt x="3" y="21"/>
                  </a:lnTo>
                  <a:lnTo>
                    <a:pt x="0" y="16"/>
                  </a:lnTo>
                  <a:lnTo>
                    <a:pt x="3" y="8"/>
                  </a:lnTo>
                  <a:lnTo>
                    <a:pt x="8" y="3"/>
                  </a:lnTo>
                  <a:lnTo>
                    <a:pt x="1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 name="Freeform 735"/>
            <p:cNvSpPr/>
            <p:nvPr/>
          </p:nvSpPr>
          <p:spPr bwMode="auto">
            <a:xfrm>
              <a:off x="22076384" y="5000636"/>
              <a:ext cx="41275" cy="46038"/>
            </a:xfrm>
            <a:custGeom>
              <a:avLst/>
              <a:gdLst>
                <a:gd name="T0" fmla="*/ 13 w 26"/>
                <a:gd name="T1" fmla="*/ 0 h 29"/>
                <a:gd name="T2" fmla="*/ 21 w 26"/>
                <a:gd name="T3" fmla="*/ 3 h 29"/>
                <a:gd name="T4" fmla="*/ 26 w 26"/>
                <a:gd name="T5" fmla="*/ 8 h 29"/>
                <a:gd name="T6" fmla="*/ 26 w 26"/>
                <a:gd name="T7" fmla="*/ 16 h 29"/>
                <a:gd name="T8" fmla="*/ 26 w 26"/>
                <a:gd name="T9" fmla="*/ 21 h 29"/>
                <a:gd name="T10" fmla="*/ 21 w 26"/>
                <a:gd name="T11" fmla="*/ 26 h 29"/>
                <a:gd name="T12" fmla="*/ 13 w 26"/>
                <a:gd name="T13" fmla="*/ 29 h 29"/>
                <a:gd name="T14" fmla="*/ 5 w 26"/>
                <a:gd name="T15" fmla="*/ 26 h 29"/>
                <a:gd name="T16" fmla="*/ 2 w 26"/>
                <a:gd name="T17" fmla="*/ 21 h 29"/>
                <a:gd name="T18" fmla="*/ 0 w 26"/>
                <a:gd name="T19" fmla="*/ 16 h 29"/>
                <a:gd name="T20" fmla="*/ 2 w 26"/>
                <a:gd name="T21" fmla="*/ 8 h 29"/>
                <a:gd name="T22" fmla="*/ 5 w 26"/>
                <a:gd name="T23" fmla="*/ 3 h 29"/>
                <a:gd name="T24" fmla="*/ 13 w 26"/>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9">
                  <a:moveTo>
                    <a:pt x="13" y="0"/>
                  </a:moveTo>
                  <a:lnTo>
                    <a:pt x="21" y="3"/>
                  </a:lnTo>
                  <a:lnTo>
                    <a:pt x="26" y="8"/>
                  </a:lnTo>
                  <a:lnTo>
                    <a:pt x="26" y="16"/>
                  </a:lnTo>
                  <a:lnTo>
                    <a:pt x="26" y="21"/>
                  </a:lnTo>
                  <a:lnTo>
                    <a:pt x="21" y="26"/>
                  </a:lnTo>
                  <a:lnTo>
                    <a:pt x="13" y="29"/>
                  </a:lnTo>
                  <a:lnTo>
                    <a:pt x="5" y="26"/>
                  </a:lnTo>
                  <a:lnTo>
                    <a:pt x="2" y="21"/>
                  </a:lnTo>
                  <a:lnTo>
                    <a:pt x="0" y="16"/>
                  </a:lnTo>
                  <a:lnTo>
                    <a:pt x="2" y="8"/>
                  </a:lnTo>
                  <a:lnTo>
                    <a:pt x="5" y="3"/>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 name="Freeform 736"/>
            <p:cNvSpPr>
              <a:spLocks noEditPoints="1"/>
            </p:cNvSpPr>
            <p:nvPr/>
          </p:nvSpPr>
          <p:spPr bwMode="auto">
            <a:xfrm>
              <a:off x="18002852" y="585789"/>
              <a:ext cx="631826" cy="636589"/>
            </a:xfrm>
            <a:custGeom>
              <a:avLst/>
              <a:gdLst>
                <a:gd name="T0" fmla="*/ 199 w 398"/>
                <a:gd name="T1" fmla="*/ 144 h 401"/>
                <a:gd name="T2" fmla="*/ 178 w 398"/>
                <a:gd name="T3" fmla="*/ 147 h 401"/>
                <a:gd name="T4" fmla="*/ 159 w 398"/>
                <a:gd name="T5" fmla="*/ 160 h 401"/>
                <a:gd name="T6" fmla="*/ 146 w 398"/>
                <a:gd name="T7" fmla="*/ 178 h 401"/>
                <a:gd name="T8" fmla="*/ 141 w 398"/>
                <a:gd name="T9" fmla="*/ 202 h 401"/>
                <a:gd name="T10" fmla="*/ 146 w 398"/>
                <a:gd name="T11" fmla="*/ 223 h 401"/>
                <a:gd name="T12" fmla="*/ 159 w 398"/>
                <a:gd name="T13" fmla="*/ 241 h 401"/>
                <a:gd name="T14" fmla="*/ 178 w 398"/>
                <a:gd name="T15" fmla="*/ 254 h 401"/>
                <a:gd name="T16" fmla="*/ 199 w 398"/>
                <a:gd name="T17" fmla="*/ 259 h 401"/>
                <a:gd name="T18" fmla="*/ 222 w 398"/>
                <a:gd name="T19" fmla="*/ 254 h 401"/>
                <a:gd name="T20" fmla="*/ 241 w 398"/>
                <a:gd name="T21" fmla="*/ 241 h 401"/>
                <a:gd name="T22" fmla="*/ 251 w 398"/>
                <a:gd name="T23" fmla="*/ 223 h 401"/>
                <a:gd name="T24" fmla="*/ 256 w 398"/>
                <a:gd name="T25" fmla="*/ 202 h 401"/>
                <a:gd name="T26" fmla="*/ 251 w 398"/>
                <a:gd name="T27" fmla="*/ 178 h 401"/>
                <a:gd name="T28" fmla="*/ 241 w 398"/>
                <a:gd name="T29" fmla="*/ 160 h 401"/>
                <a:gd name="T30" fmla="*/ 222 w 398"/>
                <a:gd name="T31" fmla="*/ 147 h 401"/>
                <a:gd name="T32" fmla="*/ 199 w 398"/>
                <a:gd name="T33" fmla="*/ 144 h 401"/>
                <a:gd name="T34" fmla="*/ 199 w 398"/>
                <a:gd name="T35" fmla="*/ 0 h 401"/>
                <a:gd name="T36" fmla="*/ 251 w 398"/>
                <a:gd name="T37" fmla="*/ 8 h 401"/>
                <a:gd name="T38" fmla="*/ 301 w 398"/>
                <a:gd name="T39" fmla="*/ 29 h 401"/>
                <a:gd name="T40" fmla="*/ 340 w 398"/>
                <a:gd name="T41" fmla="*/ 60 h 401"/>
                <a:gd name="T42" fmla="*/ 372 w 398"/>
                <a:gd name="T43" fmla="*/ 100 h 401"/>
                <a:gd name="T44" fmla="*/ 392 w 398"/>
                <a:gd name="T45" fmla="*/ 147 h 401"/>
                <a:gd name="T46" fmla="*/ 398 w 398"/>
                <a:gd name="T47" fmla="*/ 202 h 401"/>
                <a:gd name="T48" fmla="*/ 392 w 398"/>
                <a:gd name="T49" fmla="*/ 254 h 401"/>
                <a:gd name="T50" fmla="*/ 372 w 398"/>
                <a:gd name="T51" fmla="*/ 301 h 401"/>
                <a:gd name="T52" fmla="*/ 340 w 398"/>
                <a:gd name="T53" fmla="*/ 341 h 401"/>
                <a:gd name="T54" fmla="*/ 301 w 398"/>
                <a:gd name="T55" fmla="*/ 372 h 401"/>
                <a:gd name="T56" fmla="*/ 251 w 398"/>
                <a:gd name="T57" fmla="*/ 393 h 401"/>
                <a:gd name="T58" fmla="*/ 199 w 398"/>
                <a:gd name="T59" fmla="*/ 401 h 401"/>
                <a:gd name="T60" fmla="*/ 146 w 398"/>
                <a:gd name="T61" fmla="*/ 393 h 401"/>
                <a:gd name="T62" fmla="*/ 99 w 398"/>
                <a:gd name="T63" fmla="*/ 372 h 401"/>
                <a:gd name="T64" fmla="*/ 57 w 398"/>
                <a:gd name="T65" fmla="*/ 343 h 401"/>
                <a:gd name="T66" fmla="*/ 26 w 398"/>
                <a:gd name="T67" fmla="*/ 301 h 401"/>
                <a:gd name="T68" fmla="*/ 8 w 398"/>
                <a:gd name="T69" fmla="*/ 254 h 401"/>
                <a:gd name="T70" fmla="*/ 0 w 398"/>
                <a:gd name="T71" fmla="*/ 202 h 401"/>
                <a:gd name="T72" fmla="*/ 8 w 398"/>
                <a:gd name="T73" fmla="*/ 147 h 401"/>
                <a:gd name="T74" fmla="*/ 26 w 398"/>
                <a:gd name="T75" fmla="*/ 100 h 401"/>
                <a:gd name="T76" fmla="*/ 57 w 398"/>
                <a:gd name="T77" fmla="*/ 60 h 401"/>
                <a:gd name="T78" fmla="*/ 99 w 398"/>
                <a:gd name="T79" fmla="*/ 29 h 401"/>
                <a:gd name="T80" fmla="*/ 146 w 398"/>
                <a:gd name="T81" fmla="*/ 8 h 401"/>
                <a:gd name="T82" fmla="*/ 199 w 398"/>
                <a:gd name="T83"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401">
                  <a:moveTo>
                    <a:pt x="199" y="144"/>
                  </a:moveTo>
                  <a:lnTo>
                    <a:pt x="178" y="147"/>
                  </a:lnTo>
                  <a:lnTo>
                    <a:pt x="159" y="160"/>
                  </a:lnTo>
                  <a:lnTo>
                    <a:pt x="146" y="178"/>
                  </a:lnTo>
                  <a:lnTo>
                    <a:pt x="141" y="202"/>
                  </a:lnTo>
                  <a:lnTo>
                    <a:pt x="146" y="223"/>
                  </a:lnTo>
                  <a:lnTo>
                    <a:pt x="159" y="241"/>
                  </a:lnTo>
                  <a:lnTo>
                    <a:pt x="178" y="254"/>
                  </a:lnTo>
                  <a:lnTo>
                    <a:pt x="199" y="259"/>
                  </a:lnTo>
                  <a:lnTo>
                    <a:pt x="222" y="254"/>
                  </a:lnTo>
                  <a:lnTo>
                    <a:pt x="241" y="241"/>
                  </a:lnTo>
                  <a:lnTo>
                    <a:pt x="251" y="223"/>
                  </a:lnTo>
                  <a:lnTo>
                    <a:pt x="256" y="202"/>
                  </a:lnTo>
                  <a:lnTo>
                    <a:pt x="251" y="178"/>
                  </a:lnTo>
                  <a:lnTo>
                    <a:pt x="241" y="160"/>
                  </a:lnTo>
                  <a:lnTo>
                    <a:pt x="222" y="147"/>
                  </a:lnTo>
                  <a:lnTo>
                    <a:pt x="199" y="144"/>
                  </a:lnTo>
                  <a:close/>
                  <a:moveTo>
                    <a:pt x="199" y="0"/>
                  </a:moveTo>
                  <a:lnTo>
                    <a:pt x="251" y="8"/>
                  </a:lnTo>
                  <a:lnTo>
                    <a:pt x="301" y="29"/>
                  </a:lnTo>
                  <a:lnTo>
                    <a:pt x="340" y="60"/>
                  </a:lnTo>
                  <a:lnTo>
                    <a:pt x="372" y="100"/>
                  </a:lnTo>
                  <a:lnTo>
                    <a:pt x="392" y="147"/>
                  </a:lnTo>
                  <a:lnTo>
                    <a:pt x="398" y="202"/>
                  </a:lnTo>
                  <a:lnTo>
                    <a:pt x="392" y="254"/>
                  </a:lnTo>
                  <a:lnTo>
                    <a:pt x="372" y="301"/>
                  </a:lnTo>
                  <a:lnTo>
                    <a:pt x="340" y="341"/>
                  </a:lnTo>
                  <a:lnTo>
                    <a:pt x="301" y="372"/>
                  </a:lnTo>
                  <a:lnTo>
                    <a:pt x="251" y="393"/>
                  </a:lnTo>
                  <a:lnTo>
                    <a:pt x="199" y="401"/>
                  </a:lnTo>
                  <a:lnTo>
                    <a:pt x="146" y="393"/>
                  </a:lnTo>
                  <a:lnTo>
                    <a:pt x="99" y="372"/>
                  </a:lnTo>
                  <a:lnTo>
                    <a:pt x="57" y="343"/>
                  </a:lnTo>
                  <a:lnTo>
                    <a:pt x="26" y="301"/>
                  </a:lnTo>
                  <a:lnTo>
                    <a:pt x="8" y="254"/>
                  </a:lnTo>
                  <a:lnTo>
                    <a:pt x="0" y="202"/>
                  </a:lnTo>
                  <a:lnTo>
                    <a:pt x="8" y="147"/>
                  </a:lnTo>
                  <a:lnTo>
                    <a:pt x="26" y="100"/>
                  </a:lnTo>
                  <a:lnTo>
                    <a:pt x="57" y="60"/>
                  </a:lnTo>
                  <a:lnTo>
                    <a:pt x="99" y="29"/>
                  </a:lnTo>
                  <a:lnTo>
                    <a:pt x="146" y="8"/>
                  </a:lnTo>
                  <a:lnTo>
                    <a:pt x="19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 name="Freeform 737"/>
            <p:cNvSpPr>
              <a:spLocks noEditPoints="1"/>
            </p:cNvSpPr>
            <p:nvPr/>
          </p:nvSpPr>
          <p:spPr bwMode="auto">
            <a:xfrm>
              <a:off x="18244152" y="831852"/>
              <a:ext cx="149225" cy="144463"/>
            </a:xfrm>
            <a:custGeom>
              <a:avLst/>
              <a:gdLst>
                <a:gd name="T0" fmla="*/ 47 w 94"/>
                <a:gd name="T1" fmla="*/ 13 h 91"/>
                <a:gd name="T2" fmla="*/ 36 w 94"/>
                <a:gd name="T3" fmla="*/ 15 h 91"/>
                <a:gd name="T4" fmla="*/ 28 w 94"/>
                <a:gd name="T5" fmla="*/ 21 h 91"/>
                <a:gd name="T6" fmla="*/ 21 w 94"/>
                <a:gd name="T7" fmla="*/ 26 h 91"/>
                <a:gd name="T8" fmla="*/ 15 w 94"/>
                <a:gd name="T9" fmla="*/ 36 h 91"/>
                <a:gd name="T10" fmla="*/ 15 w 94"/>
                <a:gd name="T11" fmla="*/ 47 h 91"/>
                <a:gd name="T12" fmla="*/ 15 w 94"/>
                <a:gd name="T13" fmla="*/ 57 h 91"/>
                <a:gd name="T14" fmla="*/ 21 w 94"/>
                <a:gd name="T15" fmla="*/ 65 h 91"/>
                <a:gd name="T16" fmla="*/ 28 w 94"/>
                <a:gd name="T17" fmla="*/ 73 h 91"/>
                <a:gd name="T18" fmla="*/ 36 w 94"/>
                <a:gd name="T19" fmla="*/ 78 h 91"/>
                <a:gd name="T20" fmla="*/ 47 w 94"/>
                <a:gd name="T21" fmla="*/ 78 h 91"/>
                <a:gd name="T22" fmla="*/ 57 w 94"/>
                <a:gd name="T23" fmla="*/ 78 h 91"/>
                <a:gd name="T24" fmla="*/ 68 w 94"/>
                <a:gd name="T25" fmla="*/ 73 h 91"/>
                <a:gd name="T26" fmla="*/ 73 w 94"/>
                <a:gd name="T27" fmla="*/ 65 h 91"/>
                <a:gd name="T28" fmla="*/ 78 w 94"/>
                <a:gd name="T29" fmla="*/ 57 h 91"/>
                <a:gd name="T30" fmla="*/ 81 w 94"/>
                <a:gd name="T31" fmla="*/ 47 h 91"/>
                <a:gd name="T32" fmla="*/ 78 w 94"/>
                <a:gd name="T33" fmla="*/ 36 h 91"/>
                <a:gd name="T34" fmla="*/ 73 w 94"/>
                <a:gd name="T35" fmla="*/ 26 h 91"/>
                <a:gd name="T36" fmla="*/ 68 w 94"/>
                <a:gd name="T37" fmla="*/ 21 h 91"/>
                <a:gd name="T38" fmla="*/ 57 w 94"/>
                <a:gd name="T39" fmla="*/ 15 h 91"/>
                <a:gd name="T40" fmla="*/ 47 w 94"/>
                <a:gd name="T41" fmla="*/ 13 h 91"/>
                <a:gd name="T42" fmla="*/ 47 w 94"/>
                <a:gd name="T43" fmla="*/ 0 h 91"/>
                <a:gd name="T44" fmla="*/ 70 w 94"/>
                <a:gd name="T45" fmla="*/ 5 h 91"/>
                <a:gd name="T46" fmla="*/ 89 w 94"/>
                <a:gd name="T47" fmla="*/ 23 h 91"/>
                <a:gd name="T48" fmla="*/ 94 w 94"/>
                <a:gd name="T49" fmla="*/ 47 h 91"/>
                <a:gd name="T50" fmla="*/ 89 w 94"/>
                <a:gd name="T51" fmla="*/ 70 h 91"/>
                <a:gd name="T52" fmla="*/ 70 w 94"/>
                <a:gd name="T53" fmla="*/ 86 h 91"/>
                <a:gd name="T54" fmla="*/ 47 w 94"/>
                <a:gd name="T55" fmla="*/ 91 h 91"/>
                <a:gd name="T56" fmla="*/ 23 w 94"/>
                <a:gd name="T57" fmla="*/ 86 h 91"/>
                <a:gd name="T58" fmla="*/ 7 w 94"/>
                <a:gd name="T59" fmla="*/ 70 h 91"/>
                <a:gd name="T60" fmla="*/ 0 w 94"/>
                <a:gd name="T61" fmla="*/ 47 h 91"/>
                <a:gd name="T62" fmla="*/ 7 w 94"/>
                <a:gd name="T63" fmla="*/ 23 h 91"/>
                <a:gd name="T64" fmla="*/ 23 w 94"/>
                <a:gd name="T65" fmla="*/ 5 h 91"/>
                <a:gd name="T66" fmla="*/ 47 w 94"/>
                <a:gd name="T6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91">
                  <a:moveTo>
                    <a:pt x="47" y="13"/>
                  </a:moveTo>
                  <a:lnTo>
                    <a:pt x="36" y="15"/>
                  </a:lnTo>
                  <a:lnTo>
                    <a:pt x="28" y="21"/>
                  </a:lnTo>
                  <a:lnTo>
                    <a:pt x="21" y="26"/>
                  </a:lnTo>
                  <a:lnTo>
                    <a:pt x="15" y="36"/>
                  </a:lnTo>
                  <a:lnTo>
                    <a:pt x="15" y="47"/>
                  </a:lnTo>
                  <a:lnTo>
                    <a:pt x="15" y="57"/>
                  </a:lnTo>
                  <a:lnTo>
                    <a:pt x="21" y="65"/>
                  </a:lnTo>
                  <a:lnTo>
                    <a:pt x="28" y="73"/>
                  </a:lnTo>
                  <a:lnTo>
                    <a:pt x="36" y="78"/>
                  </a:lnTo>
                  <a:lnTo>
                    <a:pt x="47" y="78"/>
                  </a:lnTo>
                  <a:lnTo>
                    <a:pt x="57" y="78"/>
                  </a:lnTo>
                  <a:lnTo>
                    <a:pt x="68" y="73"/>
                  </a:lnTo>
                  <a:lnTo>
                    <a:pt x="73" y="65"/>
                  </a:lnTo>
                  <a:lnTo>
                    <a:pt x="78" y="57"/>
                  </a:lnTo>
                  <a:lnTo>
                    <a:pt x="81" y="47"/>
                  </a:lnTo>
                  <a:lnTo>
                    <a:pt x="78" y="36"/>
                  </a:lnTo>
                  <a:lnTo>
                    <a:pt x="73" y="26"/>
                  </a:lnTo>
                  <a:lnTo>
                    <a:pt x="68" y="21"/>
                  </a:lnTo>
                  <a:lnTo>
                    <a:pt x="57" y="15"/>
                  </a:lnTo>
                  <a:lnTo>
                    <a:pt x="47" y="13"/>
                  </a:lnTo>
                  <a:close/>
                  <a:moveTo>
                    <a:pt x="47" y="0"/>
                  </a:moveTo>
                  <a:lnTo>
                    <a:pt x="70" y="5"/>
                  </a:lnTo>
                  <a:lnTo>
                    <a:pt x="89" y="23"/>
                  </a:lnTo>
                  <a:lnTo>
                    <a:pt x="94" y="47"/>
                  </a:lnTo>
                  <a:lnTo>
                    <a:pt x="89" y="70"/>
                  </a:lnTo>
                  <a:lnTo>
                    <a:pt x="70" y="86"/>
                  </a:lnTo>
                  <a:lnTo>
                    <a:pt x="47" y="91"/>
                  </a:lnTo>
                  <a:lnTo>
                    <a:pt x="23" y="86"/>
                  </a:lnTo>
                  <a:lnTo>
                    <a:pt x="7" y="70"/>
                  </a:lnTo>
                  <a:lnTo>
                    <a:pt x="0" y="47"/>
                  </a:lnTo>
                  <a:lnTo>
                    <a:pt x="7" y="23"/>
                  </a:lnTo>
                  <a:lnTo>
                    <a:pt x="23" y="5"/>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0" name="Freeform 738"/>
            <p:cNvSpPr/>
            <p:nvPr/>
          </p:nvSpPr>
          <p:spPr bwMode="auto">
            <a:xfrm>
              <a:off x="15324734" y="146050"/>
              <a:ext cx="554039" cy="477839"/>
            </a:xfrm>
            <a:custGeom>
              <a:avLst/>
              <a:gdLst>
                <a:gd name="T0" fmla="*/ 0 w 349"/>
                <a:gd name="T1" fmla="*/ 0 h 301"/>
                <a:gd name="T2" fmla="*/ 108 w 349"/>
                <a:gd name="T3" fmla="*/ 0 h 301"/>
                <a:gd name="T4" fmla="*/ 108 w 349"/>
                <a:gd name="T5" fmla="*/ 165 h 301"/>
                <a:gd name="T6" fmla="*/ 349 w 349"/>
                <a:gd name="T7" fmla="*/ 165 h 301"/>
                <a:gd name="T8" fmla="*/ 349 w 349"/>
                <a:gd name="T9" fmla="*/ 235 h 301"/>
                <a:gd name="T10" fmla="*/ 97 w 349"/>
                <a:gd name="T11" fmla="*/ 235 h 301"/>
                <a:gd name="T12" fmla="*/ 37 w 349"/>
                <a:gd name="T13" fmla="*/ 301 h 301"/>
                <a:gd name="T14" fmla="*/ 37 w 349"/>
                <a:gd name="T15" fmla="*/ 235 h 301"/>
                <a:gd name="T16" fmla="*/ 0 w 349"/>
                <a:gd name="T17" fmla="*/ 235 h 301"/>
                <a:gd name="T18" fmla="*/ 0 w 349"/>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301">
                  <a:moveTo>
                    <a:pt x="0" y="0"/>
                  </a:moveTo>
                  <a:lnTo>
                    <a:pt x="108" y="0"/>
                  </a:lnTo>
                  <a:lnTo>
                    <a:pt x="108" y="165"/>
                  </a:lnTo>
                  <a:lnTo>
                    <a:pt x="349" y="165"/>
                  </a:lnTo>
                  <a:lnTo>
                    <a:pt x="349" y="235"/>
                  </a:lnTo>
                  <a:lnTo>
                    <a:pt x="97" y="235"/>
                  </a:lnTo>
                  <a:lnTo>
                    <a:pt x="37" y="301"/>
                  </a:lnTo>
                  <a:lnTo>
                    <a:pt x="37" y="235"/>
                  </a:lnTo>
                  <a:lnTo>
                    <a:pt x="0" y="235"/>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1" name="Freeform 739"/>
            <p:cNvSpPr/>
            <p:nvPr/>
          </p:nvSpPr>
          <p:spPr bwMode="auto">
            <a:xfrm>
              <a:off x="15516822" y="0"/>
              <a:ext cx="577851" cy="495301"/>
            </a:xfrm>
            <a:custGeom>
              <a:avLst/>
              <a:gdLst>
                <a:gd name="T0" fmla="*/ 0 w 364"/>
                <a:gd name="T1" fmla="*/ 0 h 312"/>
                <a:gd name="T2" fmla="*/ 364 w 364"/>
                <a:gd name="T3" fmla="*/ 0 h 312"/>
                <a:gd name="T4" fmla="*/ 364 w 364"/>
                <a:gd name="T5" fmla="*/ 244 h 312"/>
                <a:gd name="T6" fmla="*/ 327 w 364"/>
                <a:gd name="T7" fmla="*/ 244 h 312"/>
                <a:gd name="T8" fmla="*/ 327 w 364"/>
                <a:gd name="T9" fmla="*/ 312 h 312"/>
                <a:gd name="T10" fmla="*/ 262 w 364"/>
                <a:gd name="T11" fmla="*/ 244 h 312"/>
                <a:gd name="T12" fmla="*/ 0 w 364"/>
                <a:gd name="T13" fmla="*/ 244 h 312"/>
                <a:gd name="T14" fmla="*/ 0 w 364"/>
                <a:gd name="T15" fmla="*/ 0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312">
                  <a:moveTo>
                    <a:pt x="0" y="0"/>
                  </a:moveTo>
                  <a:lnTo>
                    <a:pt x="364" y="0"/>
                  </a:lnTo>
                  <a:lnTo>
                    <a:pt x="364" y="244"/>
                  </a:lnTo>
                  <a:lnTo>
                    <a:pt x="327" y="244"/>
                  </a:lnTo>
                  <a:lnTo>
                    <a:pt x="327" y="312"/>
                  </a:lnTo>
                  <a:lnTo>
                    <a:pt x="262" y="244"/>
                  </a:lnTo>
                  <a:lnTo>
                    <a:pt x="0" y="24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2" name="Freeform 740"/>
            <p:cNvSpPr/>
            <p:nvPr/>
          </p:nvSpPr>
          <p:spPr bwMode="auto">
            <a:xfrm>
              <a:off x="14415095" y="906465"/>
              <a:ext cx="806452" cy="606426"/>
            </a:xfrm>
            <a:custGeom>
              <a:avLst/>
              <a:gdLst>
                <a:gd name="T0" fmla="*/ 254 w 508"/>
                <a:gd name="T1" fmla="*/ 0 h 382"/>
                <a:gd name="T2" fmla="*/ 312 w 508"/>
                <a:gd name="T3" fmla="*/ 8 h 382"/>
                <a:gd name="T4" fmla="*/ 367 w 508"/>
                <a:gd name="T5" fmla="*/ 26 h 382"/>
                <a:gd name="T6" fmla="*/ 414 w 508"/>
                <a:gd name="T7" fmla="*/ 57 h 382"/>
                <a:gd name="T8" fmla="*/ 453 w 508"/>
                <a:gd name="T9" fmla="*/ 97 h 382"/>
                <a:gd name="T10" fmla="*/ 482 w 508"/>
                <a:gd name="T11" fmla="*/ 144 h 382"/>
                <a:gd name="T12" fmla="*/ 503 w 508"/>
                <a:gd name="T13" fmla="*/ 199 h 382"/>
                <a:gd name="T14" fmla="*/ 508 w 508"/>
                <a:gd name="T15" fmla="*/ 256 h 382"/>
                <a:gd name="T16" fmla="*/ 505 w 508"/>
                <a:gd name="T17" fmla="*/ 301 h 382"/>
                <a:gd name="T18" fmla="*/ 495 w 508"/>
                <a:gd name="T19" fmla="*/ 343 h 382"/>
                <a:gd name="T20" fmla="*/ 476 w 508"/>
                <a:gd name="T21" fmla="*/ 382 h 382"/>
                <a:gd name="T22" fmla="*/ 476 w 508"/>
                <a:gd name="T23" fmla="*/ 311 h 382"/>
                <a:gd name="T24" fmla="*/ 474 w 508"/>
                <a:gd name="T25" fmla="*/ 298 h 382"/>
                <a:gd name="T26" fmla="*/ 471 w 508"/>
                <a:gd name="T27" fmla="*/ 288 h 382"/>
                <a:gd name="T28" fmla="*/ 466 w 508"/>
                <a:gd name="T29" fmla="*/ 280 h 382"/>
                <a:gd name="T30" fmla="*/ 466 w 508"/>
                <a:gd name="T31" fmla="*/ 256 h 382"/>
                <a:gd name="T32" fmla="*/ 458 w 508"/>
                <a:gd name="T33" fmla="*/ 199 h 382"/>
                <a:gd name="T34" fmla="*/ 437 w 508"/>
                <a:gd name="T35" fmla="*/ 149 h 382"/>
                <a:gd name="T36" fmla="*/ 403 w 508"/>
                <a:gd name="T37" fmla="*/ 105 h 382"/>
                <a:gd name="T38" fmla="*/ 361 w 508"/>
                <a:gd name="T39" fmla="*/ 73 h 382"/>
                <a:gd name="T40" fmla="*/ 309 w 508"/>
                <a:gd name="T41" fmla="*/ 50 h 382"/>
                <a:gd name="T42" fmla="*/ 254 w 508"/>
                <a:gd name="T43" fmla="*/ 42 h 382"/>
                <a:gd name="T44" fmla="*/ 196 w 508"/>
                <a:gd name="T45" fmla="*/ 50 h 382"/>
                <a:gd name="T46" fmla="*/ 147 w 508"/>
                <a:gd name="T47" fmla="*/ 73 h 382"/>
                <a:gd name="T48" fmla="*/ 102 w 508"/>
                <a:gd name="T49" fmla="*/ 105 h 382"/>
                <a:gd name="T50" fmla="*/ 71 w 508"/>
                <a:gd name="T51" fmla="*/ 149 h 382"/>
                <a:gd name="T52" fmla="*/ 50 w 508"/>
                <a:gd name="T53" fmla="*/ 199 h 382"/>
                <a:gd name="T54" fmla="*/ 42 w 508"/>
                <a:gd name="T55" fmla="*/ 256 h 382"/>
                <a:gd name="T56" fmla="*/ 42 w 508"/>
                <a:gd name="T57" fmla="*/ 277 h 382"/>
                <a:gd name="T58" fmla="*/ 34 w 508"/>
                <a:gd name="T59" fmla="*/ 288 h 382"/>
                <a:gd name="T60" fmla="*/ 31 w 508"/>
                <a:gd name="T61" fmla="*/ 298 h 382"/>
                <a:gd name="T62" fmla="*/ 29 w 508"/>
                <a:gd name="T63" fmla="*/ 311 h 382"/>
                <a:gd name="T64" fmla="*/ 29 w 508"/>
                <a:gd name="T65" fmla="*/ 380 h 382"/>
                <a:gd name="T66" fmla="*/ 13 w 508"/>
                <a:gd name="T67" fmla="*/ 340 h 382"/>
                <a:gd name="T68" fmla="*/ 3 w 508"/>
                <a:gd name="T69" fmla="*/ 298 h 382"/>
                <a:gd name="T70" fmla="*/ 0 w 508"/>
                <a:gd name="T71" fmla="*/ 256 h 382"/>
                <a:gd name="T72" fmla="*/ 5 w 508"/>
                <a:gd name="T73" fmla="*/ 199 h 382"/>
                <a:gd name="T74" fmla="*/ 23 w 508"/>
                <a:gd name="T75" fmla="*/ 144 h 382"/>
                <a:gd name="T76" fmla="*/ 55 w 508"/>
                <a:gd name="T77" fmla="*/ 97 h 382"/>
                <a:gd name="T78" fmla="*/ 94 w 508"/>
                <a:gd name="T79" fmla="*/ 57 h 382"/>
                <a:gd name="T80" fmla="*/ 141 w 508"/>
                <a:gd name="T81" fmla="*/ 26 h 382"/>
                <a:gd name="T82" fmla="*/ 196 w 508"/>
                <a:gd name="T83" fmla="*/ 8 h 382"/>
                <a:gd name="T84" fmla="*/ 254 w 508"/>
                <a:gd name="T8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8" h="382">
                  <a:moveTo>
                    <a:pt x="254" y="0"/>
                  </a:moveTo>
                  <a:lnTo>
                    <a:pt x="312" y="8"/>
                  </a:lnTo>
                  <a:lnTo>
                    <a:pt x="367" y="26"/>
                  </a:lnTo>
                  <a:lnTo>
                    <a:pt x="414" y="57"/>
                  </a:lnTo>
                  <a:lnTo>
                    <a:pt x="453" y="97"/>
                  </a:lnTo>
                  <a:lnTo>
                    <a:pt x="482" y="144"/>
                  </a:lnTo>
                  <a:lnTo>
                    <a:pt x="503" y="199"/>
                  </a:lnTo>
                  <a:lnTo>
                    <a:pt x="508" y="256"/>
                  </a:lnTo>
                  <a:lnTo>
                    <a:pt x="505" y="301"/>
                  </a:lnTo>
                  <a:lnTo>
                    <a:pt x="495" y="343"/>
                  </a:lnTo>
                  <a:lnTo>
                    <a:pt x="476" y="382"/>
                  </a:lnTo>
                  <a:lnTo>
                    <a:pt x="476" y="311"/>
                  </a:lnTo>
                  <a:lnTo>
                    <a:pt x="474" y="298"/>
                  </a:lnTo>
                  <a:lnTo>
                    <a:pt x="471" y="288"/>
                  </a:lnTo>
                  <a:lnTo>
                    <a:pt x="466" y="280"/>
                  </a:lnTo>
                  <a:lnTo>
                    <a:pt x="466" y="256"/>
                  </a:lnTo>
                  <a:lnTo>
                    <a:pt x="458" y="199"/>
                  </a:lnTo>
                  <a:lnTo>
                    <a:pt x="437" y="149"/>
                  </a:lnTo>
                  <a:lnTo>
                    <a:pt x="403" y="105"/>
                  </a:lnTo>
                  <a:lnTo>
                    <a:pt x="361" y="73"/>
                  </a:lnTo>
                  <a:lnTo>
                    <a:pt x="309" y="50"/>
                  </a:lnTo>
                  <a:lnTo>
                    <a:pt x="254" y="42"/>
                  </a:lnTo>
                  <a:lnTo>
                    <a:pt x="196" y="50"/>
                  </a:lnTo>
                  <a:lnTo>
                    <a:pt x="147" y="73"/>
                  </a:lnTo>
                  <a:lnTo>
                    <a:pt x="102" y="105"/>
                  </a:lnTo>
                  <a:lnTo>
                    <a:pt x="71" y="149"/>
                  </a:lnTo>
                  <a:lnTo>
                    <a:pt x="50" y="199"/>
                  </a:lnTo>
                  <a:lnTo>
                    <a:pt x="42" y="256"/>
                  </a:lnTo>
                  <a:lnTo>
                    <a:pt x="42" y="277"/>
                  </a:lnTo>
                  <a:lnTo>
                    <a:pt x="34" y="288"/>
                  </a:lnTo>
                  <a:lnTo>
                    <a:pt x="31" y="298"/>
                  </a:lnTo>
                  <a:lnTo>
                    <a:pt x="29" y="311"/>
                  </a:lnTo>
                  <a:lnTo>
                    <a:pt x="29" y="380"/>
                  </a:lnTo>
                  <a:lnTo>
                    <a:pt x="13" y="340"/>
                  </a:lnTo>
                  <a:lnTo>
                    <a:pt x="3" y="298"/>
                  </a:lnTo>
                  <a:lnTo>
                    <a:pt x="0" y="256"/>
                  </a:lnTo>
                  <a:lnTo>
                    <a:pt x="5" y="199"/>
                  </a:lnTo>
                  <a:lnTo>
                    <a:pt x="23" y="144"/>
                  </a:lnTo>
                  <a:lnTo>
                    <a:pt x="55" y="97"/>
                  </a:lnTo>
                  <a:lnTo>
                    <a:pt x="94" y="57"/>
                  </a:lnTo>
                  <a:lnTo>
                    <a:pt x="141" y="26"/>
                  </a:lnTo>
                  <a:lnTo>
                    <a:pt x="196" y="8"/>
                  </a:lnTo>
                  <a:lnTo>
                    <a:pt x="25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3" name="Freeform 741"/>
            <p:cNvSpPr/>
            <p:nvPr/>
          </p:nvSpPr>
          <p:spPr bwMode="auto">
            <a:xfrm>
              <a:off x="14484945" y="1312866"/>
              <a:ext cx="174625" cy="325438"/>
            </a:xfrm>
            <a:custGeom>
              <a:avLst/>
              <a:gdLst>
                <a:gd name="T0" fmla="*/ 79 w 110"/>
                <a:gd name="T1" fmla="*/ 0 h 205"/>
                <a:gd name="T2" fmla="*/ 110 w 110"/>
                <a:gd name="T3" fmla="*/ 0 h 205"/>
                <a:gd name="T4" fmla="*/ 110 w 110"/>
                <a:gd name="T5" fmla="*/ 205 h 205"/>
                <a:gd name="T6" fmla="*/ 79 w 110"/>
                <a:gd name="T7" fmla="*/ 205 h 205"/>
                <a:gd name="T8" fmla="*/ 48 w 110"/>
                <a:gd name="T9" fmla="*/ 199 h 205"/>
                <a:gd name="T10" fmla="*/ 24 w 110"/>
                <a:gd name="T11" fmla="*/ 189 h 205"/>
                <a:gd name="T12" fmla="*/ 6 w 110"/>
                <a:gd name="T13" fmla="*/ 171 h 205"/>
                <a:gd name="T14" fmla="*/ 0 w 110"/>
                <a:gd name="T15" fmla="*/ 150 h 205"/>
                <a:gd name="T16" fmla="*/ 0 w 110"/>
                <a:gd name="T17" fmla="*/ 55 h 205"/>
                <a:gd name="T18" fmla="*/ 0 w 110"/>
                <a:gd name="T19" fmla="*/ 42 h 205"/>
                <a:gd name="T20" fmla="*/ 16 w 110"/>
                <a:gd name="T21" fmla="*/ 21 h 205"/>
                <a:gd name="T22" fmla="*/ 42 w 110"/>
                <a:gd name="T23" fmla="*/ 6 h 205"/>
                <a:gd name="T24" fmla="*/ 79 w 110"/>
                <a:gd name="T2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205">
                  <a:moveTo>
                    <a:pt x="79" y="0"/>
                  </a:moveTo>
                  <a:lnTo>
                    <a:pt x="110" y="0"/>
                  </a:lnTo>
                  <a:lnTo>
                    <a:pt x="110" y="205"/>
                  </a:lnTo>
                  <a:lnTo>
                    <a:pt x="79" y="205"/>
                  </a:lnTo>
                  <a:lnTo>
                    <a:pt x="48" y="199"/>
                  </a:lnTo>
                  <a:lnTo>
                    <a:pt x="24" y="189"/>
                  </a:lnTo>
                  <a:lnTo>
                    <a:pt x="6" y="171"/>
                  </a:lnTo>
                  <a:lnTo>
                    <a:pt x="0" y="150"/>
                  </a:lnTo>
                  <a:lnTo>
                    <a:pt x="0" y="55"/>
                  </a:lnTo>
                  <a:lnTo>
                    <a:pt x="0" y="42"/>
                  </a:lnTo>
                  <a:lnTo>
                    <a:pt x="16" y="21"/>
                  </a:lnTo>
                  <a:lnTo>
                    <a:pt x="42" y="6"/>
                  </a:lnTo>
                  <a:lnTo>
                    <a:pt x="7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4" name="Freeform 742"/>
            <p:cNvSpPr/>
            <p:nvPr/>
          </p:nvSpPr>
          <p:spPr bwMode="auto">
            <a:xfrm>
              <a:off x="14972308" y="1312866"/>
              <a:ext cx="174625" cy="325438"/>
            </a:xfrm>
            <a:custGeom>
              <a:avLst/>
              <a:gdLst>
                <a:gd name="T0" fmla="*/ 0 w 110"/>
                <a:gd name="T1" fmla="*/ 0 h 205"/>
                <a:gd name="T2" fmla="*/ 31 w 110"/>
                <a:gd name="T3" fmla="*/ 0 h 205"/>
                <a:gd name="T4" fmla="*/ 60 w 110"/>
                <a:gd name="T5" fmla="*/ 6 h 205"/>
                <a:gd name="T6" fmla="*/ 84 w 110"/>
                <a:gd name="T7" fmla="*/ 14 h 205"/>
                <a:gd name="T8" fmla="*/ 102 w 110"/>
                <a:gd name="T9" fmla="*/ 29 h 205"/>
                <a:gd name="T10" fmla="*/ 110 w 110"/>
                <a:gd name="T11" fmla="*/ 48 h 205"/>
                <a:gd name="T12" fmla="*/ 110 w 110"/>
                <a:gd name="T13" fmla="*/ 55 h 205"/>
                <a:gd name="T14" fmla="*/ 110 w 110"/>
                <a:gd name="T15" fmla="*/ 150 h 205"/>
                <a:gd name="T16" fmla="*/ 105 w 110"/>
                <a:gd name="T17" fmla="*/ 171 h 205"/>
                <a:gd name="T18" fmla="*/ 89 w 110"/>
                <a:gd name="T19" fmla="*/ 189 h 205"/>
                <a:gd name="T20" fmla="*/ 63 w 110"/>
                <a:gd name="T21" fmla="*/ 199 h 205"/>
                <a:gd name="T22" fmla="*/ 31 w 110"/>
                <a:gd name="T23" fmla="*/ 205 h 205"/>
                <a:gd name="T24" fmla="*/ 0 w 110"/>
                <a:gd name="T25" fmla="*/ 205 h 205"/>
                <a:gd name="T26" fmla="*/ 0 w 110"/>
                <a:gd name="T2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05">
                  <a:moveTo>
                    <a:pt x="0" y="0"/>
                  </a:moveTo>
                  <a:lnTo>
                    <a:pt x="31" y="0"/>
                  </a:lnTo>
                  <a:lnTo>
                    <a:pt x="60" y="6"/>
                  </a:lnTo>
                  <a:lnTo>
                    <a:pt x="84" y="14"/>
                  </a:lnTo>
                  <a:lnTo>
                    <a:pt x="102" y="29"/>
                  </a:lnTo>
                  <a:lnTo>
                    <a:pt x="110" y="48"/>
                  </a:lnTo>
                  <a:lnTo>
                    <a:pt x="110" y="55"/>
                  </a:lnTo>
                  <a:lnTo>
                    <a:pt x="110" y="150"/>
                  </a:lnTo>
                  <a:lnTo>
                    <a:pt x="105" y="171"/>
                  </a:lnTo>
                  <a:lnTo>
                    <a:pt x="89" y="189"/>
                  </a:lnTo>
                  <a:lnTo>
                    <a:pt x="63" y="199"/>
                  </a:lnTo>
                  <a:lnTo>
                    <a:pt x="31" y="205"/>
                  </a:lnTo>
                  <a:lnTo>
                    <a:pt x="0" y="205"/>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5" name="Freeform 743"/>
            <p:cNvSpPr/>
            <p:nvPr/>
          </p:nvSpPr>
          <p:spPr bwMode="auto">
            <a:xfrm>
              <a:off x="16377249" y="801689"/>
              <a:ext cx="752476" cy="752477"/>
            </a:xfrm>
            <a:custGeom>
              <a:avLst/>
              <a:gdLst>
                <a:gd name="T0" fmla="*/ 251 w 474"/>
                <a:gd name="T1" fmla="*/ 50 h 474"/>
                <a:gd name="T2" fmla="*/ 251 w 474"/>
                <a:gd name="T3" fmla="*/ 87 h 474"/>
                <a:gd name="T4" fmla="*/ 283 w 474"/>
                <a:gd name="T5" fmla="*/ 105 h 474"/>
                <a:gd name="T6" fmla="*/ 264 w 474"/>
                <a:gd name="T7" fmla="*/ 171 h 474"/>
                <a:gd name="T8" fmla="*/ 296 w 474"/>
                <a:gd name="T9" fmla="*/ 110 h 474"/>
                <a:gd name="T10" fmla="*/ 335 w 474"/>
                <a:gd name="T11" fmla="*/ 121 h 474"/>
                <a:gd name="T12" fmla="*/ 361 w 474"/>
                <a:gd name="T13" fmla="*/ 95 h 474"/>
                <a:gd name="T14" fmla="*/ 380 w 474"/>
                <a:gd name="T15" fmla="*/ 113 h 474"/>
                <a:gd name="T16" fmla="*/ 353 w 474"/>
                <a:gd name="T17" fmla="*/ 139 h 474"/>
                <a:gd name="T18" fmla="*/ 364 w 474"/>
                <a:gd name="T19" fmla="*/ 178 h 474"/>
                <a:gd name="T20" fmla="*/ 304 w 474"/>
                <a:gd name="T21" fmla="*/ 210 h 474"/>
                <a:gd name="T22" fmla="*/ 369 w 474"/>
                <a:gd name="T23" fmla="*/ 192 h 474"/>
                <a:gd name="T24" fmla="*/ 387 w 474"/>
                <a:gd name="T25" fmla="*/ 223 h 474"/>
                <a:gd name="T26" fmla="*/ 424 w 474"/>
                <a:gd name="T27" fmla="*/ 223 h 474"/>
                <a:gd name="T28" fmla="*/ 424 w 474"/>
                <a:gd name="T29" fmla="*/ 249 h 474"/>
                <a:gd name="T30" fmla="*/ 387 w 474"/>
                <a:gd name="T31" fmla="*/ 249 h 474"/>
                <a:gd name="T32" fmla="*/ 369 w 474"/>
                <a:gd name="T33" fmla="*/ 283 h 474"/>
                <a:gd name="T34" fmla="*/ 304 w 474"/>
                <a:gd name="T35" fmla="*/ 265 h 474"/>
                <a:gd name="T36" fmla="*/ 364 w 474"/>
                <a:gd name="T37" fmla="*/ 296 h 474"/>
                <a:gd name="T38" fmla="*/ 353 w 474"/>
                <a:gd name="T39" fmla="*/ 336 h 474"/>
                <a:gd name="T40" fmla="*/ 380 w 474"/>
                <a:gd name="T41" fmla="*/ 362 h 474"/>
                <a:gd name="T42" fmla="*/ 361 w 474"/>
                <a:gd name="T43" fmla="*/ 380 h 474"/>
                <a:gd name="T44" fmla="*/ 335 w 474"/>
                <a:gd name="T45" fmla="*/ 354 h 474"/>
                <a:gd name="T46" fmla="*/ 296 w 474"/>
                <a:gd name="T47" fmla="*/ 364 h 474"/>
                <a:gd name="T48" fmla="*/ 264 w 474"/>
                <a:gd name="T49" fmla="*/ 304 h 474"/>
                <a:gd name="T50" fmla="*/ 283 w 474"/>
                <a:gd name="T51" fmla="*/ 370 h 474"/>
                <a:gd name="T52" fmla="*/ 251 w 474"/>
                <a:gd name="T53" fmla="*/ 388 h 474"/>
                <a:gd name="T54" fmla="*/ 251 w 474"/>
                <a:gd name="T55" fmla="*/ 425 h 474"/>
                <a:gd name="T56" fmla="*/ 225 w 474"/>
                <a:gd name="T57" fmla="*/ 425 h 474"/>
                <a:gd name="T58" fmla="*/ 225 w 474"/>
                <a:gd name="T59" fmla="*/ 388 h 474"/>
                <a:gd name="T60" fmla="*/ 191 w 474"/>
                <a:gd name="T61" fmla="*/ 370 h 474"/>
                <a:gd name="T62" fmla="*/ 209 w 474"/>
                <a:gd name="T63" fmla="*/ 304 h 474"/>
                <a:gd name="T64" fmla="*/ 178 w 474"/>
                <a:gd name="T65" fmla="*/ 364 h 474"/>
                <a:gd name="T66" fmla="*/ 139 w 474"/>
                <a:gd name="T67" fmla="*/ 354 h 474"/>
                <a:gd name="T68" fmla="*/ 112 w 474"/>
                <a:gd name="T69" fmla="*/ 380 h 474"/>
                <a:gd name="T70" fmla="*/ 94 w 474"/>
                <a:gd name="T71" fmla="*/ 362 h 474"/>
                <a:gd name="T72" fmla="*/ 120 w 474"/>
                <a:gd name="T73" fmla="*/ 336 h 474"/>
                <a:gd name="T74" fmla="*/ 110 w 474"/>
                <a:gd name="T75" fmla="*/ 296 h 474"/>
                <a:gd name="T76" fmla="*/ 170 w 474"/>
                <a:gd name="T77" fmla="*/ 265 h 474"/>
                <a:gd name="T78" fmla="*/ 105 w 474"/>
                <a:gd name="T79" fmla="*/ 283 h 474"/>
                <a:gd name="T80" fmla="*/ 86 w 474"/>
                <a:gd name="T81" fmla="*/ 249 h 474"/>
                <a:gd name="T82" fmla="*/ 50 w 474"/>
                <a:gd name="T83" fmla="*/ 249 h 474"/>
                <a:gd name="T84" fmla="*/ 50 w 474"/>
                <a:gd name="T85" fmla="*/ 223 h 474"/>
                <a:gd name="T86" fmla="*/ 86 w 474"/>
                <a:gd name="T87" fmla="*/ 223 h 474"/>
                <a:gd name="T88" fmla="*/ 105 w 474"/>
                <a:gd name="T89" fmla="*/ 192 h 474"/>
                <a:gd name="T90" fmla="*/ 170 w 474"/>
                <a:gd name="T91" fmla="*/ 210 h 474"/>
                <a:gd name="T92" fmla="*/ 110 w 474"/>
                <a:gd name="T93" fmla="*/ 178 h 474"/>
                <a:gd name="T94" fmla="*/ 120 w 474"/>
                <a:gd name="T95" fmla="*/ 139 h 474"/>
                <a:gd name="T96" fmla="*/ 94 w 474"/>
                <a:gd name="T97" fmla="*/ 113 h 474"/>
                <a:gd name="T98" fmla="*/ 112 w 474"/>
                <a:gd name="T99" fmla="*/ 95 h 474"/>
                <a:gd name="T100" fmla="*/ 139 w 474"/>
                <a:gd name="T101" fmla="*/ 121 h 474"/>
                <a:gd name="T102" fmla="*/ 178 w 474"/>
                <a:gd name="T103" fmla="*/ 110 h 474"/>
                <a:gd name="T104" fmla="*/ 209 w 474"/>
                <a:gd name="T105" fmla="*/ 171 h 474"/>
                <a:gd name="T106" fmla="*/ 191 w 474"/>
                <a:gd name="T107" fmla="*/ 105 h 474"/>
                <a:gd name="T108" fmla="*/ 225 w 474"/>
                <a:gd name="T109" fmla="*/ 87 h 474"/>
                <a:gd name="T110" fmla="*/ 225 w 474"/>
                <a:gd name="T111" fmla="*/ 5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4" h="474">
                  <a:moveTo>
                    <a:pt x="225" y="0"/>
                  </a:moveTo>
                  <a:lnTo>
                    <a:pt x="251" y="0"/>
                  </a:lnTo>
                  <a:lnTo>
                    <a:pt x="251" y="50"/>
                  </a:lnTo>
                  <a:lnTo>
                    <a:pt x="291" y="8"/>
                  </a:lnTo>
                  <a:lnTo>
                    <a:pt x="309" y="27"/>
                  </a:lnTo>
                  <a:lnTo>
                    <a:pt x="251" y="87"/>
                  </a:lnTo>
                  <a:lnTo>
                    <a:pt x="251" y="102"/>
                  </a:lnTo>
                  <a:lnTo>
                    <a:pt x="264" y="87"/>
                  </a:lnTo>
                  <a:lnTo>
                    <a:pt x="283" y="105"/>
                  </a:lnTo>
                  <a:lnTo>
                    <a:pt x="251" y="139"/>
                  </a:lnTo>
                  <a:lnTo>
                    <a:pt x="251" y="165"/>
                  </a:lnTo>
                  <a:lnTo>
                    <a:pt x="264" y="171"/>
                  </a:lnTo>
                  <a:lnTo>
                    <a:pt x="277" y="178"/>
                  </a:lnTo>
                  <a:lnTo>
                    <a:pt x="296" y="160"/>
                  </a:lnTo>
                  <a:lnTo>
                    <a:pt x="296" y="110"/>
                  </a:lnTo>
                  <a:lnTo>
                    <a:pt x="322" y="110"/>
                  </a:lnTo>
                  <a:lnTo>
                    <a:pt x="322" y="134"/>
                  </a:lnTo>
                  <a:lnTo>
                    <a:pt x="335" y="121"/>
                  </a:lnTo>
                  <a:lnTo>
                    <a:pt x="335" y="37"/>
                  </a:lnTo>
                  <a:lnTo>
                    <a:pt x="361" y="37"/>
                  </a:lnTo>
                  <a:lnTo>
                    <a:pt x="361" y="95"/>
                  </a:lnTo>
                  <a:lnTo>
                    <a:pt x="395" y="61"/>
                  </a:lnTo>
                  <a:lnTo>
                    <a:pt x="414" y="79"/>
                  </a:lnTo>
                  <a:lnTo>
                    <a:pt x="380" y="113"/>
                  </a:lnTo>
                  <a:lnTo>
                    <a:pt x="437" y="113"/>
                  </a:lnTo>
                  <a:lnTo>
                    <a:pt x="437" y="139"/>
                  </a:lnTo>
                  <a:lnTo>
                    <a:pt x="353" y="139"/>
                  </a:lnTo>
                  <a:lnTo>
                    <a:pt x="340" y="152"/>
                  </a:lnTo>
                  <a:lnTo>
                    <a:pt x="364" y="152"/>
                  </a:lnTo>
                  <a:lnTo>
                    <a:pt x="364" y="178"/>
                  </a:lnTo>
                  <a:lnTo>
                    <a:pt x="314" y="178"/>
                  </a:lnTo>
                  <a:lnTo>
                    <a:pt x="296" y="197"/>
                  </a:lnTo>
                  <a:lnTo>
                    <a:pt x="304" y="210"/>
                  </a:lnTo>
                  <a:lnTo>
                    <a:pt x="309" y="223"/>
                  </a:lnTo>
                  <a:lnTo>
                    <a:pt x="335" y="223"/>
                  </a:lnTo>
                  <a:lnTo>
                    <a:pt x="369" y="192"/>
                  </a:lnTo>
                  <a:lnTo>
                    <a:pt x="387" y="210"/>
                  </a:lnTo>
                  <a:lnTo>
                    <a:pt x="372" y="223"/>
                  </a:lnTo>
                  <a:lnTo>
                    <a:pt x="387" y="223"/>
                  </a:lnTo>
                  <a:lnTo>
                    <a:pt x="448" y="165"/>
                  </a:lnTo>
                  <a:lnTo>
                    <a:pt x="466" y="184"/>
                  </a:lnTo>
                  <a:lnTo>
                    <a:pt x="424" y="223"/>
                  </a:lnTo>
                  <a:lnTo>
                    <a:pt x="474" y="223"/>
                  </a:lnTo>
                  <a:lnTo>
                    <a:pt x="474" y="249"/>
                  </a:lnTo>
                  <a:lnTo>
                    <a:pt x="424" y="249"/>
                  </a:lnTo>
                  <a:lnTo>
                    <a:pt x="466" y="291"/>
                  </a:lnTo>
                  <a:lnTo>
                    <a:pt x="448" y="309"/>
                  </a:lnTo>
                  <a:lnTo>
                    <a:pt x="387" y="249"/>
                  </a:lnTo>
                  <a:lnTo>
                    <a:pt x="372" y="249"/>
                  </a:lnTo>
                  <a:lnTo>
                    <a:pt x="387" y="265"/>
                  </a:lnTo>
                  <a:lnTo>
                    <a:pt x="369" y="283"/>
                  </a:lnTo>
                  <a:lnTo>
                    <a:pt x="335" y="249"/>
                  </a:lnTo>
                  <a:lnTo>
                    <a:pt x="309" y="249"/>
                  </a:lnTo>
                  <a:lnTo>
                    <a:pt x="304" y="265"/>
                  </a:lnTo>
                  <a:lnTo>
                    <a:pt x="296" y="278"/>
                  </a:lnTo>
                  <a:lnTo>
                    <a:pt x="314" y="296"/>
                  </a:lnTo>
                  <a:lnTo>
                    <a:pt x="364" y="296"/>
                  </a:lnTo>
                  <a:lnTo>
                    <a:pt x="364" y="322"/>
                  </a:lnTo>
                  <a:lnTo>
                    <a:pt x="340" y="322"/>
                  </a:lnTo>
                  <a:lnTo>
                    <a:pt x="353" y="336"/>
                  </a:lnTo>
                  <a:lnTo>
                    <a:pt x="437" y="336"/>
                  </a:lnTo>
                  <a:lnTo>
                    <a:pt x="437" y="362"/>
                  </a:lnTo>
                  <a:lnTo>
                    <a:pt x="380" y="362"/>
                  </a:lnTo>
                  <a:lnTo>
                    <a:pt x="414" y="396"/>
                  </a:lnTo>
                  <a:lnTo>
                    <a:pt x="395" y="414"/>
                  </a:lnTo>
                  <a:lnTo>
                    <a:pt x="361" y="380"/>
                  </a:lnTo>
                  <a:lnTo>
                    <a:pt x="361" y="438"/>
                  </a:lnTo>
                  <a:lnTo>
                    <a:pt x="335" y="438"/>
                  </a:lnTo>
                  <a:lnTo>
                    <a:pt x="335" y="354"/>
                  </a:lnTo>
                  <a:lnTo>
                    <a:pt x="322" y="341"/>
                  </a:lnTo>
                  <a:lnTo>
                    <a:pt x="322" y="364"/>
                  </a:lnTo>
                  <a:lnTo>
                    <a:pt x="296" y="364"/>
                  </a:lnTo>
                  <a:lnTo>
                    <a:pt x="296" y="315"/>
                  </a:lnTo>
                  <a:lnTo>
                    <a:pt x="277" y="296"/>
                  </a:lnTo>
                  <a:lnTo>
                    <a:pt x="264" y="304"/>
                  </a:lnTo>
                  <a:lnTo>
                    <a:pt x="251" y="309"/>
                  </a:lnTo>
                  <a:lnTo>
                    <a:pt x="251" y="336"/>
                  </a:lnTo>
                  <a:lnTo>
                    <a:pt x="283" y="370"/>
                  </a:lnTo>
                  <a:lnTo>
                    <a:pt x="264" y="388"/>
                  </a:lnTo>
                  <a:lnTo>
                    <a:pt x="251" y="372"/>
                  </a:lnTo>
                  <a:lnTo>
                    <a:pt x="251" y="388"/>
                  </a:lnTo>
                  <a:lnTo>
                    <a:pt x="309" y="448"/>
                  </a:lnTo>
                  <a:lnTo>
                    <a:pt x="291" y="466"/>
                  </a:lnTo>
                  <a:lnTo>
                    <a:pt x="251" y="425"/>
                  </a:lnTo>
                  <a:lnTo>
                    <a:pt x="251" y="474"/>
                  </a:lnTo>
                  <a:lnTo>
                    <a:pt x="225" y="474"/>
                  </a:lnTo>
                  <a:lnTo>
                    <a:pt x="225" y="425"/>
                  </a:lnTo>
                  <a:lnTo>
                    <a:pt x="183" y="466"/>
                  </a:lnTo>
                  <a:lnTo>
                    <a:pt x="165" y="448"/>
                  </a:lnTo>
                  <a:lnTo>
                    <a:pt x="225" y="388"/>
                  </a:lnTo>
                  <a:lnTo>
                    <a:pt x="225" y="372"/>
                  </a:lnTo>
                  <a:lnTo>
                    <a:pt x="209" y="388"/>
                  </a:lnTo>
                  <a:lnTo>
                    <a:pt x="191" y="370"/>
                  </a:lnTo>
                  <a:lnTo>
                    <a:pt x="225" y="336"/>
                  </a:lnTo>
                  <a:lnTo>
                    <a:pt x="225" y="309"/>
                  </a:lnTo>
                  <a:lnTo>
                    <a:pt x="209" y="304"/>
                  </a:lnTo>
                  <a:lnTo>
                    <a:pt x="196" y="296"/>
                  </a:lnTo>
                  <a:lnTo>
                    <a:pt x="178" y="315"/>
                  </a:lnTo>
                  <a:lnTo>
                    <a:pt x="178" y="364"/>
                  </a:lnTo>
                  <a:lnTo>
                    <a:pt x="152" y="364"/>
                  </a:lnTo>
                  <a:lnTo>
                    <a:pt x="152" y="341"/>
                  </a:lnTo>
                  <a:lnTo>
                    <a:pt x="139" y="354"/>
                  </a:lnTo>
                  <a:lnTo>
                    <a:pt x="139" y="438"/>
                  </a:lnTo>
                  <a:lnTo>
                    <a:pt x="112" y="438"/>
                  </a:lnTo>
                  <a:lnTo>
                    <a:pt x="112" y="380"/>
                  </a:lnTo>
                  <a:lnTo>
                    <a:pt x="78" y="414"/>
                  </a:lnTo>
                  <a:lnTo>
                    <a:pt x="60" y="396"/>
                  </a:lnTo>
                  <a:lnTo>
                    <a:pt x="94" y="362"/>
                  </a:lnTo>
                  <a:lnTo>
                    <a:pt x="37" y="362"/>
                  </a:lnTo>
                  <a:lnTo>
                    <a:pt x="37" y="336"/>
                  </a:lnTo>
                  <a:lnTo>
                    <a:pt x="120" y="336"/>
                  </a:lnTo>
                  <a:lnTo>
                    <a:pt x="133" y="322"/>
                  </a:lnTo>
                  <a:lnTo>
                    <a:pt x="110" y="322"/>
                  </a:lnTo>
                  <a:lnTo>
                    <a:pt x="110" y="296"/>
                  </a:lnTo>
                  <a:lnTo>
                    <a:pt x="160" y="296"/>
                  </a:lnTo>
                  <a:lnTo>
                    <a:pt x="178" y="278"/>
                  </a:lnTo>
                  <a:lnTo>
                    <a:pt x="170" y="265"/>
                  </a:lnTo>
                  <a:lnTo>
                    <a:pt x="165" y="249"/>
                  </a:lnTo>
                  <a:lnTo>
                    <a:pt x="139" y="249"/>
                  </a:lnTo>
                  <a:lnTo>
                    <a:pt x="105" y="283"/>
                  </a:lnTo>
                  <a:lnTo>
                    <a:pt x="86" y="265"/>
                  </a:lnTo>
                  <a:lnTo>
                    <a:pt x="102" y="249"/>
                  </a:lnTo>
                  <a:lnTo>
                    <a:pt x="86" y="249"/>
                  </a:lnTo>
                  <a:lnTo>
                    <a:pt x="26" y="309"/>
                  </a:lnTo>
                  <a:lnTo>
                    <a:pt x="8" y="291"/>
                  </a:lnTo>
                  <a:lnTo>
                    <a:pt x="50" y="249"/>
                  </a:lnTo>
                  <a:lnTo>
                    <a:pt x="0" y="249"/>
                  </a:lnTo>
                  <a:lnTo>
                    <a:pt x="0" y="223"/>
                  </a:lnTo>
                  <a:lnTo>
                    <a:pt x="50" y="223"/>
                  </a:lnTo>
                  <a:lnTo>
                    <a:pt x="8" y="184"/>
                  </a:lnTo>
                  <a:lnTo>
                    <a:pt x="26" y="165"/>
                  </a:lnTo>
                  <a:lnTo>
                    <a:pt x="86" y="223"/>
                  </a:lnTo>
                  <a:lnTo>
                    <a:pt x="102" y="223"/>
                  </a:lnTo>
                  <a:lnTo>
                    <a:pt x="86" y="210"/>
                  </a:lnTo>
                  <a:lnTo>
                    <a:pt x="105" y="192"/>
                  </a:lnTo>
                  <a:lnTo>
                    <a:pt x="139" y="223"/>
                  </a:lnTo>
                  <a:lnTo>
                    <a:pt x="165" y="223"/>
                  </a:lnTo>
                  <a:lnTo>
                    <a:pt x="170" y="210"/>
                  </a:lnTo>
                  <a:lnTo>
                    <a:pt x="178" y="197"/>
                  </a:lnTo>
                  <a:lnTo>
                    <a:pt x="160" y="178"/>
                  </a:lnTo>
                  <a:lnTo>
                    <a:pt x="110" y="178"/>
                  </a:lnTo>
                  <a:lnTo>
                    <a:pt x="110" y="152"/>
                  </a:lnTo>
                  <a:lnTo>
                    <a:pt x="133" y="152"/>
                  </a:lnTo>
                  <a:lnTo>
                    <a:pt x="120" y="139"/>
                  </a:lnTo>
                  <a:lnTo>
                    <a:pt x="37" y="139"/>
                  </a:lnTo>
                  <a:lnTo>
                    <a:pt x="37" y="113"/>
                  </a:lnTo>
                  <a:lnTo>
                    <a:pt x="94" y="113"/>
                  </a:lnTo>
                  <a:lnTo>
                    <a:pt x="60" y="79"/>
                  </a:lnTo>
                  <a:lnTo>
                    <a:pt x="78" y="61"/>
                  </a:lnTo>
                  <a:lnTo>
                    <a:pt x="112" y="95"/>
                  </a:lnTo>
                  <a:lnTo>
                    <a:pt x="112" y="37"/>
                  </a:lnTo>
                  <a:lnTo>
                    <a:pt x="139" y="37"/>
                  </a:lnTo>
                  <a:lnTo>
                    <a:pt x="139" y="121"/>
                  </a:lnTo>
                  <a:lnTo>
                    <a:pt x="152" y="134"/>
                  </a:lnTo>
                  <a:lnTo>
                    <a:pt x="152" y="110"/>
                  </a:lnTo>
                  <a:lnTo>
                    <a:pt x="178" y="110"/>
                  </a:lnTo>
                  <a:lnTo>
                    <a:pt x="178" y="160"/>
                  </a:lnTo>
                  <a:lnTo>
                    <a:pt x="196" y="178"/>
                  </a:lnTo>
                  <a:lnTo>
                    <a:pt x="209" y="171"/>
                  </a:lnTo>
                  <a:lnTo>
                    <a:pt x="225" y="165"/>
                  </a:lnTo>
                  <a:lnTo>
                    <a:pt x="225" y="139"/>
                  </a:lnTo>
                  <a:lnTo>
                    <a:pt x="191" y="105"/>
                  </a:lnTo>
                  <a:lnTo>
                    <a:pt x="209" y="87"/>
                  </a:lnTo>
                  <a:lnTo>
                    <a:pt x="225" y="102"/>
                  </a:lnTo>
                  <a:lnTo>
                    <a:pt x="225" y="87"/>
                  </a:lnTo>
                  <a:lnTo>
                    <a:pt x="165" y="27"/>
                  </a:lnTo>
                  <a:lnTo>
                    <a:pt x="183" y="8"/>
                  </a:lnTo>
                  <a:lnTo>
                    <a:pt x="225" y="50"/>
                  </a:lnTo>
                  <a:lnTo>
                    <a:pt x="22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6" name="Freeform 744"/>
            <p:cNvSpPr/>
            <p:nvPr/>
          </p:nvSpPr>
          <p:spPr bwMode="auto">
            <a:xfrm>
              <a:off x="16775712" y="2547943"/>
              <a:ext cx="382588" cy="382588"/>
            </a:xfrm>
            <a:custGeom>
              <a:avLst/>
              <a:gdLst>
                <a:gd name="T0" fmla="*/ 121 w 241"/>
                <a:gd name="T1" fmla="*/ 0 h 241"/>
                <a:gd name="T2" fmla="*/ 157 w 241"/>
                <a:gd name="T3" fmla="*/ 8 h 241"/>
                <a:gd name="T4" fmla="*/ 191 w 241"/>
                <a:gd name="T5" fmla="*/ 24 h 241"/>
                <a:gd name="T6" fmla="*/ 218 w 241"/>
                <a:gd name="T7" fmla="*/ 50 h 241"/>
                <a:gd name="T8" fmla="*/ 233 w 241"/>
                <a:gd name="T9" fmla="*/ 84 h 241"/>
                <a:gd name="T10" fmla="*/ 241 w 241"/>
                <a:gd name="T11" fmla="*/ 121 h 241"/>
                <a:gd name="T12" fmla="*/ 233 w 241"/>
                <a:gd name="T13" fmla="*/ 160 h 241"/>
                <a:gd name="T14" fmla="*/ 218 w 241"/>
                <a:gd name="T15" fmla="*/ 191 h 241"/>
                <a:gd name="T16" fmla="*/ 191 w 241"/>
                <a:gd name="T17" fmla="*/ 217 h 241"/>
                <a:gd name="T18" fmla="*/ 157 w 241"/>
                <a:gd name="T19" fmla="*/ 236 h 241"/>
                <a:gd name="T20" fmla="*/ 121 w 241"/>
                <a:gd name="T21" fmla="*/ 241 h 241"/>
                <a:gd name="T22" fmla="*/ 81 w 241"/>
                <a:gd name="T23" fmla="*/ 236 h 241"/>
                <a:gd name="T24" fmla="*/ 50 w 241"/>
                <a:gd name="T25" fmla="*/ 217 h 241"/>
                <a:gd name="T26" fmla="*/ 24 w 241"/>
                <a:gd name="T27" fmla="*/ 191 h 241"/>
                <a:gd name="T28" fmla="*/ 5 w 241"/>
                <a:gd name="T29" fmla="*/ 160 h 241"/>
                <a:gd name="T30" fmla="*/ 0 w 241"/>
                <a:gd name="T31" fmla="*/ 121 h 241"/>
                <a:gd name="T32" fmla="*/ 5 w 241"/>
                <a:gd name="T33" fmla="*/ 84 h 241"/>
                <a:gd name="T34" fmla="*/ 24 w 241"/>
                <a:gd name="T35" fmla="*/ 50 h 241"/>
                <a:gd name="T36" fmla="*/ 50 w 241"/>
                <a:gd name="T37" fmla="*/ 24 h 241"/>
                <a:gd name="T38" fmla="*/ 81 w 241"/>
                <a:gd name="T39" fmla="*/ 8 h 241"/>
                <a:gd name="T40" fmla="*/ 121 w 241"/>
                <a:gd name="T4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41">
                  <a:moveTo>
                    <a:pt x="121" y="0"/>
                  </a:moveTo>
                  <a:lnTo>
                    <a:pt x="157" y="8"/>
                  </a:lnTo>
                  <a:lnTo>
                    <a:pt x="191" y="24"/>
                  </a:lnTo>
                  <a:lnTo>
                    <a:pt x="218" y="50"/>
                  </a:lnTo>
                  <a:lnTo>
                    <a:pt x="233" y="84"/>
                  </a:lnTo>
                  <a:lnTo>
                    <a:pt x="241" y="121"/>
                  </a:lnTo>
                  <a:lnTo>
                    <a:pt x="233" y="160"/>
                  </a:lnTo>
                  <a:lnTo>
                    <a:pt x="218" y="191"/>
                  </a:lnTo>
                  <a:lnTo>
                    <a:pt x="191" y="217"/>
                  </a:lnTo>
                  <a:lnTo>
                    <a:pt x="157" y="236"/>
                  </a:lnTo>
                  <a:lnTo>
                    <a:pt x="121" y="241"/>
                  </a:lnTo>
                  <a:lnTo>
                    <a:pt x="81" y="236"/>
                  </a:lnTo>
                  <a:lnTo>
                    <a:pt x="50" y="217"/>
                  </a:lnTo>
                  <a:lnTo>
                    <a:pt x="24" y="191"/>
                  </a:lnTo>
                  <a:lnTo>
                    <a:pt x="5" y="160"/>
                  </a:lnTo>
                  <a:lnTo>
                    <a:pt x="0" y="121"/>
                  </a:lnTo>
                  <a:lnTo>
                    <a:pt x="5" y="84"/>
                  </a:lnTo>
                  <a:lnTo>
                    <a:pt x="24" y="50"/>
                  </a:lnTo>
                  <a:lnTo>
                    <a:pt x="50" y="24"/>
                  </a:lnTo>
                  <a:lnTo>
                    <a:pt x="81" y="8"/>
                  </a:lnTo>
                  <a:lnTo>
                    <a:pt x="1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7" name="Rectangle 745"/>
            <p:cNvSpPr>
              <a:spLocks noChangeArrowheads="1"/>
            </p:cNvSpPr>
            <p:nvPr/>
          </p:nvSpPr>
          <p:spPr bwMode="auto">
            <a:xfrm>
              <a:off x="16942400" y="2452693"/>
              <a:ext cx="49213" cy="698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8" name="Rectangle 746"/>
            <p:cNvSpPr>
              <a:spLocks noChangeArrowheads="1"/>
            </p:cNvSpPr>
            <p:nvPr/>
          </p:nvSpPr>
          <p:spPr bwMode="auto">
            <a:xfrm>
              <a:off x="17183700" y="2714631"/>
              <a:ext cx="69850" cy="492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39" name="Rectangle 747"/>
            <p:cNvSpPr>
              <a:spLocks noChangeArrowheads="1"/>
            </p:cNvSpPr>
            <p:nvPr/>
          </p:nvSpPr>
          <p:spPr bwMode="auto">
            <a:xfrm>
              <a:off x="16942400" y="2959107"/>
              <a:ext cx="49213" cy="666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0" name="Rectangle 748"/>
            <p:cNvSpPr>
              <a:spLocks noChangeArrowheads="1"/>
            </p:cNvSpPr>
            <p:nvPr/>
          </p:nvSpPr>
          <p:spPr bwMode="auto">
            <a:xfrm>
              <a:off x="16680462" y="2714631"/>
              <a:ext cx="66675" cy="492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1" name="Freeform 749"/>
            <p:cNvSpPr/>
            <p:nvPr/>
          </p:nvSpPr>
          <p:spPr bwMode="auto">
            <a:xfrm>
              <a:off x="17104325" y="2519368"/>
              <a:ext cx="82550" cy="82550"/>
            </a:xfrm>
            <a:custGeom>
              <a:avLst/>
              <a:gdLst>
                <a:gd name="T0" fmla="*/ 29 w 52"/>
                <a:gd name="T1" fmla="*/ 0 h 52"/>
                <a:gd name="T2" fmla="*/ 52 w 52"/>
                <a:gd name="T3" fmla="*/ 23 h 52"/>
                <a:gd name="T4" fmla="*/ 21 w 52"/>
                <a:gd name="T5" fmla="*/ 52 h 52"/>
                <a:gd name="T6" fmla="*/ 0 w 52"/>
                <a:gd name="T7" fmla="*/ 31 h 52"/>
                <a:gd name="T8" fmla="*/ 29 w 52"/>
                <a:gd name="T9" fmla="*/ 0 h 52"/>
              </a:gdLst>
              <a:ahLst/>
              <a:cxnLst>
                <a:cxn ang="0">
                  <a:pos x="T0" y="T1"/>
                </a:cxn>
                <a:cxn ang="0">
                  <a:pos x="T2" y="T3"/>
                </a:cxn>
                <a:cxn ang="0">
                  <a:pos x="T4" y="T5"/>
                </a:cxn>
                <a:cxn ang="0">
                  <a:pos x="T6" y="T7"/>
                </a:cxn>
                <a:cxn ang="0">
                  <a:pos x="T8" y="T9"/>
                </a:cxn>
              </a:cxnLst>
              <a:rect l="0" t="0" r="r" b="b"/>
              <a:pathLst>
                <a:path w="52" h="52">
                  <a:moveTo>
                    <a:pt x="29" y="0"/>
                  </a:moveTo>
                  <a:lnTo>
                    <a:pt x="52" y="23"/>
                  </a:lnTo>
                  <a:lnTo>
                    <a:pt x="21" y="52"/>
                  </a:lnTo>
                  <a:lnTo>
                    <a:pt x="0" y="31"/>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2" name="Freeform 750"/>
            <p:cNvSpPr/>
            <p:nvPr/>
          </p:nvSpPr>
          <p:spPr bwMode="auto">
            <a:xfrm>
              <a:off x="17104325" y="2876557"/>
              <a:ext cx="82550" cy="82550"/>
            </a:xfrm>
            <a:custGeom>
              <a:avLst/>
              <a:gdLst>
                <a:gd name="T0" fmla="*/ 21 w 52"/>
                <a:gd name="T1" fmla="*/ 0 h 52"/>
                <a:gd name="T2" fmla="*/ 52 w 52"/>
                <a:gd name="T3" fmla="*/ 31 h 52"/>
                <a:gd name="T4" fmla="*/ 29 w 52"/>
                <a:gd name="T5" fmla="*/ 52 h 52"/>
                <a:gd name="T6" fmla="*/ 0 w 52"/>
                <a:gd name="T7" fmla="*/ 21 h 52"/>
                <a:gd name="T8" fmla="*/ 21 w 52"/>
                <a:gd name="T9" fmla="*/ 0 h 52"/>
              </a:gdLst>
              <a:ahLst/>
              <a:cxnLst>
                <a:cxn ang="0">
                  <a:pos x="T0" y="T1"/>
                </a:cxn>
                <a:cxn ang="0">
                  <a:pos x="T2" y="T3"/>
                </a:cxn>
                <a:cxn ang="0">
                  <a:pos x="T4" y="T5"/>
                </a:cxn>
                <a:cxn ang="0">
                  <a:pos x="T6" y="T7"/>
                </a:cxn>
                <a:cxn ang="0">
                  <a:pos x="T8" y="T9"/>
                </a:cxn>
              </a:cxnLst>
              <a:rect l="0" t="0" r="r" b="b"/>
              <a:pathLst>
                <a:path w="52" h="52">
                  <a:moveTo>
                    <a:pt x="21" y="0"/>
                  </a:moveTo>
                  <a:lnTo>
                    <a:pt x="52" y="31"/>
                  </a:lnTo>
                  <a:lnTo>
                    <a:pt x="29" y="52"/>
                  </a:lnTo>
                  <a:lnTo>
                    <a:pt x="0" y="21"/>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3" name="Freeform 751"/>
            <p:cNvSpPr/>
            <p:nvPr/>
          </p:nvSpPr>
          <p:spPr bwMode="auto">
            <a:xfrm>
              <a:off x="16747137" y="2876557"/>
              <a:ext cx="82550" cy="82550"/>
            </a:xfrm>
            <a:custGeom>
              <a:avLst/>
              <a:gdLst>
                <a:gd name="T0" fmla="*/ 29 w 52"/>
                <a:gd name="T1" fmla="*/ 0 h 52"/>
                <a:gd name="T2" fmla="*/ 52 w 52"/>
                <a:gd name="T3" fmla="*/ 21 h 52"/>
                <a:gd name="T4" fmla="*/ 21 w 52"/>
                <a:gd name="T5" fmla="*/ 52 h 52"/>
                <a:gd name="T6" fmla="*/ 0 w 52"/>
                <a:gd name="T7" fmla="*/ 31 h 52"/>
                <a:gd name="T8" fmla="*/ 29 w 52"/>
                <a:gd name="T9" fmla="*/ 0 h 52"/>
              </a:gdLst>
              <a:ahLst/>
              <a:cxnLst>
                <a:cxn ang="0">
                  <a:pos x="T0" y="T1"/>
                </a:cxn>
                <a:cxn ang="0">
                  <a:pos x="T2" y="T3"/>
                </a:cxn>
                <a:cxn ang="0">
                  <a:pos x="T4" y="T5"/>
                </a:cxn>
                <a:cxn ang="0">
                  <a:pos x="T6" y="T7"/>
                </a:cxn>
                <a:cxn ang="0">
                  <a:pos x="T8" y="T9"/>
                </a:cxn>
              </a:cxnLst>
              <a:rect l="0" t="0" r="r" b="b"/>
              <a:pathLst>
                <a:path w="52" h="52">
                  <a:moveTo>
                    <a:pt x="29" y="0"/>
                  </a:moveTo>
                  <a:lnTo>
                    <a:pt x="52" y="21"/>
                  </a:lnTo>
                  <a:lnTo>
                    <a:pt x="21" y="52"/>
                  </a:lnTo>
                  <a:lnTo>
                    <a:pt x="0" y="31"/>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4" name="Freeform 752"/>
            <p:cNvSpPr/>
            <p:nvPr/>
          </p:nvSpPr>
          <p:spPr bwMode="auto">
            <a:xfrm>
              <a:off x="16747137" y="2519368"/>
              <a:ext cx="82550" cy="82550"/>
            </a:xfrm>
            <a:custGeom>
              <a:avLst/>
              <a:gdLst>
                <a:gd name="T0" fmla="*/ 21 w 52"/>
                <a:gd name="T1" fmla="*/ 0 h 52"/>
                <a:gd name="T2" fmla="*/ 52 w 52"/>
                <a:gd name="T3" fmla="*/ 31 h 52"/>
                <a:gd name="T4" fmla="*/ 29 w 52"/>
                <a:gd name="T5" fmla="*/ 52 h 52"/>
                <a:gd name="T6" fmla="*/ 0 w 52"/>
                <a:gd name="T7" fmla="*/ 23 h 52"/>
                <a:gd name="T8" fmla="*/ 21 w 52"/>
                <a:gd name="T9" fmla="*/ 0 h 52"/>
              </a:gdLst>
              <a:ahLst/>
              <a:cxnLst>
                <a:cxn ang="0">
                  <a:pos x="T0" y="T1"/>
                </a:cxn>
                <a:cxn ang="0">
                  <a:pos x="T2" y="T3"/>
                </a:cxn>
                <a:cxn ang="0">
                  <a:pos x="T4" y="T5"/>
                </a:cxn>
                <a:cxn ang="0">
                  <a:pos x="T6" y="T7"/>
                </a:cxn>
                <a:cxn ang="0">
                  <a:pos x="T8" y="T9"/>
                </a:cxn>
              </a:cxnLst>
              <a:rect l="0" t="0" r="r" b="b"/>
              <a:pathLst>
                <a:path w="52" h="52">
                  <a:moveTo>
                    <a:pt x="21" y="0"/>
                  </a:moveTo>
                  <a:lnTo>
                    <a:pt x="52" y="31"/>
                  </a:lnTo>
                  <a:lnTo>
                    <a:pt x="29" y="52"/>
                  </a:lnTo>
                  <a:lnTo>
                    <a:pt x="0" y="23"/>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5" name="Freeform 753"/>
            <p:cNvSpPr/>
            <p:nvPr/>
          </p:nvSpPr>
          <p:spPr bwMode="auto">
            <a:xfrm>
              <a:off x="17024950" y="2465393"/>
              <a:ext cx="71438" cy="82550"/>
            </a:xfrm>
            <a:custGeom>
              <a:avLst/>
              <a:gdLst>
                <a:gd name="T0" fmla="*/ 16 w 45"/>
                <a:gd name="T1" fmla="*/ 0 h 52"/>
                <a:gd name="T2" fmla="*/ 45 w 45"/>
                <a:gd name="T3" fmla="*/ 13 h 52"/>
                <a:gd name="T4" fmla="*/ 29 w 45"/>
                <a:gd name="T5" fmla="*/ 52 h 52"/>
                <a:gd name="T6" fmla="*/ 0 w 45"/>
                <a:gd name="T7" fmla="*/ 39 h 52"/>
                <a:gd name="T8" fmla="*/ 16 w 45"/>
                <a:gd name="T9" fmla="*/ 0 h 52"/>
              </a:gdLst>
              <a:ahLst/>
              <a:cxnLst>
                <a:cxn ang="0">
                  <a:pos x="T0" y="T1"/>
                </a:cxn>
                <a:cxn ang="0">
                  <a:pos x="T2" y="T3"/>
                </a:cxn>
                <a:cxn ang="0">
                  <a:pos x="T4" y="T5"/>
                </a:cxn>
                <a:cxn ang="0">
                  <a:pos x="T6" y="T7"/>
                </a:cxn>
                <a:cxn ang="0">
                  <a:pos x="T8" y="T9"/>
                </a:cxn>
              </a:cxnLst>
              <a:rect l="0" t="0" r="r" b="b"/>
              <a:pathLst>
                <a:path w="45" h="52">
                  <a:moveTo>
                    <a:pt x="16" y="0"/>
                  </a:moveTo>
                  <a:lnTo>
                    <a:pt x="45" y="13"/>
                  </a:lnTo>
                  <a:lnTo>
                    <a:pt x="29" y="52"/>
                  </a:lnTo>
                  <a:lnTo>
                    <a:pt x="0" y="39"/>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6" name="Freeform 754"/>
            <p:cNvSpPr/>
            <p:nvPr/>
          </p:nvSpPr>
          <p:spPr bwMode="auto">
            <a:xfrm>
              <a:off x="17158300" y="2801944"/>
              <a:ext cx="82550" cy="69850"/>
            </a:xfrm>
            <a:custGeom>
              <a:avLst/>
              <a:gdLst>
                <a:gd name="T0" fmla="*/ 13 w 52"/>
                <a:gd name="T1" fmla="*/ 0 h 44"/>
                <a:gd name="T2" fmla="*/ 52 w 52"/>
                <a:gd name="T3" fmla="*/ 16 h 44"/>
                <a:gd name="T4" fmla="*/ 39 w 52"/>
                <a:gd name="T5" fmla="*/ 44 h 44"/>
                <a:gd name="T6" fmla="*/ 0 w 52"/>
                <a:gd name="T7" fmla="*/ 29 h 44"/>
                <a:gd name="T8" fmla="*/ 13 w 52"/>
                <a:gd name="T9" fmla="*/ 0 h 44"/>
              </a:gdLst>
              <a:ahLst/>
              <a:cxnLst>
                <a:cxn ang="0">
                  <a:pos x="T0" y="T1"/>
                </a:cxn>
                <a:cxn ang="0">
                  <a:pos x="T2" y="T3"/>
                </a:cxn>
                <a:cxn ang="0">
                  <a:pos x="T4" y="T5"/>
                </a:cxn>
                <a:cxn ang="0">
                  <a:pos x="T6" y="T7"/>
                </a:cxn>
                <a:cxn ang="0">
                  <a:pos x="T8" y="T9"/>
                </a:cxn>
              </a:cxnLst>
              <a:rect l="0" t="0" r="r" b="b"/>
              <a:pathLst>
                <a:path w="52" h="44">
                  <a:moveTo>
                    <a:pt x="13" y="0"/>
                  </a:moveTo>
                  <a:lnTo>
                    <a:pt x="52" y="16"/>
                  </a:lnTo>
                  <a:lnTo>
                    <a:pt x="39" y="44"/>
                  </a:lnTo>
                  <a:lnTo>
                    <a:pt x="0" y="29"/>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7" name="Freeform 755"/>
            <p:cNvSpPr/>
            <p:nvPr/>
          </p:nvSpPr>
          <p:spPr bwMode="auto">
            <a:xfrm>
              <a:off x="16834449" y="2935294"/>
              <a:ext cx="69850" cy="77788"/>
            </a:xfrm>
            <a:custGeom>
              <a:avLst/>
              <a:gdLst>
                <a:gd name="T0" fmla="*/ 16 w 44"/>
                <a:gd name="T1" fmla="*/ 0 h 49"/>
                <a:gd name="T2" fmla="*/ 44 w 44"/>
                <a:gd name="T3" fmla="*/ 10 h 49"/>
                <a:gd name="T4" fmla="*/ 29 w 44"/>
                <a:gd name="T5" fmla="*/ 49 h 49"/>
                <a:gd name="T6" fmla="*/ 0 w 44"/>
                <a:gd name="T7" fmla="*/ 39 h 49"/>
                <a:gd name="T8" fmla="*/ 16 w 44"/>
                <a:gd name="T9" fmla="*/ 0 h 49"/>
              </a:gdLst>
              <a:ahLst/>
              <a:cxnLst>
                <a:cxn ang="0">
                  <a:pos x="T0" y="T1"/>
                </a:cxn>
                <a:cxn ang="0">
                  <a:pos x="T2" y="T3"/>
                </a:cxn>
                <a:cxn ang="0">
                  <a:pos x="T4" y="T5"/>
                </a:cxn>
                <a:cxn ang="0">
                  <a:pos x="T6" y="T7"/>
                </a:cxn>
                <a:cxn ang="0">
                  <a:pos x="T8" y="T9"/>
                </a:cxn>
              </a:cxnLst>
              <a:rect l="0" t="0" r="r" b="b"/>
              <a:pathLst>
                <a:path w="44" h="49">
                  <a:moveTo>
                    <a:pt x="16" y="0"/>
                  </a:moveTo>
                  <a:lnTo>
                    <a:pt x="44" y="10"/>
                  </a:lnTo>
                  <a:lnTo>
                    <a:pt x="29" y="49"/>
                  </a:lnTo>
                  <a:lnTo>
                    <a:pt x="0" y="39"/>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8" name="Freeform 756"/>
            <p:cNvSpPr/>
            <p:nvPr/>
          </p:nvSpPr>
          <p:spPr bwMode="auto">
            <a:xfrm>
              <a:off x="16693162" y="2609856"/>
              <a:ext cx="79375" cy="71438"/>
            </a:xfrm>
            <a:custGeom>
              <a:avLst/>
              <a:gdLst>
                <a:gd name="T0" fmla="*/ 10 w 50"/>
                <a:gd name="T1" fmla="*/ 0 h 45"/>
                <a:gd name="T2" fmla="*/ 50 w 50"/>
                <a:gd name="T3" fmla="*/ 16 h 45"/>
                <a:gd name="T4" fmla="*/ 39 w 50"/>
                <a:gd name="T5" fmla="*/ 45 h 45"/>
                <a:gd name="T6" fmla="*/ 0 w 50"/>
                <a:gd name="T7" fmla="*/ 27 h 45"/>
                <a:gd name="T8" fmla="*/ 10 w 50"/>
                <a:gd name="T9" fmla="*/ 0 h 45"/>
              </a:gdLst>
              <a:ahLst/>
              <a:cxnLst>
                <a:cxn ang="0">
                  <a:pos x="T0" y="T1"/>
                </a:cxn>
                <a:cxn ang="0">
                  <a:pos x="T2" y="T3"/>
                </a:cxn>
                <a:cxn ang="0">
                  <a:pos x="T4" y="T5"/>
                </a:cxn>
                <a:cxn ang="0">
                  <a:pos x="T6" y="T7"/>
                </a:cxn>
                <a:cxn ang="0">
                  <a:pos x="T8" y="T9"/>
                </a:cxn>
              </a:cxnLst>
              <a:rect l="0" t="0" r="r" b="b"/>
              <a:pathLst>
                <a:path w="50" h="45">
                  <a:moveTo>
                    <a:pt x="10" y="0"/>
                  </a:moveTo>
                  <a:lnTo>
                    <a:pt x="50" y="16"/>
                  </a:lnTo>
                  <a:lnTo>
                    <a:pt x="39" y="45"/>
                  </a:lnTo>
                  <a:lnTo>
                    <a:pt x="0" y="27"/>
                  </a:lnTo>
                  <a:lnTo>
                    <a:pt x="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49" name="Freeform 757"/>
            <p:cNvSpPr/>
            <p:nvPr/>
          </p:nvSpPr>
          <p:spPr bwMode="auto">
            <a:xfrm>
              <a:off x="17158300" y="2606681"/>
              <a:ext cx="79375" cy="69850"/>
            </a:xfrm>
            <a:custGeom>
              <a:avLst/>
              <a:gdLst>
                <a:gd name="T0" fmla="*/ 39 w 50"/>
                <a:gd name="T1" fmla="*/ 0 h 44"/>
                <a:gd name="T2" fmla="*/ 50 w 50"/>
                <a:gd name="T3" fmla="*/ 29 h 44"/>
                <a:gd name="T4" fmla="*/ 11 w 50"/>
                <a:gd name="T5" fmla="*/ 44 h 44"/>
                <a:gd name="T6" fmla="*/ 0 w 50"/>
                <a:gd name="T7" fmla="*/ 18 h 44"/>
                <a:gd name="T8" fmla="*/ 39 w 50"/>
                <a:gd name="T9" fmla="*/ 0 h 44"/>
              </a:gdLst>
              <a:ahLst/>
              <a:cxnLst>
                <a:cxn ang="0">
                  <a:pos x="T0" y="T1"/>
                </a:cxn>
                <a:cxn ang="0">
                  <a:pos x="T2" y="T3"/>
                </a:cxn>
                <a:cxn ang="0">
                  <a:pos x="T4" y="T5"/>
                </a:cxn>
                <a:cxn ang="0">
                  <a:pos x="T6" y="T7"/>
                </a:cxn>
                <a:cxn ang="0">
                  <a:pos x="T8" y="T9"/>
                </a:cxn>
              </a:cxnLst>
              <a:rect l="0" t="0" r="r" b="b"/>
              <a:pathLst>
                <a:path w="50" h="44">
                  <a:moveTo>
                    <a:pt x="39" y="0"/>
                  </a:moveTo>
                  <a:lnTo>
                    <a:pt x="50" y="29"/>
                  </a:lnTo>
                  <a:lnTo>
                    <a:pt x="11" y="44"/>
                  </a:lnTo>
                  <a:lnTo>
                    <a:pt x="0" y="18"/>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0" name="Freeform 758"/>
            <p:cNvSpPr/>
            <p:nvPr/>
          </p:nvSpPr>
          <p:spPr bwMode="auto">
            <a:xfrm>
              <a:off x="17029712" y="2930532"/>
              <a:ext cx="69850" cy="82550"/>
            </a:xfrm>
            <a:custGeom>
              <a:avLst/>
              <a:gdLst>
                <a:gd name="T0" fmla="*/ 26 w 44"/>
                <a:gd name="T1" fmla="*/ 0 h 52"/>
                <a:gd name="T2" fmla="*/ 44 w 44"/>
                <a:gd name="T3" fmla="*/ 39 h 52"/>
                <a:gd name="T4" fmla="*/ 16 w 44"/>
                <a:gd name="T5" fmla="*/ 52 h 52"/>
                <a:gd name="T6" fmla="*/ 0 w 44"/>
                <a:gd name="T7" fmla="*/ 13 h 52"/>
                <a:gd name="T8" fmla="*/ 26 w 44"/>
                <a:gd name="T9" fmla="*/ 0 h 52"/>
              </a:gdLst>
              <a:ahLst/>
              <a:cxnLst>
                <a:cxn ang="0">
                  <a:pos x="T0" y="T1"/>
                </a:cxn>
                <a:cxn ang="0">
                  <a:pos x="T2" y="T3"/>
                </a:cxn>
                <a:cxn ang="0">
                  <a:pos x="T4" y="T5"/>
                </a:cxn>
                <a:cxn ang="0">
                  <a:pos x="T6" y="T7"/>
                </a:cxn>
                <a:cxn ang="0">
                  <a:pos x="T8" y="T9"/>
                </a:cxn>
              </a:cxnLst>
              <a:rect l="0" t="0" r="r" b="b"/>
              <a:pathLst>
                <a:path w="44" h="52">
                  <a:moveTo>
                    <a:pt x="26" y="0"/>
                  </a:moveTo>
                  <a:lnTo>
                    <a:pt x="44" y="39"/>
                  </a:lnTo>
                  <a:lnTo>
                    <a:pt x="16" y="52"/>
                  </a:lnTo>
                  <a:lnTo>
                    <a:pt x="0" y="13"/>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1" name="Freeform 759"/>
            <p:cNvSpPr/>
            <p:nvPr/>
          </p:nvSpPr>
          <p:spPr bwMode="auto">
            <a:xfrm>
              <a:off x="16693162" y="2801944"/>
              <a:ext cx="82550" cy="69850"/>
            </a:xfrm>
            <a:custGeom>
              <a:avLst/>
              <a:gdLst>
                <a:gd name="T0" fmla="*/ 39 w 52"/>
                <a:gd name="T1" fmla="*/ 0 h 44"/>
                <a:gd name="T2" fmla="*/ 52 w 52"/>
                <a:gd name="T3" fmla="*/ 29 h 44"/>
                <a:gd name="T4" fmla="*/ 10 w 52"/>
                <a:gd name="T5" fmla="*/ 44 h 44"/>
                <a:gd name="T6" fmla="*/ 0 w 52"/>
                <a:gd name="T7" fmla="*/ 16 h 44"/>
                <a:gd name="T8" fmla="*/ 39 w 52"/>
                <a:gd name="T9" fmla="*/ 0 h 44"/>
              </a:gdLst>
              <a:ahLst/>
              <a:cxnLst>
                <a:cxn ang="0">
                  <a:pos x="T0" y="T1"/>
                </a:cxn>
                <a:cxn ang="0">
                  <a:pos x="T2" y="T3"/>
                </a:cxn>
                <a:cxn ang="0">
                  <a:pos x="T4" y="T5"/>
                </a:cxn>
                <a:cxn ang="0">
                  <a:pos x="T6" y="T7"/>
                </a:cxn>
                <a:cxn ang="0">
                  <a:pos x="T8" y="T9"/>
                </a:cxn>
              </a:cxnLst>
              <a:rect l="0" t="0" r="r" b="b"/>
              <a:pathLst>
                <a:path w="52" h="44">
                  <a:moveTo>
                    <a:pt x="39" y="0"/>
                  </a:moveTo>
                  <a:lnTo>
                    <a:pt x="52" y="29"/>
                  </a:lnTo>
                  <a:lnTo>
                    <a:pt x="10" y="44"/>
                  </a:lnTo>
                  <a:lnTo>
                    <a:pt x="0" y="16"/>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2" name="Freeform 760"/>
            <p:cNvSpPr/>
            <p:nvPr/>
          </p:nvSpPr>
          <p:spPr bwMode="auto">
            <a:xfrm>
              <a:off x="16834449" y="2465393"/>
              <a:ext cx="69850" cy="82550"/>
            </a:xfrm>
            <a:custGeom>
              <a:avLst/>
              <a:gdLst>
                <a:gd name="T0" fmla="*/ 29 w 44"/>
                <a:gd name="T1" fmla="*/ 0 h 52"/>
                <a:gd name="T2" fmla="*/ 44 w 44"/>
                <a:gd name="T3" fmla="*/ 42 h 52"/>
                <a:gd name="T4" fmla="*/ 16 w 44"/>
                <a:gd name="T5" fmla="*/ 52 h 52"/>
                <a:gd name="T6" fmla="*/ 0 w 44"/>
                <a:gd name="T7" fmla="*/ 13 h 52"/>
                <a:gd name="T8" fmla="*/ 29 w 44"/>
                <a:gd name="T9" fmla="*/ 0 h 52"/>
              </a:gdLst>
              <a:ahLst/>
              <a:cxnLst>
                <a:cxn ang="0">
                  <a:pos x="T0" y="T1"/>
                </a:cxn>
                <a:cxn ang="0">
                  <a:pos x="T2" y="T3"/>
                </a:cxn>
                <a:cxn ang="0">
                  <a:pos x="T4" y="T5"/>
                </a:cxn>
                <a:cxn ang="0">
                  <a:pos x="T6" y="T7"/>
                </a:cxn>
                <a:cxn ang="0">
                  <a:pos x="T8" y="T9"/>
                </a:cxn>
              </a:cxnLst>
              <a:rect l="0" t="0" r="r" b="b"/>
              <a:pathLst>
                <a:path w="44" h="52">
                  <a:moveTo>
                    <a:pt x="29" y="0"/>
                  </a:moveTo>
                  <a:lnTo>
                    <a:pt x="44" y="42"/>
                  </a:lnTo>
                  <a:lnTo>
                    <a:pt x="16" y="52"/>
                  </a:lnTo>
                  <a:lnTo>
                    <a:pt x="0" y="13"/>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3" name="Freeform 761"/>
            <p:cNvSpPr>
              <a:spLocks noEditPoints="1"/>
            </p:cNvSpPr>
            <p:nvPr/>
          </p:nvSpPr>
          <p:spPr bwMode="auto">
            <a:xfrm>
              <a:off x="9987549" y="7938"/>
              <a:ext cx="803277" cy="806452"/>
            </a:xfrm>
            <a:custGeom>
              <a:avLst/>
              <a:gdLst>
                <a:gd name="T0" fmla="*/ 239 w 506"/>
                <a:gd name="T1" fmla="*/ 485 h 508"/>
                <a:gd name="T2" fmla="*/ 267 w 506"/>
                <a:gd name="T3" fmla="*/ 419 h 508"/>
                <a:gd name="T4" fmla="*/ 380 w 506"/>
                <a:gd name="T5" fmla="*/ 359 h 508"/>
                <a:gd name="T6" fmla="*/ 393 w 506"/>
                <a:gd name="T7" fmla="*/ 414 h 508"/>
                <a:gd name="T8" fmla="*/ 427 w 506"/>
                <a:gd name="T9" fmla="*/ 409 h 508"/>
                <a:gd name="T10" fmla="*/ 380 w 506"/>
                <a:gd name="T11" fmla="*/ 359 h 508"/>
                <a:gd name="T12" fmla="*/ 113 w 506"/>
                <a:gd name="T13" fmla="*/ 372 h 508"/>
                <a:gd name="T14" fmla="*/ 100 w 506"/>
                <a:gd name="T15" fmla="*/ 427 h 508"/>
                <a:gd name="T16" fmla="*/ 147 w 506"/>
                <a:gd name="T17" fmla="*/ 380 h 508"/>
                <a:gd name="T18" fmla="*/ 417 w 506"/>
                <a:gd name="T19" fmla="*/ 239 h 508"/>
                <a:gd name="T20" fmla="*/ 485 w 506"/>
                <a:gd name="T21" fmla="*/ 267 h 508"/>
                <a:gd name="T22" fmla="*/ 417 w 506"/>
                <a:gd name="T23" fmla="*/ 239 h 508"/>
                <a:gd name="T24" fmla="*/ 21 w 506"/>
                <a:gd name="T25" fmla="*/ 267 h 508"/>
                <a:gd name="T26" fmla="*/ 89 w 506"/>
                <a:gd name="T27" fmla="*/ 239 h 508"/>
                <a:gd name="T28" fmla="*/ 335 w 506"/>
                <a:gd name="T29" fmla="*/ 160 h 508"/>
                <a:gd name="T30" fmla="*/ 254 w 506"/>
                <a:gd name="T31" fmla="*/ 233 h 508"/>
                <a:gd name="T32" fmla="*/ 191 w 506"/>
                <a:gd name="T33" fmla="*/ 215 h 508"/>
                <a:gd name="T34" fmla="*/ 257 w 506"/>
                <a:gd name="T35" fmla="*/ 278 h 508"/>
                <a:gd name="T36" fmla="*/ 335 w 506"/>
                <a:gd name="T37" fmla="*/ 160 h 508"/>
                <a:gd name="T38" fmla="*/ 393 w 506"/>
                <a:gd name="T39" fmla="*/ 92 h 508"/>
                <a:gd name="T40" fmla="*/ 380 w 506"/>
                <a:gd name="T41" fmla="*/ 147 h 508"/>
                <a:gd name="T42" fmla="*/ 427 w 506"/>
                <a:gd name="T43" fmla="*/ 100 h 508"/>
                <a:gd name="T44" fmla="*/ 100 w 506"/>
                <a:gd name="T45" fmla="*/ 79 h 508"/>
                <a:gd name="T46" fmla="*/ 113 w 506"/>
                <a:gd name="T47" fmla="*/ 134 h 508"/>
                <a:gd name="T48" fmla="*/ 147 w 506"/>
                <a:gd name="T49" fmla="*/ 129 h 508"/>
                <a:gd name="T50" fmla="*/ 100 w 506"/>
                <a:gd name="T51" fmla="*/ 79 h 508"/>
                <a:gd name="T52" fmla="*/ 239 w 506"/>
                <a:gd name="T53" fmla="*/ 89 h 508"/>
                <a:gd name="T54" fmla="*/ 267 w 506"/>
                <a:gd name="T55" fmla="*/ 21 h 508"/>
                <a:gd name="T56" fmla="*/ 254 w 506"/>
                <a:gd name="T57" fmla="*/ 0 h 508"/>
                <a:gd name="T58" fmla="*/ 304 w 506"/>
                <a:gd name="T59" fmla="*/ 5 h 508"/>
                <a:gd name="T60" fmla="*/ 393 w 506"/>
                <a:gd name="T61" fmla="*/ 42 h 508"/>
                <a:gd name="T62" fmla="*/ 451 w 506"/>
                <a:gd name="T63" fmla="*/ 97 h 508"/>
                <a:gd name="T64" fmla="*/ 500 w 506"/>
                <a:gd name="T65" fmla="*/ 197 h 508"/>
                <a:gd name="T66" fmla="*/ 500 w 506"/>
                <a:gd name="T67" fmla="*/ 312 h 508"/>
                <a:gd name="T68" fmla="*/ 451 w 506"/>
                <a:gd name="T69" fmla="*/ 411 h 508"/>
                <a:gd name="T70" fmla="*/ 393 w 506"/>
                <a:gd name="T71" fmla="*/ 464 h 508"/>
                <a:gd name="T72" fmla="*/ 304 w 506"/>
                <a:gd name="T73" fmla="*/ 503 h 508"/>
                <a:gd name="T74" fmla="*/ 254 w 506"/>
                <a:gd name="T75" fmla="*/ 508 h 508"/>
                <a:gd name="T76" fmla="*/ 155 w 506"/>
                <a:gd name="T77" fmla="*/ 487 h 508"/>
                <a:gd name="T78" fmla="*/ 81 w 506"/>
                <a:gd name="T79" fmla="*/ 440 h 508"/>
                <a:gd name="T80" fmla="*/ 26 w 506"/>
                <a:gd name="T81" fmla="*/ 364 h 508"/>
                <a:gd name="T82" fmla="*/ 0 w 506"/>
                <a:gd name="T83" fmla="*/ 254 h 508"/>
                <a:gd name="T84" fmla="*/ 26 w 506"/>
                <a:gd name="T85" fmla="*/ 144 h 508"/>
                <a:gd name="T86" fmla="*/ 81 w 506"/>
                <a:gd name="T87" fmla="*/ 68 h 508"/>
                <a:gd name="T88" fmla="*/ 155 w 506"/>
                <a:gd name="T89" fmla="*/ 21 h 508"/>
                <a:gd name="T90" fmla="*/ 254 w 506"/>
                <a:gd name="T9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6" h="508">
                  <a:moveTo>
                    <a:pt x="239" y="419"/>
                  </a:moveTo>
                  <a:lnTo>
                    <a:pt x="239" y="485"/>
                  </a:lnTo>
                  <a:lnTo>
                    <a:pt x="267" y="485"/>
                  </a:lnTo>
                  <a:lnTo>
                    <a:pt x="267" y="419"/>
                  </a:lnTo>
                  <a:lnTo>
                    <a:pt x="239" y="419"/>
                  </a:lnTo>
                  <a:close/>
                  <a:moveTo>
                    <a:pt x="380" y="359"/>
                  </a:moveTo>
                  <a:lnTo>
                    <a:pt x="359" y="380"/>
                  </a:lnTo>
                  <a:lnTo>
                    <a:pt x="393" y="414"/>
                  </a:lnTo>
                  <a:lnTo>
                    <a:pt x="406" y="427"/>
                  </a:lnTo>
                  <a:lnTo>
                    <a:pt x="427" y="409"/>
                  </a:lnTo>
                  <a:lnTo>
                    <a:pt x="393" y="372"/>
                  </a:lnTo>
                  <a:lnTo>
                    <a:pt x="380" y="359"/>
                  </a:lnTo>
                  <a:close/>
                  <a:moveTo>
                    <a:pt x="126" y="359"/>
                  </a:moveTo>
                  <a:lnTo>
                    <a:pt x="113" y="372"/>
                  </a:lnTo>
                  <a:lnTo>
                    <a:pt x="79" y="409"/>
                  </a:lnTo>
                  <a:lnTo>
                    <a:pt x="100" y="427"/>
                  </a:lnTo>
                  <a:lnTo>
                    <a:pt x="113" y="414"/>
                  </a:lnTo>
                  <a:lnTo>
                    <a:pt x="147" y="380"/>
                  </a:lnTo>
                  <a:lnTo>
                    <a:pt x="126" y="359"/>
                  </a:lnTo>
                  <a:close/>
                  <a:moveTo>
                    <a:pt x="417" y="239"/>
                  </a:moveTo>
                  <a:lnTo>
                    <a:pt x="417" y="267"/>
                  </a:lnTo>
                  <a:lnTo>
                    <a:pt x="485" y="267"/>
                  </a:lnTo>
                  <a:lnTo>
                    <a:pt x="485" y="239"/>
                  </a:lnTo>
                  <a:lnTo>
                    <a:pt x="417" y="239"/>
                  </a:lnTo>
                  <a:close/>
                  <a:moveTo>
                    <a:pt x="21" y="239"/>
                  </a:moveTo>
                  <a:lnTo>
                    <a:pt x="21" y="267"/>
                  </a:lnTo>
                  <a:lnTo>
                    <a:pt x="89" y="267"/>
                  </a:lnTo>
                  <a:lnTo>
                    <a:pt x="89" y="239"/>
                  </a:lnTo>
                  <a:lnTo>
                    <a:pt x="21" y="239"/>
                  </a:lnTo>
                  <a:close/>
                  <a:moveTo>
                    <a:pt x="335" y="160"/>
                  </a:moveTo>
                  <a:lnTo>
                    <a:pt x="257" y="236"/>
                  </a:lnTo>
                  <a:lnTo>
                    <a:pt x="254" y="233"/>
                  </a:lnTo>
                  <a:lnTo>
                    <a:pt x="212" y="194"/>
                  </a:lnTo>
                  <a:lnTo>
                    <a:pt x="191" y="215"/>
                  </a:lnTo>
                  <a:lnTo>
                    <a:pt x="254" y="275"/>
                  </a:lnTo>
                  <a:lnTo>
                    <a:pt x="257" y="278"/>
                  </a:lnTo>
                  <a:lnTo>
                    <a:pt x="356" y="181"/>
                  </a:lnTo>
                  <a:lnTo>
                    <a:pt x="335" y="160"/>
                  </a:lnTo>
                  <a:close/>
                  <a:moveTo>
                    <a:pt x="406" y="79"/>
                  </a:moveTo>
                  <a:lnTo>
                    <a:pt x="393" y="92"/>
                  </a:lnTo>
                  <a:lnTo>
                    <a:pt x="359" y="129"/>
                  </a:lnTo>
                  <a:lnTo>
                    <a:pt x="380" y="147"/>
                  </a:lnTo>
                  <a:lnTo>
                    <a:pt x="393" y="134"/>
                  </a:lnTo>
                  <a:lnTo>
                    <a:pt x="427" y="100"/>
                  </a:lnTo>
                  <a:lnTo>
                    <a:pt x="406" y="79"/>
                  </a:lnTo>
                  <a:close/>
                  <a:moveTo>
                    <a:pt x="100" y="79"/>
                  </a:moveTo>
                  <a:lnTo>
                    <a:pt x="79" y="100"/>
                  </a:lnTo>
                  <a:lnTo>
                    <a:pt x="113" y="134"/>
                  </a:lnTo>
                  <a:lnTo>
                    <a:pt x="126" y="147"/>
                  </a:lnTo>
                  <a:lnTo>
                    <a:pt x="147" y="129"/>
                  </a:lnTo>
                  <a:lnTo>
                    <a:pt x="113" y="92"/>
                  </a:lnTo>
                  <a:lnTo>
                    <a:pt x="100" y="79"/>
                  </a:lnTo>
                  <a:close/>
                  <a:moveTo>
                    <a:pt x="239" y="21"/>
                  </a:moveTo>
                  <a:lnTo>
                    <a:pt x="239" y="89"/>
                  </a:lnTo>
                  <a:lnTo>
                    <a:pt x="267" y="89"/>
                  </a:lnTo>
                  <a:lnTo>
                    <a:pt x="267" y="21"/>
                  </a:lnTo>
                  <a:lnTo>
                    <a:pt x="239" y="21"/>
                  </a:lnTo>
                  <a:close/>
                  <a:moveTo>
                    <a:pt x="254" y="0"/>
                  </a:moveTo>
                  <a:lnTo>
                    <a:pt x="254" y="0"/>
                  </a:lnTo>
                  <a:lnTo>
                    <a:pt x="304" y="5"/>
                  </a:lnTo>
                  <a:lnTo>
                    <a:pt x="351" y="21"/>
                  </a:lnTo>
                  <a:lnTo>
                    <a:pt x="393" y="42"/>
                  </a:lnTo>
                  <a:lnTo>
                    <a:pt x="424" y="68"/>
                  </a:lnTo>
                  <a:lnTo>
                    <a:pt x="451" y="97"/>
                  </a:lnTo>
                  <a:lnTo>
                    <a:pt x="482" y="144"/>
                  </a:lnTo>
                  <a:lnTo>
                    <a:pt x="500" y="197"/>
                  </a:lnTo>
                  <a:lnTo>
                    <a:pt x="506" y="254"/>
                  </a:lnTo>
                  <a:lnTo>
                    <a:pt x="500" y="312"/>
                  </a:lnTo>
                  <a:lnTo>
                    <a:pt x="482" y="364"/>
                  </a:lnTo>
                  <a:lnTo>
                    <a:pt x="451" y="411"/>
                  </a:lnTo>
                  <a:lnTo>
                    <a:pt x="424" y="440"/>
                  </a:lnTo>
                  <a:lnTo>
                    <a:pt x="393" y="464"/>
                  </a:lnTo>
                  <a:lnTo>
                    <a:pt x="351" y="487"/>
                  </a:lnTo>
                  <a:lnTo>
                    <a:pt x="304" y="503"/>
                  </a:lnTo>
                  <a:lnTo>
                    <a:pt x="254" y="508"/>
                  </a:lnTo>
                  <a:lnTo>
                    <a:pt x="254" y="508"/>
                  </a:lnTo>
                  <a:lnTo>
                    <a:pt x="202" y="503"/>
                  </a:lnTo>
                  <a:lnTo>
                    <a:pt x="155" y="487"/>
                  </a:lnTo>
                  <a:lnTo>
                    <a:pt x="113" y="464"/>
                  </a:lnTo>
                  <a:lnTo>
                    <a:pt x="81" y="440"/>
                  </a:lnTo>
                  <a:lnTo>
                    <a:pt x="55" y="411"/>
                  </a:lnTo>
                  <a:lnTo>
                    <a:pt x="26" y="364"/>
                  </a:lnTo>
                  <a:lnTo>
                    <a:pt x="5" y="312"/>
                  </a:lnTo>
                  <a:lnTo>
                    <a:pt x="0" y="254"/>
                  </a:lnTo>
                  <a:lnTo>
                    <a:pt x="5" y="197"/>
                  </a:lnTo>
                  <a:lnTo>
                    <a:pt x="26" y="144"/>
                  </a:lnTo>
                  <a:lnTo>
                    <a:pt x="55" y="97"/>
                  </a:lnTo>
                  <a:lnTo>
                    <a:pt x="81" y="68"/>
                  </a:lnTo>
                  <a:lnTo>
                    <a:pt x="113" y="42"/>
                  </a:lnTo>
                  <a:lnTo>
                    <a:pt x="155" y="21"/>
                  </a:lnTo>
                  <a:lnTo>
                    <a:pt x="202" y="5"/>
                  </a:lnTo>
                  <a:lnTo>
                    <a:pt x="25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4" name="Freeform 762"/>
            <p:cNvSpPr/>
            <p:nvPr/>
          </p:nvSpPr>
          <p:spPr bwMode="auto">
            <a:xfrm>
              <a:off x="14024569" y="831852"/>
              <a:ext cx="336551" cy="74613"/>
            </a:xfrm>
            <a:custGeom>
              <a:avLst/>
              <a:gdLst>
                <a:gd name="T0" fmla="*/ 50 w 212"/>
                <a:gd name="T1" fmla="*/ 0 h 47"/>
                <a:gd name="T2" fmla="*/ 57 w 212"/>
                <a:gd name="T3" fmla="*/ 8 h 47"/>
                <a:gd name="T4" fmla="*/ 65 w 212"/>
                <a:gd name="T5" fmla="*/ 13 h 47"/>
                <a:gd name="T6" fmla="*/ 78 w 212"/>
                <a:gd name="T7" fmla="*/ 13 h 47"/>
                <a:gd name="T8" fmla="*/ 89 w 212"/>
                <a:gd name="T9" fmla="*/ 13 h 47"/>
                <a:gd name="T10" fmla="*/ 99 w 212"/>
                <a:gd name="T11" fmla="*/ 8 h 47"/>
                <a:gd name="T12" fmla="*/ 107 w 212"/>
                <a:gd name="T13" fmla="*/ 0 h 47"/>
                <a:gd name="T14" fmla="*/ 115 w 212"/>
                <a:gd name="T15" fmla="*/ 8 h 47"/>
                <a:gd name="T16" fmla="*/ 123 w 212"/>
                <a:gd name="T17" fmla="*/ 13 h 47"/>
                <a:gd name="T18" fmla="*/ 136 w 212"/>
                <a:gd name="T19" fmla="*/ 13 h 47"/>
                <a:gd name="T20" fmla="*/ 146 w 212"/>
                <a:gd name="T21" fmla="*/ 13 h 47"/>
                <a:gd name="T22" fmla="*/ 157 w 212"/>
                <a:gd name="T23" fmla="*/ 8 h 47"/>
                <a:gd name="T24" fmla="*/ 165 w 212"/>
                <a:gd name="T25" fmla="*/ 0 h 47"/>
                <a:gd name="T26" fmla="*/ 173 w 212"/>
                <a:gd name="T27" fmla="*/ 8 h 47"/>
                <a:gd name="T28" fmla="*/ 180 w 212"/>
                <a:gd name="T29" fmla="*/ 13 h 47"/>
                <a:gd name="T30" fmla="*/ 194 w 212"/>
                <a:gd name="T31" fmla="*/ 13 h 47"/>
                <a:gd name="T32" fmla="*/ 204 w 212"/>
                <a:gd name="T33" fmla="*/ 13 h 47"/>
                <a:gd name="T34" fmla="*/ 212 w 212"/>
                <a:gd name="T35" fmla="*/ 8 h 47"/>
                <a:gd name="T36" fmla="*/ 212 w 212"/>
                <a:gd name="T37" fmla="*/ 29 h 47"/>
                <a:gd name="T38" fmla="*/ 204 w 212"/>
                <a:gd name="T39" fmla="*/ 29 h 47"/>
                <a:gd name="T40" fmla="*/ 196 w 212"/>
                <a:gd name="T41" fmla="*/ 31 h 47"/>
                <a:gd name="T42" fmla="*/ 188 w 212"/>
                <a:gd name="T43" fmla="*/ 36 h 47"/>
                <a:gd name="T44" fmla="*/ 180 w 212"/>
                <a:gd name="T45" fmla="*/ 42 h 47"/>
                <a:gd name="T46" fmla="*/ 173 w 212"/>
                <a:gd name="T47" fmla="*/ 44 h 47"/>
                <a:gd name="T48" fmla="*/ 165 w 212"/>
                <a:gd name="T49" fmla="*/ 47 h 47"/>
                <a:gd name="T50" fmla="*/ 157 w 212"/>
                <a:gd name="T51" fmla="*/ 47 h 47"/>
                <a:gd name="T52" fmla="*/ 149 w 212"/>
                <a:gd name="T53" fmla="*/ 44 h 47"/>
                <a:gd name="T54" fmla="*/ 141 w 212"/>
                <a:gd name="T55" fmla="*/ 42 h 47"/>
                <a:gd name="T56" fmla="*/ 131 w 212"/>
                <a:gd name="T57" fmla="*/ 36 h 47"/>
                <a:gd name="T58" fmla="*/ 120 w 212"/>
                <a:gd name="T59" fmla="*/ 31 h 47"/>
                <a:gd name="T60" fmla="*/ 110 w 212"/>
                <a:gd name="T61" fmla="*/ 31 h 47"/>
                <a:gd name="T62" fmla="*/ 99 w 212"/>
                <a:gd name="T63" fmla="*/ 31 h 47"/>
                <a:gd name="T64" fmla="*/ 89 w 212"/>
                <a:gd name="T65" fmla="*/ 36 h 47"/>
                <a:gd name="T66" fmla="*/ 78 w 212"/>
                <a:gd name="T67" fmla="*/ 42 h 47"/>
                <a:gd name="T68" fmla="*/ 73 w 212"/>
                <a:gd name="T69" fmla="*/ 44 h 47"/>
                <a:gd name="T70" fmla="*/ 65 w 212"/>
                <a:gd name="T71" fmla="*/ 44 h 47"/>
                <a:gd name="T72" fmla="*/ 57 w 212"/>
                <a:gd name="T73" fmla="*/ 44 h 47"/>
                <a:gd name="T74" fmla="*/ 50 w 212"/>
                <a:gd name="T75" fmla="*/ 39 h 47"/>
                <a:gd name="T76" fmla="*/ 36 w 212"/>
                <a:gd name="T77" fmla="*/ 34 h 47"/>
                <a:gd name="T78" fmla="*/ 26 w 212"/>
                <a:gd name="T79" fmla="*/ 31 h 47"/>
                <a:gd name="T80" fmla="*/ 13 w 212"/>
                <a:gd name="T81" fmla="*/ 31 h 47"/>
                <a:gd name="T82" fmla="*/ 5 w 212"/>
                <a:gd name="T83" fmla="*/ 34 h 47"/>
                <a:gd name="T84" fmla="*/ 0 w 212"/>
                <a:gd name="T85" fmla="*/ 36 h 47"/>
                <a:gd name="T86" fmla="*/ 0 w 212"/>
                <a:gd name="T87" fmla="*/ 8 h 47"/>
                <a:gd name="T88" fmla="*/ 8 w 212"/>
                <a:gd name="T89" fmla="*/ 13 h 47"/>
                <a:gd name="T90" fmla="*/ 21 w 212"/>
                <a:gd name="T91" fmla="*/ 13 h 47"/>
                <a:gd name="T92" fmla="*/ 31 w 212"/>
                <a:gd name="T93" fmla="*/ 13 h 47"/>
                <a:gd name="T94" fmla="*/ 42 w 212"/>
                <a:gd name="T95" fmla="*/ 8 h 47"/>
                <a:gd name="T96" fmla="*/ 50 w 212"/>
                <a:gd name="T9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 h="47">
                  <a:moveTo>
                    <a:pt x="50" y="0"/>
                  </a:moveTo>
                  <a:lnTo>
                    <a:pt x="57" y="8"/>
                  </a:lnTo>
                  <a:lnTo>
                    <a:pt x="65" y="13"/>
                  </a:lnTo>
                  <a:lnTo>
                    <a:pt x="78" y="13"/>
                  </a:lnTo>
                  <a:lnTo>
                    <a:pt x="89" y="13"/>
                  </a:lnTo>
                  <a:lnTo>
                    <a:pt x="99" y="8"/>
                  </a:lnTo>
                  <a:lnTo>
                    <a:pt x="107" y="0"/>
                  </a:lnTo>
                  <a:lnTo>
                    <a:pt x="115" y="8"/>
                  </a:lnTo>
                  <a:lnTo>
                    <a:pt x="123" y="13"/>
                  </a:lnTo>
                  <a:lnTo>
                    <a:pt x="136" y="13"/>
                  </a:lnTo>
                  <a:lnTo>
                    <a:pt x="146" y="13"/>
                  </a:lnTo>
                  <a:lnTo>
                    <a:pt x="157" y="8"/>
                  </a:lnTo>
                  <a:lnTo>
                    <a:pt x="165" y="0"/>
                  </a:lnTo>
                  <a:lnTo>
                    <a:pt x="173" y="8"/>
                  </a:lnTo>
                  <a:lnTo>
                    <a:pt x="180" y="13"/>
                  </a:lnTo>
                  <a:lnTo>
                    <a:pt x="194" y="13"/>
                  </a:lnTo>
                  <a:lnTo>
                    <a:pt x="204" y="13"/>
                  </a:lnTo>
                  <a:lnTo>
                    <a:pt x="212" y="8"/>
                  </a:lnTo>
                  <a:lnTo>
                    <a:pt x="212" y="29"/>
                  </a:lnTo>
                  <a:lnTo>
                    <a:pt x="204" y="29"/>
                  </a:lnTo>
                  <a:lnTo>
                    <a:pt x="196" y="31"/>
                  </a:lnTo>
                  <a:lnTo>
                    <a:pt x="188" y="36"/>
                  </a:lnTo>
                  <a:lnTo>
                    <a:pt x="180" y="42"/>
                  </a:lnTo>
                  <a:lnTo>
                    <a:pt x="173" y="44"/>
                  </a:lnTo>
                  <a:lnTo>
                    <a:pt x="165" y="47"/>
                  </a:lnTo>
                  <a:lnTo>
                    <a:pt x="157" y="47"/>
                  </a:lnTo>
                  <a:lnTo>
                    <a:pt x="149" y="44"/>
                  </a:lnTo>
                  <a:lnTo>
                    <a:pt x="141" y="42"/>
                  </a:lnTo>
                  <a:lnTo>
                    <a:pt x="131" y="36"/>
                  </a:lnTo>
                  <a:lnTo>
                    <a:pt x="120" y="31"/>
                  </a:lnTo>
                  <a:lnTo>
                    <a:pt x="110" y="31"/>
                  </a:lnTo>
                  <a:lnTo>
                    <a:pt x="99" y="31"/>
                  </a:lnTo>
                  <a:lnTo>
                    <a:pt x="89" y="36"/>
                  </a:lnTo>
                  <a:lnTo>
                    <a:pt x="78" y="42"/>
                  </a:lnTo>
                  <a:lnTo>
                    <a:pt x="73" y="44"/>
                  </a:lnTo>
                  <a:lnTo>
                    <a:pt x="65" y="44"/>
                  </a:lnTo>
                  <a:lnTo>
                    <a:pt x="57" y="44"/>
                  </a:lnTo>
                  <a:lnTo>
                    <a:pt x="50" y="39"/>
                  </a:lnTo>
                  <a:lnTo>
                    <a:pt x="36" y="34"/>
                  </a:lnTo>
                  <a:lnTo>
                    <a:pt x="26" y="31"/>
                  </a:lnTo>
                  <a:lnTo>
                    <a:pt x="13" y="31"/>
                  </a:lnTo>
                  <a:lnTo>
                    <a:pt x="5" y="34"/>
                  </a:lnTo>
                  <a:lnTo>
                    <a:pt x="0" y="36"/>
                  </a:lnTo>
                  <a:lnTo>
                    <a:pt x="0" y="8"/>
                  </a:lnTo>
                  <a:lnTo>
                    <a:pt x="8" y="13"/>
                  </a:lnTo>
                  <a:lnTo>
                    <a:pt x="21" y="13"/>
                  </a:lnTo>
                  <a:lnTo>
                    <a:pt x="31" y="13"/>
                  </a:lnTo>
                  <a:lnTo>
                    <a:pt x="42" y="8"/>
                  </a:lnTo>
                  <a:lnTo>
                    <a:pt x="5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5" name="Freeform 763"/>
            <p:cNvSpPr/>
            <p:nvPr/>
          </p:nvSpPr>
          <p:spPr bwMode="auto">
            <a:xfrm>
              <a:off x="14024569" y="909640"/>
              <a:ext cx="336551" cy="53975"/>
            </a:xfrm>
            <a:custGeom>
              <a:avLst/>
              <a:gdLst>
                <a:gd name="T0" fmla="*/ 212 w 212"/>
                <a:gd name="T1" fmla="*/ 0 h 34"/>
                <a:gd name="T2" fmla="*/ 212 w 212"/>
                <a:gd name="T3" fmla="*/ 34 h 34"/>
                <a:gd name="T4" fmla="*/ 0 w 212"/>
                <a:gd name="T5" fmla="*/ 34 h 34"/>
                <a:gd name="T6" fmla="*/ 0 w 212"/>
                <a:gd name="T7" fmla="*/ 14 h 34"/>
                <a:gd name="T8" fmla="*/ 5 w 212"/>
                <a:gd name="T9" fmla="*/ 8 h 34"/>
                <a:gd name="T10" fmla="*/ 13 w 212"/>
                <a:gd name="T11" fmla="*/ 6 h 34"/>
                <a:gd name="T12" fmla="*/ 21 w 212"/>
                <a:gd name="T13" fmla="*/ 3 h 34"/>
                <a:gd name="T14" fmla="*/ 31 w 212"/>
                <a:gd name="T15" fmla="*/ 6 h 34"/>
                <a:gd name="T16" fmla="*/ 42 w 212"/>
                <a:gd name="T17" fmla="*/ 11 h 34"/>
                <a:gd name="T18" fmla="*/ 50 w 212"/>
                <a:gd name="T19" fmla="*/ 14 h 34"/>
                <a:gd name="T20" fmla="*/ 60 w 212"/>
                <a:gd name="T21" fmla="*/ 16 h 34"/>
                <a:gd name="T22" fmla="*/ 70 w 212"/>
                <a:gd name="T23" fmla="*/ 16 h 34"/>
                <a:gd name="T24" fmla="*/ 81 w 212"/>
                <a:gd name="T25" fmla="*/ 14 h 34"/>
                <a:gd name="T26" fmla="*/ 89 w 212"/>
                <a:gd name="T27" fmla="*/ 11 h 34"/>
                <a:gd name="T28" fmla="*/ 99 w 212"/>
                <a:gd name="T29" fmla="*/ 6 h 34"/>
                <a:gd name="T30" fmla="*/ 110 w 212"/>
                <a:gd name="T31" fmla="*/ 3 h 34"/>
                <a:gd name="T32" fmla="*/ 118 w 212"/>
                <a:gd name="T33" fmla="*/ 6 h 34"/>
                <a:gd name="T34" fmla="*/ 125 w 212"/>
                <a:gd name="T35" fmla="*/ 8 h 34"/>
                <a:gd name="T36" fmla="*/ 133 w 212"/>
                <a:gd name="T37" fmla="*/ 14 h 34"/>
                <a:gd name="T38" fmla="*/ 144 w 212"/>
                <a:gd name="T39" fmla="*/ 16 h 34"/>
                <a:gd name="T40" fmla="*/ 154 w 212"/>
                <a:gd name="T41" fmla="*/ 19 h 34"/>
                <a:gd name="T42" fmla="*/ 162 w 212"/>
                <a:gd name="T43" fmla="*/ 19 h 34"/>
                <a:gd name="T44" fmla="*/ 175 w 212"/>
                <a:gd name="T45" fmla="*/ 19 h 34"/>
                <a:gd name="T46" fmla="*/ 183 w 212"/>
                <a:gd name="T47" fmla="*/ 14 h 34"/>
                <a:gd name="T48" fmla="*/ 194 w 212"/>
                <a:gd name="T49" fmla="*/ 8 h 34"/>
                <a:gd name="T50" fmla="*/ 199 w 212"/>
                <a:gd name="T51" fmla="*/ 6 h 34"/>
                <a:gd name="T52" fmla="*/ 207 w 212"/>
                <a:gd name="T53" fmla="*/ 3 h 34"/>
                <a:gd name="T54" fmla="*/ 212 w 212"/>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2" h="34">
                  <a:moveTo>
                    <a:pt x="212" y="0"/>
                  </a:moveTo>
                  <a:lnTo>
                    <a:pt x="212" y="34"/>
                  </a:lnTo>
                  <a:lnTo>
                    <a:pt x="0" y="34"/>
                  </a:lnTo>
                  <a:lnTo>
                    <a:pt x="0" y="14"/>
                  </a:lnTo>
                  <a:lnTo>
                    <a:pt x="5" y="8"/>
                  </a:lnTo>
                  <a:lnTo>
                    <a:pt x="13" y="6"/>
                  </a:lnTo>
                  <a:lnTo>
                    <a:pt x="21" y="3"/>
                  </a:lnTo>
                  <a:lnTo>
                    <a:pt x="31" y="6"/>
                  </a:lnTo>
                  <a:lnTo>
                    <a:pt x="42" y="11"/>
                  </a:lnTo>
                  <a:lnTo>
                    <a:pt x="50" y="14"/>
                  </a:lnTo>
                  <a:lnTo>
                    <a:pt x="60" y="16"/>
                  </a:lnTo>
                  <a:lnTo>
                    <a:pt x="70" y="16"/>
                  </a:lnTo>
                  <a:lnTo>
                    <a:pt x="81" y="14"/>
                  </a:lnTo>
                  <a:lnTo>
                    <a:pt x="89" y="11"/>
                  </a:lnTo>
                  <a:lnTo>
                    <a:pt x="99" y="6"/>
                  </a:lnTo>
                  <a:lnTo>
                    <a:pt x="110" y="3"/>
                  </a:lnTo>
                  <a:lnTo>
                    <a:pt x="118" y="6"/>
                  </a:lnTo>
                  <a:lnTo>
                    <a:pt x="125" y="8"/>
                  </a:lnTo>
                  <a:lnTo>
                    <a:pt x="133" y="14"/>
                  </a:lnTo>
                  <a:lnTo>
                    <a:pt x="144" y="16"/>
                  </a:lnTo>
                  <a:lnTo>
                    <a:pt x="154" y="19"/>
                  </a:lnTo>
                  <a:lnTo>
                    <a:pt x="162" y="19"/>
                  </a:lnTo>
                  <a:lnTo>
                    <a:pt x="175" y="19"/>
                  </a:lnTo>
                  <a:lnTo>
                    <a:pt x="183" y="14"/>
                  </a:lnTo>
                  <a:lnTo>
                    <a:pt x="194" y="8"/>
                  </a:lnTo>
                  <a:lnTo>
                    <a:pt x="199" y="6"/>
                  </a:lnTo>
                  <a:lnTo>
                    <a:pt x="207" y="3"/>
                  </a:lnTo>
                  <a:lnTo>
                    <a:pt x="21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6" name="Freeform 764"/>
            <p:cNvSpPr/>
            <p:nvPr/>
          </p:nvSpPr>
          <p:spPr bwMode="auto">
            <a:xfrm>
              <a:off x="14011869" y="677864"/>
              <a:ext cx="365126" cy="166688"/>
            </a:xfrm>
            <a:custGeom>
              <a:avLst/>
              <a:gdLst>
                <a:gd name="T0" fmla="*/ 102 w 230"/>
                <a:gd name="T1" fmla="*/ 0 h 105"/>
                <a:gd name="T2" fmla="*/ 107 w 230"/>
                <a:gd name="T3" fmla="*/ 2 h 105"/>
                <a:gd name="T4" fmla="*/ 115 w 230"/>
                <a:gd name="T5" fmla="*/ 5 h 105"/>
                <a:gd name="T6" fmla="*/ 120 w 230"/>
                <a:gd name="T7" fmla="*/ 2 h 105"/>
                <a:gd name="T8" fmla="*/ 126 w 230"/>
                <a:gd name="T9" fmla="*/ 0 h 105"/>
                <a:gd name="T10" fmla="*/ 126 w 230"/>
                <a:gd name="T11" fmla="*/ 26 h 105"/>
                <a:gd name="T12" fmla="*/ 230 w 230"/>
                <a:gd name="T13" fmla="*/ 26 h 105"/>
                <a:gd name="T14" fmla="*/ 230 w 230"/>
                <a:gd name="T15" fmla="*/ 76 h 105"/>
                <a:gd name="T16" fmla="*/ 228 w 230"/>
                <a:gd name="T17" fmla="*/ 86 h 105"/>
                <a:gd name="T18" fmla="*/ 223 w 230"/>
                <a:gd name="T19" fmla="*/ 94 h 105"/>
                <a:gd name="T20" fmla="*/ 223 w 230"/>
                <a:gd name="T21" fmla="*/ 94 h 105"/>
                <a:gd name="T22" fmla="*/ 220 w 230"/>
                <a:gd name="T23" fmla="*/ 94 h 105"/>
                <a:gd name="T24" fmla="*/ 215 w 230"/>
                <a:gd name="T25" fmla="*/ 99 h 105"/>
                <a:gd name="T26" fmla="*/ 209 w 230"/>
                <a:gd name="T27" fmla="*/ 102 h 105"/>
                <a:gd name="T28" fmla="*/ 202 w 230"/>
                <a:gd name="T29" fmla="*/ 105 h 105"/>
                <a:gd name="T30" fmla="*/ 191 w 230"/>
                <a:gd name="T31" fmla="*/ 102 h 105"/>
                <a:gd name="T32" fmla="*/ 183 w 230"/>
                <a:gd name="T33" fmla="*/ 99 h 105"/>
                <a:gd name="T34" fmla="*/ 178 w 230"/>
                <a:gd name="T35" fmla="*/ 91 h 105"/>
                <a:gd name="T36" fmla="*/ 173 w 230"/>
                <a:gd name="T37" fmla="*/ 84 h 105"/>
                <a:gd name="T38" fmla="*/ 173 w 230"/>
                <a:gd name="T39" fmla="*/ 76 h 105"/>
                <a:gd name="T40" fmla="*/ 170 w 230"/>
                <a:gd name="T41" fmla="*/ 84 h 105"/>
                <a:gd name="T42" fmla="*/ 165 w 230"/>
                <a:gd name="T43" fmla="*/ 91 h 105"/>
                <a:gd name="T44" fmla="*/ 160 w 230"/>
                <a:gd name="T45" fmla="*/ 99 h 105"/>
                <a:gd name="T46" fmla="*/ 152 w 230"/>
                <a:gd name="T47" fmla="*/ 102 h 105"/>
                <a:gd name="T48" fmla="*/ 144 w 230"/>
                <a:gd name="T49" fmla="*/ 105 h 105"/>
                <a:gd name="T50" fmla="*/ 133 w 230"/>
                <a:gd name="T51" fmla="*/ 102 h 105"/>
                <a:gd name="T52" fmla="*/ 126 w 230"/>
                <a:gd name="T53" fmla="*/ 99 h 105"/>
                <a:gd name="T54" fmla="*/ 120 w 230"/>
                <a:gd name="T55" fmla="*/ 91 h 105"/>
                <a:gd name="T56" fmla="*/ 115 w 230"/>
                <a:gd name="T57" fmla="*/ 84 h 105"/>
                <a:gd name="T58" fmla="*/ 115 w 230"/>
                <a:gd name="T59" fmla="*/ 76 h 105"/>
                <a:gd name="T60" fmla="*/ 113 w 230"/>
                <a:gd name="T61" fmla="*/ 84 h 105"/>
                <a:gd name="T62" fmla="*/ 110 w 230"/>
                <a:gd name="T63" fmla="*/ 91 h 105"/>
                <a:gd name="T64" fmla="*/ 102 w 230"/>
                <a:gd name="T65" fmla="*/ 99 h 105"/>
                <a:gd name="T66" fmla="*/ 94 w 230"/>
                <a:gd name="T67" fmla="*/ 102 h 105"/>
                <a:gd name="T68" fmla="*/ 86 w 230"/>
                <a:gd name="T69" fmla="*/ 105 h 105"/>
                <a:gd name="T70" fmla="*/ 76 w 230"/>
                <a:gd name="T71" fmla="*/ 102 h 105"/>
                <a:gd name="T72" fmla="*/ 68 w 230"/>
                <a:gd name="T73" fmla="*/ 99 h 105"/>
                <a:gd name="T74" fmla="*/ 63 w 230"/>
                <a:gd name="T75" fmla="*/ 91 h 105"/>
                <a:gd name="T76" fmla="*/ 58 w 230"/>
                <a:gd name="T77" fmla="*/ 84 h 105"/>
                <a:gd name="T78" fmla="*/ 58 w 230"/>
                <a:gd name="T79" fmla="*/ 76 h 105"/>
                <a:gd name="T80" fmla="*/ 55 w 230"/>
                <a:gd name="T81" fmla="*/ 84 h 105"/>
                <a:gd name="T82" fmla="*/ 52 w 230"/>
                <a:gd name="T83" fmla="*/ 91 h 105"/>
                <a:gd name="T84" fmla="*/ 44 w 230"/>
                <a:gd name="T85" fmla="*/ 99 h 105"/>
                <a:gd name="T86" fmla="*/ 37 w 230"/>
                <a:gd name="T87" fmla="*/ 102 h 105"/>
                <a:gd name="T88" fmla="*/ 29 w 230"/>
                <a:gd name="T89" fmla="*/ 105 h 105"/>
                <a:gd name="T90" fmla="*/ 21 w 230"/>
                <a:gd name="T91" fmla="*/ 102 h 105"/>
                <a:gd name="T92" fmla="*/ 13 w 230"/>
                <a:gd name="T93" fmla="*/ 99 h 105"/>
                <a:gd name="T94" fmla="*/ 8 w 230"/>
                <a:gd name="T95" fmla="*/ 94 h 105"/>
                <a:gd name="T96" fmla="*/ 8 w 230"/>
                <a:gd name="T97" fmla="*/ 94 h 105"/>
                <a:gd name="T98" fmla="*/ 5 w 230"/>
                <a:gd name="T99" fmla="*/ 94 h 105"/>
                <a:gd name="T100" fmla="*/ 0 w 230"/>
                <a:gd name="T101" fmla="*/ 86 h 105"/>
                <a:gd name="T102" fmla="*/ 0 w 230"/>
                <a:gd name="T103" fmla="*/ 76 h 105"/>
                <a:gd name="T104" fmla="*/ 0 w 230"/>
                <a:gd name="T105" fmla="*/ 26 h 105"/>
                <a:gd name="T106" fmla="*/ 102 w 230"/>
                <a:gd name="T107" fmla="*/ 26 h 105"/>
                <a:gd name="T108" fmla="*/ 102 w 230"/>
                <a:gd name="T10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 h="105">
                  <a:moveTo>
                    <a:pt x="102" y="0"/>
                  </a:moveTo>
                  <a:lnTo>
                    <a:pt x="107" y="2"/>
                  </a:lnTo>
                  <a:lnTo>
                    <a:pt x="115" y="5"/>
                  </a:lnTo>
                  <a:lnTo>
                    <a:pt x="120" y="2"/>
                  </a:lnTo>
                  <a:lnTo>
                    <a:pt x="126" y="0"/>
                  </a:lnTo>
                  <a:lnTo>
                    <a:pt x="126" y="26"/>
                  </a:lnTo>
                  <a:lnTo>
                    <a:pt x="230" y="26"/>
                  </a:lnTo>
                  <a:lnTo>
                    <a:pt x="230" y="76"/>
                  </a:lnTo>
                  <a:lnTo>
                    <a:pt x="228" y="86"/>
                  </a:lnTo>
                  <a:lnTo>
                    <a:pt x="223" y="94"/>
                  </a:lnTo>
                  <a:lnTo>
                    <a:pt x="223" y="94"/>
                  </a:lnTo>
                  <a:lnTo>
                    <a:pt x="220" y="94"/>
                  </a:lnTo>
                  <a:lnTo>
                    <a:pt x="215" y="99"/>
                  </a:lnTo>
                  <a:lnTo>
                    <a:pt x="209" y="102"/>
                  </a:lnTo>
                  <a:lnTo>
                    <a:pt x="202" y="105"/>
                  </a:lnTo>
                  <a:lnTo>
                    <a:pt x="191" y="102"/>
                  </a:lnTo>
                  <a:lnTo>
                    <a:pt x="183" y="99"/>
                  </a:lnTo>
                  <a:lnTo>
                    <a:pt x="178" y="91"/>
                  </a:lnTo>
                  <a:lnTo>
                    <a:pt x="173" y="84"/>
                  </a:lnTo>
                  <a:lnTo>
                    <a:pt x="173" y="76"/>
                  </a:lnTo>
                  <a:lnTo>
                    <a:pt x="170" y="84"/>
                  </a:lnTo>
                  <a:lnTo>
                    <a:pt x="165" y="91"/>
                  </a:lnTo>
                  <a:lnTo>
                    <a:pt x="160" y="99"/>
                  </a:lnTo>
                  <a:lnTo>
                    <a:pt x="152" y="102"/>
                  </a:lnTo>
                  <a:lnTo>
                    <a:pt x="144" y="105"/>
                  </a:lnTo>
                  <a:lnTo>
                    <a:pt x="133" y="102"/>
                  </a:lnTo>
                  <a:lnTo>
                    <a:pt x="126" y="99"/>
                  </a:lnTo>
                  <a:lnTo>
                    <a:pt x="120" y="91"/>
                  </a:lnTo>
                  <a:lnTo>
                    <a:pt x="115" y="84"/>
                  </a:lnTo>
                  <a:lnTo>
                    <a:pt x="115" y="76"/>
                  </a:lnTo>
                  <a:lnTo>
                    <a:pt x="113" y="84"/>
                  </a:lnTo>
                  <a:lnTo>
                    <a:pt x="110" y="91"/>
                  </a:lnTo>
                  <a:lnTo>
                    <a:pt x="102" y="99"/>
                  </a:lnTo>
                  <a:lnTo>
                    <a:pt x="94" y="102"/>
                  </a:lnTo>
                  <a:lnTo>
                    <a:pt x="86" y="105"/>
                  </a:lnTo>
                  <a:lnTo>
                    <a:pt x="76" y="102"/>
                  </a:lnTo>
                  <a:lnTo>
                    <a:pt x="68" y="99"/>
                  </a:lnTo>
                  <a:lnTo>
                    <a:pt x="63" y="91"/>
                  </a:lnTo>
                  <a:lnTo>
                    <a:pt x="58" y="84"/>
                  </a:lnTo>
                  <a:lnTo>
                    <a:pt x="58" y="76"/>
                  </a:lnTo>
                  <a:lnTo>
                    <a:pt x="55" y="84"/>
                  </a:lnTo>
                  <a:lnTo>
                    <a:pt x="52" y="91"/>
                  </a:lnTo>
                  <a:lnTo>
                    <a:pt x="44" y="99"/>
                  </a:lnTo>
                  <a:lnTo>
                    <a:pt x="37" y="102"/>
                  </a:lnTo>
                  <a:lnTo>
                    <a:pt x="29" y="105"/>
                  </a:lnTo>
                  <a:lnTo>
                    <a:pt x="21" y="102"/>
                  </a:lnTo>
                  <a:lnTo>
                    <a:pt x="13" y="99"/>
                  </a:lnTo>
                  <a:lnTo>
                    <a:pt x="8" y="94"/>
                  </a:lnTo>
                  <a:lnTo>
                    <a:pt x="8" y="94"/>
                  </a:lnTo>
                  <a:lnTo>
                    <a:pt x="5" y="94"/>
                  </a:lnTo>
                  <a:lnTo>
                    <a:pt x="0" y="86"/>
                  </a:lnTo>
                  <a:lnTo>
                    <a:pt x="0" y="76"/>
                  </a:lnTo>
                  <a:lnTo>
                    <a:pt x="0" y="26"/>
                  </a:lnTo>
                  <a:lnTo>
                    <a:pt x="102" y="26"/>
                  </a:lnTo>
                  <a:lnTo>
                    <a:pt x="10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7" name="Freeform 765"/>
            <p:cNvSpPr/>
            <p:nvPr/>
          </p:nvSpPr>
          <p:spPr bwMode="auto">
            <a:xfrm>
              <a:off x="13991232" y="976315"/>
              <a:ext cx="406401" cy="50800"/>
            </a:xfrm>
            <a:custGeom>
              <a:avLst/>
              <a:gdLst>
                <a:gd name="T0" fmla="*/ 0 w 256"/>
                <a:gd name="T1" fmla="*/ 0 h 32"/>
                <a:gd name="T2" fmla="*/ 256 w 256"/>
                <a:gd name="T3" fmla="*/ 0 h 32"/>
                <a:gd name="T4" fmla="*/ 249 w 256"/>
                <a:gd name="T5" fmla="*/ 11 h 32"/>
                <a:gd name="T6" fmla="*/ 230 w 256"/>
                <a:gd name="T7" fmla="*/ 19 h 32"/>
                <a:gd name="T8" fmla="*/ 204 w 256"/>
                <a:gd name="T9" fmla="*/ 24 h 32"/>
                <a:gd name="T10" fmla="*/ 167 w 256"/>
                <a:gd name="T11" fmla="*/ 29 h 32"/>
                <a:gd name="T12" fmla="*/ 128 w 256"/>
                <a:gd name="T13" fmla="*/ 32 h 32"/>
                <a:gd name="T14" fmla="*/ 86 w 256"/>
                <a:gd name="T15" fmla="*/ 29 h 32"/>
                <a:gd name="T16" fmla="*/ 52 w 256"/>
                <a:gd name="T17" fmla="*/ 24 h 32"/>
                <a:gd name="T18" fmla="*/ 23 w 256"/>
                <a:gd name="T19" fmla="*/ 19 h 32"/>
                <a:gd name="T20" fmla="*/ 5 w 256"/>
                <a:gd name="T21" fmla="*/ 11 h 32"/>
                <a:gd name="T22" fmla="*/ 0 w 256"/>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32">
                  <a:moveTo>
                    <a:pt x="0" y="0"/>
                  </a:moveTo>
                  <a:lnTo>
                    <a:pt x="256" y="0"/>
                  </a:lnTo>
                  <a:lnTo>
                    <a:pt x="249" y="11"/>
                  </a:lnTo>
                  <a:lnTo>
                    <a:pt x="230" y="19"/>
                  </a:lnTo>
                  <a:lnTo>
                    <a:pt x="204" y="24"/>
                  </a:lnTo>
                  <a:lnTo>
                    <a:pt x="167" y="29"/>
                  </a:lnTo>
                  <a:lnTo>
                    <a:pt x="128" y="32"/>
                  </a:lnTo>
                  <a:lnTo>
                    <a:pt x="86" y="29"/>
                  </a:lnTo>
                  <a:lnTo>
                    <a:pt x="52" y="24"/>
                  </a:lnTo>
                  <a:lnTo>
                    <a:pt x="23" y="19"/>
                  </a:lnTo>
                  <a:lnTo>
                    <a:pt x="5" y="1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8" name="Freeform 766"/>
            <p:cNvSpPr/>
            <p:nvPr/>
          </p:nvSpPr>
          <p:spPr bwMode="auto">
            <a:xfrm>
              <a:off x="14169032" y="590551"/>
              <a:ext cx="50800" cy="82550"/>
            </a:xfrm>
            <a:custGeom>
              <a:avLst/>
              <a:gdLst>
                <a:gd name="T0" fmla="*/ 14 w 32"/>
                <a:gd name="T1" fmla="*/ 0 h 52"/>
                <a:gd name="T2" fmla="*/ 14 w 32"/>
                <a:gd name="T3" fmla="*/ 0 h 52"/>
                <a:gd name="T4" fmla="*/ 19 w 32"/>
                <a:gd name="T5" fmla="*/ 0 h 52"/>
                <a:gd name="T6" fmla="*/ 21 w 32"/>
                <a:gd name="T7" fmla="*/ 5 h 52"/>
                <a:gd name="T8" fmla="*/ 24 w 32"/>
                <a:gd name="T9" fmla="*/ 10 h 52"/>
                <a:gd name="T10" fmla="*/ 27 w 32"/>
                <a:gd name="T11" fmla="*/ 18 h 52"/>
                <a:gd name="T12" fmla="*/ 29 w 32"/>
                <a:gd name="T13" fmla="*/ 23 h 52"/>
                <a:gd name="T14" fmla="*/ 32 w 32"/>
                <a:gd name="T15" fmla="*/ 31 h 52"/>
                <a:gd name="T16" fmla="*/ 32 w 32"/>
                <a:gd name="T17" fmla="*/ 34 h 52"/>
                <a:gd name="T18" fmla="*/ 29 w 32"/>
                <a:gd name="T19" fmla="*/ 39 h 52"/>
                <a:gd name="T20" fmla="*/ 27 w 32"/>
                <a:gd name="T21" fmla="*/ 44 h 52"/>
                <a:gd name="T22" fmla="*/ 21 w 32"/>
                <a:gd name="T23" fmla="*/ 50 h 52"/>
                <a:gd name="T24" fmla="*/ 19 w 32"/>
                <a:gd name="T25" fmla="*/ 52 h 52"/>
                <a:gd name="T26" fmla="*/ 16 w 32"/>
                <a:gd name="T27" fmla="*/ 52 h 52"/>
                <a:gd name="T28" fmla="*/ 11 w 32"/>
                <a:gd name="T29" fmla="*/ 52 h 52"/>
                <a:gd name="T30" fmla="*/ 8 w 32"/>
                <a:gd name="T31" fmla="*/ 50 h 52"/>
                <a:gd name="T32" fmla="*/ 3 w 32"/>
                <a:gd name="T33" fmla="*/ 44 h 52"/>
                <a:gd name="T34" fmla="*/ 0 w 32"/>
                <a:gd name="T35" fmla="*/ 39 h 52"/>
                <a:gd name="T36" fmla="*/ 0 w 32"/>
                <a:gd name="T37" fmla="*/ 34 h 52"/>
                <a:gd name="T38" fmla="*/ 0 w 32"/>
                <a:gd name="T39" fmla="*/ 31 h 52"/>
                <a:gd name="T40" fmla="*/ 0 w 32"/>
                <a:gd name="T41" fmla="*/ 23 h 52"/>
                <a:gd name="T42" fmla="*/ 3 w 32"/>
                <a:gd name="T43" fmla="*/ 18 h 52"/>
                <a:gd name="T44" fmla="*/ 6 w 32"/>
                <a:gd name="T45" fmla="*/ 10 h 52"/>
                <a:gd name="T46" fmla="*/ 8 w 32"/>
                <a:gd name="T47" fmla="*/ 5 h 52"/>
                <a:gd name="T48" fmla="*/ 11 w 32"/>
                <a:gd name="T49" fmla="*/ 0 h 52"/>
                <a:gd name="T50" fmla="*/ 14 w 32"/>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52">
                  <a:moveTo>
                    <a:pt x="14" y="0"/>
                  </a:moveTo>
                  <a:lnTo>
                    <a:pt x="14" y="0"/>
                  </a:lnTo>
                  <a:lnTo>
                    <a:pt x="19" y="0"/>
                  </a:lnTo>
                  <a:lnTo>
                    <a:pt x="21" y="5"/>
                  </a:lnTo>
                  <a:lnTo>
                    <a:pt x="24" y="10"/>
                  </a:lnTo>
                  <a:lnTo>
                    <a:pt x="27" y="18"/>
                  </a:lnTo>
                  <a:lnTo>
                    <a:pt x="29" y="23"/>
                  </a:lnTo>
                  <a:lnTo>
                    <a:pt x="32" y="31"/>
                  </a:lnTo>
                  <a:lnTo>
                    <a:pt x="32" y="34"/>
                  </a:lnTo>
                  <a:lnTo>
                    <a:pt x="29" y="39"/>
                  </a:lnTo>
                  <a:lnTo>
                    <a:pt x="27" y="44"/>
                  </a:lnTo>
                  <a:lnTo>
                    <a:pt x="21" y="50"/>
                  </a:lnTo>
                  <a:lnTo>
                    <a:pt x="19" y="52"/>
                  </a:lnTo>
                  <a:lnTo>
                    <a:pt x="16" y="52"/>
                  </a:lnTo>
                  <a:lnTo>
                    <a:pt x="11" y="52"/>
                  </a:lnTo>
                  <a:lnTo>
                    <a:pt x="8" y="50"/>
                  </a:lnTo>
                  <a:lnTo>
                    <a:pt x="3" y="44"/>
                  </a:lnTo>
                  <a:lnTo>
                    <a:pt x="0" y="39"/>
                  </a:lnTo>
                  <a:lnTo>
                    <a:pt x="0" y="34"/>
                  </a:lnTo>
                  <a:lnTo>
                    <a:pt x="0" y="31"/>
                  </a:lnTo>
                  <a:lnTo>
                    <a:pt x="0" y="23"/>
                  </a:lnTo>
                  <a:lnTo>
                    <a:pt x="3" y="18"/>
                  </a:lnTo>
                  <a:lnTo>
                    <a:pt x="6" y="10"/>
                  </a:lnTo>
                  <a:lnTo>
                    <a:pt x="8" y="5"/>
                  </a:lnTo>
                  <a:lnTo>
                    <a:pt x="11" y="0"/>
                  </a:lnTo>
                  <a:lnTo>
                    <a:pt x="1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59" name="Freeform 767"/>
            <p:cNvSpPr/>
            <p:nvPr/>
          </p:nvSpPr>
          <p:spPr bwMode="auto">
            <a:xfrm>
              <a:off x="12340228" y="685802"/>
              <a:ext cx="379413" cy="727077"/>
            </a:xfrm>
            <a:custGeom>
              <a:avLst/>
              <a:gdLst>
                <a:gd name="T0" fmla="*/ 139 w 239"/>
                <a:gd name="T1" fmla="*/ 0 h 458"/>
                <a:gd name="T2" fmla="*/ 199 w 239"/>
                <a:gd name="T3" fmla="*/ 21 h 458"/>
                <a:gd name="T4" fmla="*/ 233 w 239"/>
                <a:gd name="T5" fmla="*/ 73 h 458"/>
                <a:gd name="T6" fmla="*/ 239 w 239"/>
                <a:gd name="T7" fmla="*/ 338 h 458"/>
                <a:gd name="T8" fmla="*/ 205 w 239"/>
                <a:gd name="T9" fmla="*/ 110 h 458"/>
                <a:gd name="T10" fmla="*/ 194 w 239"/>
                <a:gd name="T11" fmla="*/ 68 h 458"/>
                <a:gd name="T12" fmla="*/ 163 w 239"/>
                <a:gd name="T13" fmla="*/ 39 h 458"/>
                <a:gd name="T14" fmla="*/ 95 w 239"/>
                <a:gd name="T15" fmla="*/ 34 h 458"/>
                <a:gd name="T16" fmla="*/ 61 w 239"/>
                <a:gd name="T17" fmla="*/ 47 h 458"/>
                <a:gd name="T18" fmla="*/ 37 w 239"/>
                <a:gd name="T19" fmla="*/ 81 h 458"/>
                <a:gd name="T20" fmla="*/ 34 w 239"/>
                <a:gd name="T21" fmla="*/ 348 h 458"/>
                <a:gd name="T22" fmla="*/ 42 w 239"/>
                <a:gd name="T23" fmla="*/ 390 h 458"/>
                <a:gd name="T24" fmla="*/ 68 w 239"/>
                <a:gd name="T25" fmla="*/ 416 h 458"/>
                <a:gd name="T26" fmla="*/ 116 w 239"/>
                <a:gd name="T27" fmla="*/ 419 h 458"/>
                <a:gd name="T28" fmla="*/ 147 w 239"/>
                <a:gd name="T29" fmla="*/ 388 h 458"/>
                <a:gd name="T30" fmla="*/ 152 w 239"/>
                <a:gd name="T31" fmla="*/ 189 h 458"/>
                <a:gd name="T32" fmla="*/ 144 w 239"/>
                <a:gd name="T33" fmla="*/ 170 h 458"/>
                <a:gd name="T34" fmla="*/ 131 w 239"/>
                <a:gd name="T35" fmla="*/ 160 h 458"/>
                <a:gd name="T36" fmla="*/ 116 w 239"/>
                <a:gd name="T37" fmla="*/ 157 h 458"/>
                <a:gd name="T38" fmla="*/ 100 w 239"/>
                <a:gd name="T39" fmla="*/ 162 h 458"/>
                <a:gd name="T40" fmla="*/ 92 w 239"/>
                <a:gd name="T41" fmla="*/ 175 h 458"/>
                <a:gd name="T42" fmla="*/ 87 w 239"/>
                <a:gd name="T43" fmla="*/ 189 h 458"/>
                <a:gd name="T44" fmla="*/ 53 w 239"/>
                <a:gd name="T45" fmla="*/ 338 h 458"/>
                <a:gd name="T46" fmla="*/ 58 w 239"/>
                <a:gd name="T47" fmla="*/ 162 h 458"/>
                <a:gd name="T48" fmla="*/ 89 w 239"/>
                <a:gd name="T49" fmla="*/ 128 h 458"/>
                <a:gd name="T50" fmla="*/ 121 w 239"/>
                <a:gd name="T51" fmla="*/ 123 h 458"/>
                <a:gd name="T52" fmla="*/ 168 w 239"/>
                <a:gd name="T53" fmla="*/ 141 h 458"/>
                <a:gd name="T54" fmla="*/ 186 w 239"/>
                <a:gd name="T55" fmla="*/ 189 h 458"/>
                <a:gd name="T56" fmla="*/ 178 w 239"/>
                <a:gd name="T57" fmla="*/ 403 h 458"/>
                <a:gd name="T58" fmla="*/ 129 w 239"/>
                <a:gd name="T59" fmla="*/ 450 h 458"/>
                <a:gd name="T60" fmla="*/ 89 w 239"/>
                <a:gd name="T61" fmla="*/ 458 h 458"/>
                <a:gd name="T62" fmla="*/ 26 w 239"/>
                <a:gd name="T63" fmla="*/ 429 h 458"/>
                <a:gd name="T64" fmla="*/ 0 w 239"/>
                <a:gd name="T65" fmla="*/ 364 h 458"/>
                <a:gd name="T66" fmla="*/ 3 w 239"/>
                <a:gd name="T67" fmla="*/ 73 h 458"/>
                <a:gd name="T68" fmla="*/ 37 w 239"/>
                <a:gd name="T69" fmla="*/ 21 h 458"/>
                <a:gd name="T70" fmla="*/ 95 w 239"/>
                <a:gd name="T7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9" h="458">
                  <a:moveTo>
                    <a:pt x="95" y="0"/>
                  </a:moveTo>
                  <a:lnTo>
                    <a:pt x="139" y="0"/>
                  </a:lnTo>
                  <a:lnTo>
                    <a:pt x="173" y="5"/>
                  </a:lnTo>
                  <a:lnTo>
                    <a:pt x="199" y="21"/>
                  </a:lnTo>
                  <a:lnTo>
                    <a:pt x="220" y="45"/>
                  </a:lnTo>
                  <a:lnTo>
                    <a:pt x="233" y="73"/>
                  </a:lnTo>
                  <a:lnTo>
                    <a:pt x="239" y="110"/>
                  </a:lnTo>
                  <a:lnTo>
                    <a:pt x="239" y="338"/>
                  </a:lnTo>
                  <a:lnTo>
                    <a:pt x="205" y="338"/>
                  </a:lnTo>
                  <a:lnTo>
                    <a:pt x="205" y="110"/>
                  </a:lnTo>
                  <a:lnTo>
                    <a:pt x="202" y="89"/>
                  </a:lnTo>
                  <a:lnTo>
                    <a:pt x="194" y="68"/>
                  </a:lnTo>
                  <a:lnTo>
                    <a:pt x="181" y="50"/>
                  </a:lnTo>
                  <a:lnTo>
                    <a:pt x="163" y="39"/>
                  </a:lnTo>
                  <a:lnTo>
                    <a:pt x="139" y="34"/>
                  </a:lnTo>
                  <a:lnTo>
                    <a:pt x="95" y="34"/>
                  </a:lnTo>
                  <a:lnTo>
                    <a:pt x="76" y="37"/>
                  </a:lnTo>
                  <a:lnTo>
                    <a:pt x="61" y="47"/>
                  </a:lnTo>
                  <a:lnTo>
                    <a:pt x="47" y="60"/>
                  </a:lnTo>
                  <a:lnTo>
                    <a:pt x="37" y="81"/>
                  </a:lnTo>
                  <a:lnTo>
                    <a:pt x="34" y="110"/>
                  </a:lnTo>
                  <a:lnTo>
                    <a:pt x="34" y="348"/>
                  </a:lnTo>
                  <a:lnTo>
                    <a:pt x="37" y="372"/>
                  </a:lnTo>
                  <a:lnTo>
                    <a:pt x="42" y="390"/>
                  </a:lnTo>
                  <a:lnTo>
                    <a:pt x="50" y="403"/>
                  </a:lnTo>
                  <a:lnTo>
                    <a:pt x="68" y="416"/>
                  </a:lnTo>
                  <a:lnTo>
                    <a:pt x="92" y="424"/>
                  </a:lnTo>
                  <a:lnTo>
                    <a:pt x="116" y="419"/>
                  </a:lnTo>
                  <a:lnTo>
                    <a:pt x="134" y="406"/>
                  </a:lnTo>
                  <a:lnTo>
                    <a:pt x="147" y="388"/>
                  </a:lnTo>
                  <a:lnTo>
                    <a:pt x="152" y="364"/>
                  </a:lnTo>
                  <a:lnTo>
                    <a:pt x="152" y="189"/>
                  </a:lnTo>
                  <a:lnTo>
                    <a:pt x="150" y="178"/>
                  </a:lnTo>
                  <a:lnTo>
                    <a:pt x="144" y="170"/>
                  </a:lnTo>
                  <a:lnTo>
                    <a:pt x="139" y="165"/>
                  </a:lnTo>
                  <a:lnTo>
                    <a:pt x="131" y="160"/>
                  </a:lnTo>
                  <a:lnTo>
                    <a:pt x="121" y="157"/>
                  </a:lnTo>
                  <a:lnTo>
                    <a:pt x="116" y="157"/>
                  </a:lnTo>
                  <a:lnTo>
                    <a:pt x="105" y="160"/>
                  </a:lnTo>
                  <a:lnTo>
                    <a:pt x="100" y="162"/>
                  </a:lnTo>
                  <a:lnTo>
                    <a:pt x="95" y="168"/>
                  </a:lnTo>
                  <a:lnTo>
                    <a:pt x="92" y="175"/>
                  </a:lnTo>
                  <a:lnTo>
                    <a:pt x="89" y="181"/>
                  </a:lnTo>
                  <a:lnTo>
                    <a:pt x="87" y="189"/>
                  </a:lnTo>
                  <a:lnTo>
                    <a:pt x="87" y="338"/>
                  </a:lnTo>
                  <a:lnTo>
                    <a:pt x="53" y="338"/>
                  </a:lnTo>
                  <a:lnTo>
                    <a:pt x="53" y="189"/>
                  </a:lnTo>
                  <a:lnTo>
                    <a:pt x="58" y="162"/>
                  </a:lnTo>
                  <a:lnTo>
                    <a:pt x="71" y="141"/>
                  </a:lnTo>
                  <a:lnTo>
                    <a:pt x="89" y="128"/>
                  </a:lnTo>
                  <a:lnTo>
                    <a:pt x="116" y="123"/>
                  </a:lnTo>
                  <a:lnTo>
                    <a:pt x="121" y="123"/>
                  </a:lnTo>
                  <a:lnTo>
                    <a:pt x="147" y="128"/>
                  </a:lnTo>
                  <a:lnTo>
                    <a:pt x="168" y="141"/>
                  </a:lnTo>
                  <a:lnTo>
                    <a:pt x="181" y="162"/>
                  </a:lnTo>
                  <a:lnTo>
                    <a:pt x="186" y="189"/>
                  </a:lnTo>
                  <a:lnTo>
                    <a:pt x="186" y="367"/>
                  </a:lnTo>
                  <a:lnTo>
                    <a:pt x="178" y="403"/>
                  </a:lnTo>
                  <a:lnTo>
                    <a:pt x="157" y="432"/>
                  </a:lnTo>
                  <a:lnTo>
                    <a:pt x="129" y="450"/>
                  </a:lnTo>
                  <a:lnTo>
                    <a:pt x="92" y="458"/>
                  </a:lnTo>
                  <a:lnTo>
                    <a:pt x="89" y="458"/>
                  </a:lnTo>
                  <a:lnTo>
                    <a:pt x="55" y="450"/>
                  </a:lnTo>
                  <a:lnTo>
                    <a:pt x="26" y="429"/>
                  </a:lnTo>
                  <a:lnTo>
                    <a:pt x="6" y="401"/>
                  </a:lnTo>
                  <a:lnTo>
                    <a:pt x="0" y="364"/>
                  </a:lnTo>
                  <a:lnTo>
                    <a:pt x="0" y="110"/>
                  </a:lnTo>
                  <a:lnTo>
                    <a:pt x="3" y="73"/>
                  </a:lnTo>
                  <a:lnTo>
                    <a:pt x="16" y="45"/>
                  </a:lnTo>
                  <a:lnTo>
                    <a:pt x="37" y="21"/>
                  </a:lnTo>
                  <a:lnTo>
                    <a:pt x="63" y="5"/>
                  </a:lnTo>
                  <a:lnTo>
                    <a:pt x="9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0" name="Freeform 768"/>
            <p:cNvSpPr/>
            <p:nvPr/>
          </p:nvSpPr>
          <p:spPr bwMode="auto">
            <a:xfrm>
              <a:off x="22217672" y="909640"/>
              <a:ext cx="406401" cy="407988"/>
            </a:xfrm>
            <a:custGeom>
              <a:avLst/>
              <a:gdLst>
                <a:gd name="T0" fmla="*/ 128 w 256"/>
                <a:gd name="T1" fmla="*/ 0 h 257"/>
                <a:gd name="T2" fmla="*/ 167 w 256"/>
                <a:gd name="T3" fmla="*/ 8 h 257"/>
                <a:gd name="T4" fmla="*/ 204 w 256"/>
                <a:gd name="T5" fmla="*/ 27 h 257"/>
                <a:gd name="T6" fmla="*/ 230 w 256"/>
                <a:gd name="T7" fmla="*/ 53 h 257"/>
                <a:gd name="T8" fmla="*/ 249 w 256"/>
                <a:gd name="T9" fmla="*/ 89 h 257"/>
                <a:gd name="T10" fmla="*/ 256 w 256"/>
                <a:gd name="T11" fmla="*/ 129 h 257"/>
                <a:gd name="T12" fmla="*/ 249 w 256"/>
                <a:gd name="T13" fmla="*/ 168 h 257"/>
                <a:gd name="T14" fmla="*/ 230 w 256"/>
                <a:gd name="T15" fmla="*/ 205 h 257"/>
                <a:gd name="T16" fmla="*/ 204 w 256"/>
                <a:gd name="T17" fmla="*/ 231 h 257"/>
                <a:gd name="T18" fmla="*/ 167 w 256"/>
                <a:gd name="T19" fmla="*/ 249 h 257"/>
                <a:gd name="T20" fmla="*/ 128 w 256"/>
                <a:gd name="T21" fmla="*/ 257 h 257"/>
                <a:gd name="T22" fmla="*/ 123 w 256"/>
                <a:gd name="T23" fmla="*/ 257 h 257"/>
                <a:gd name="T24" fmla="*/ 102 w 256"/>
                <a:gd name="T25" fmla="*/ 210 h 257"/>
                <a:gd name="T26" fmla="*/ 71 w 256"/>
                <a:gd name="T27" fmla="*/ 171 h 257"/>
                <a:gd name="T28" fmla="*/ 39 w 256"/>
                <a:gd name="T29" fmla="*/ 144 h 257"/>
                <a:gd name="T30" fmla="*/ 0 w 256"/>
                <a:gd name="T31" fmla="*/ 126 h 257"/>
                <a:gd name="T32" fmla="*/ 8 w 256"/>
                <a:gd name="T33" fmla="*/ 87 h 257"/>
                <a:gd name="T34" fmla="*/ 26 w 256"/>
                <a:gd name="T35" fmla="*/ 53 h 257"/>
                <a:gd name="T36" fmla="*/ 55 w 256"/>
                <a:gd name="T37" fmla="*/ 24 h 257"/>
                <a:gd name="T38" fmla="*/ 89 w 256"/>
                <a:gd name="T39" fmla="*/ 8 h 257"/>
                <a:gd name="T40" fmla="*/ 128 w 256"/>
                <a:gd name="T4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257">
                  <a:moveTo>
                    <a:pt x="128" y="0"/>
                  </a:moveTo>
                  <a:lnTo>
                    <a:pt x="167" y="8"/>
                  </a:lnTo>
                  <a:lnTo>
                    <a:pt x="204" y="27"/>
                  </a:lnTo>
                  <a:lnTo>
                    <a:pt x="230" y="53"/>
                  </a:lnTo>
                  <a:lnTo>
                    <a:pt x="249" y="89"/>
                  </a:lnTo>
                  <a:lnTo>
                    <a:pt x="256" y="129"/>
                  </a:lnTo>
                  <a:lnTo>
                    <a:pt x="249" y="168"/>
                  </a:lnTo>
                  <a:lnTo>
                    <a:pt x="230" y="205"/>
                  </a:lnTo>
                  <a:lnTo>
                    <a:pt x="204" y="231"/>
                  </a:lnTo>
                  <a:lnTo>
                    <a:pt x="167" y="249"/>
                  </a:lnTo>
                  <a:lnTo>
                    <a:pt x="128" y="257"/>
                  </a:lnTo>
                  <a:lnTo>
                    <a:pt x="123" y="257"/>
                  </a:lnTo>
                  <a:lnTo>
                    <a:pt x="102" y="210"/>
                  </a:lnTo>
                  <a:lnTo>
                    <a:pt x="71" y="171"/>
                  </a:lnTo>
                  <a:lnTo>
                    <a:pt x="39" y="144"/>
                  </a:lnTo>
                  <a:lnTo>
                    <a:pt x="0" y="126"/>
                  </a:lnTo>
                  <a:lnTo>
                    <a:pt x="8" y="87"/>
                  </a:lnTo>
                  <a:lnTo>
                    <a:pt x="26" y="53"/>
                  </a:lnTo>
                  <a:lnTo>
                    <a:pt x="55" y="24"/>
                  </a:lnTo>
                  <a:lnTo>
                    <a:pt x="89" y="8"/>
                  </a:lnTo>
                  <a:lnTo>
                    <a:pt x="12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1" name="Freeform 769"/>
            <p:cNvSpPr/>
            <p:nvPr/>
          </p:nvSpPr>
          <p:spPr bwMode="auto">
            <a:xfrm>
              <a:off x="22362135" y="798514"/>
              <a:ext cx="117475" cy="87313"/>
            </a:xfrm>
            <a:custGeom>
              <a:avLst/>
              <a:gdLst>
                <a:gd name="T0" fmla="*/ 37 w 74"/>
                <a:gd name="T1" fmla="*/ 0 h 55"/>
                <a:gd name="T2" fmla="*/ 74 w 74"/>
                <a:gd name="T3" fmla="*/ 55 h 55"/>
                <a:gd name="T4" fmla="*/ 0 w 74"/>
                <a:gd name="T5" fmla="*/ 55 h 55"/>
                <a:gd name="T6" fmla="*/ 37 w 74"/>
                <a:gd name="T7" fmla="*/ 0 h 55"/>
              </a:gdLst>
              <a:ahLst/>
              <a:cxnLst>
                <a:cxn ang="0">
                  <a:pos x="T0" y="T1"/>
                </a:cxn>
                <a:cxn ang="0">
                  <a:pos x="T2" y="T3"/>
                </a:cxn>
                <a:cxn ang="0">
                  <a:pos x="T4" y="T5"/>
                </a:cxn>
                <a:cxn ang="0">
                  <a:pos x="T6" y="T7"/>
                </a:cxn>
              </a:cxnLst>
              <a:rect l="0" t="0" r="r" b="b"/>
              <a:pathLst>
                <a:path w="74" h="55">
                  <a:moveTo>
                    <a:pt x="37" y="0"/>
                  </a:moveTo>
                  <a:lnTo>
                    <a:pt x="74" y="55"/>
                  </a:lnTo>
                  <a:lnTo>
                    <a:pt x="0" y="55"/>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2" name="Freeform 770"/>
            <p:cNvSpPr/>
            <p:nvPr/>
          </p:nvSpPr>
          <p:spPr bwMode="auto">
            <a:xfrm>
              <a:off x="22649473" y="1055690"/>
              <a:ext cx="92075" cy="115888"/>
            </a:xfrm>
            <a:custGeom>
              <a:avLst/>
              <a:gdLst>
                <a:gd name="T0" fmla="*/ 0 w 58"/>
                <a:gd name="T1" fmla="*/ 0 h 73"/>
                <a:gd name="T2" fmla="*/ 58 w 58"/>
                <a:gd name="T3" fmla="*/ 37 h 73"/>
                <a:gd name="T4" fmla="*/ 0 w 58"/>
                <a:gd name="T5" fmla="*/ 73 h 73"/>
                <a:gd name="T6" fmla="*/ 0 w 58"/>
                <a:gd name="T7" fmla="*/ 0 h 73"/>
              </a:gdLst>
              <a:ahLst/>
              <a:cxnLst>
                <a:cxn ang="0">
                  <a:pos x="T0" y="T1"/>
                </a:cxn>
                <a:cxn ang="0">
                  <a:pos x="T2" y="T3"/>
                </a:cxn>
                <a:cxn ang="0">
                  <a:pos x="T4" y="T5"/>
                </a:cxn>
                <a:cxn ang="0">
                  <a:pos x="T6" y="T7"/>
                </a:cxn>
              </a:cxnLst>
              <a:rect l="0" t="0" r="r" b="b"/>
              <a:pathLst>
                <a:path w="58" h="73">
                  <a:moveTo>
                    <a:pt x="0" y="0"/>
                  </a:moveTo>
                  <a:lnTo>
                    <a:pt x="58" y="37"/>
                  </a:lnTo>
                  <a:lnTo>
                    <a:pt x="0" y="7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3" name="Freeform 771"/>
            <p:cNvSpPr/>
            <p:nvPr/>
          </p:nvSpPr>
          <p:spPr bwMode="auto">
            <a:xfrm>
              <a:off x="22133534" y="1055690"/>
              <a:ext cx="58738" cy="46038"/>
            </a:xfrm>
            <a:custGeom>
              <a:avLst/>
              <a:gdLst>
                <a:gd name="T0" fmla="*/ 37 w 37"/>
                <a:gd name="T1" fmla="*/ 0 h 29"/>
                <a:gd name="T2" fmla="*/ 37 w 37"/>
                <a:gd name="T3" fmla="*/ 29 h 29"/>
                <a:gd name="T4" fmla="*/ 19 w 37"/>
                <a:gd name="T5" fmla="*/ 26 h 29"/>
                <a:gd name="T6" fmla="*/ 0 w 37"/>
                <a:gd name="T7" fmla="*/ 24 h 29"/>
                <a:gd name="T8" fmla="*/ 37 w 37"/>
                <a:gd name="T9" fmla="*/ 0 h 29"/>
              </a:gdLst>
              <a:ahLst/>
              <a:cxnLst>
                <a:cxn ang="0">
                  <a:pos x="T0" y="T1"/>
                </a:cxn>
                <a:cxn ang="0">
                  <a:pos x="T2" y="T3"/>
                </a:cxn>
                <a:cxn ang="0">
                  <a:pos x="T4" y="T5"/>
                </a:cxn>
                <a:cxn ang="0">
                  <a:pos x="T6" y="T7"/>
                </a:cxn>
                <a:cxn ang="0">
                  <a:pos x="T8" y="T9"/>
                </a:cxn>
              </a:cxnLst>
              <a:rect l="0" t="0" r="r" b="b"/>
              <a:pathLst>
                <a:path w="37" h="29">
                  <a:moveTo>
                    <a:pt x="37" y="0"/>
                  </a:moveTo>
                  <a:lnTo>
                    <a:pt x="37" y="29"/>
                  </a:lnTo>
                  <a:lnTo>
                    <a:pt x="19" y="26"/>
                  </a:lnTo>
                  <a:lnTo>
                    <a:pt x="0" y="24"/>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4" name="Freeform 772"/>
            <p:cNvSpPr/>
            <p:nvPr/>
          </p:nvSpPr>
          <p:spPr bwMode="auto">
            <a:xfrm>
              <a:off x="22541523" y="889002"/>
              <a:ext cx="104775" cy="104775"/>
            </a:xfrm>
            <a:custGeom>
              <a:avLst/>
              <a:gdLst>
                <a:gd name="T0" fmla="*/ 66 w 66"/>
                <a:gd name="T1" fmla="*/ 0 h 66"/>
                <a:gd name="T2" fmla="*/ 52 w 66"/>
                <a:gd name="T3" fmla="*/ 66 h 66"/>
                <a:gd name="T4" fmla="*/ 0 w 66"/>
                <a:gd name="T5" fmla="*/ 13 h 66"/>
                <a:gd name="T6" fmla="*/ 66 w 66"/>
                <a:gd name="T7" fmla="*/ 0 h 66"/>
              </a:gdLst>
              <a:ahLst/>
              <a:cxnLst>
                <a:cxn ang="0">
                  <a:pos x="T0" y="T1"/>
                </a:cxn>
                <a:cxn ang="0">
                  <a:pos x="T2" y="T3"/>
                </a:cxn>
                <a:cxn ang="0">
                  <a:pos x="T4" y="T5"/>
                </a:cxn>
                <a:cxn ang="0">
                  <a:pos x="T6" y="T7"/>
                </a:cxn>
              </a:cxnLst>
              <a:rect l="0" t="0" r="r" b="b"/>
              <a:pathLst>
                <a:path w="66" h="66">
                  <a:moveTo>
                    <a:pt x="66" y="0"/>
                  </a:moveTo>
                  <a:lnTo>
                    <a:pt x="52" y="66"/>
                  </a:lnTo>
                  <a:lnTo>
                    <a:pt x="0" y="13"/>
                  </a:lnTo>
                  <a:lnTo>
                    <a:pt x="6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5" name="Freeform 773"/>
            <p:cNvSpPr/>
            <p:nvPr/>
          </p:nvSpPr>
          <p:spPr bwMode="auto">
            <a:xfrm>
              <a:off x="22541523" y="1235078"/>
              <a:ext cx="104775" cy="103188"/>
            </a:xfrm>
            <a:custGeom>
              <a:avLst/>
              <a:gdLst>
                <a:gd name="T0" fmla="*/ 52 w 66"/>
                <a:gd name="T1" fmla="*/ 0 h 65"/>
                <a:gd name="T2" fmla="*/ 66 w 66"/>
                <a:gd name="T3" fmla="*/ 65 h 65"/>
                <a:gd name="T4" fmla="*/ 0 w 66"/>
                <a:gd name="T5" fmla="*/ 52 h 65"/>
                <a:gd name="T6" fmla="*/ 52 w 66"/>
                <a:gd name="T7" fmla="*/ 0 h 65"/>
              </a:gdLst>
              <a:ahLst/>
              <a:cxnLst>
                <a:cxn ang="0">
                  <a:pos x="T0" y="T1"/>
                </a:cxn>
                <a:cxn ang="0">
                  <a:pos x="T2" y="T3"/>
                </a:cxn>
                <a:cxn ang="0">
                  <a:pos x="T4" y="T5"/>
                </a:cxn>
                <a:cxn ang="0">
                  <a:pos x="T6" y="T7"/>
                </a:cxn>
              </a:cxnLst>
              <a:rect l="0" t="0" r="r" b="b"/>
              <a:pathLst>
                <a:path w="66" h="65">
                  <a:moveTo>
                    <a:pt x="52" y="0"/>
                  </a:moveTo>
                  <a:lnTo>
                    <a:pt x="66" y="65"/>
                  </a:lnTo>
                  <a:lnTo>
                    <a:pt x="0" y="52"/>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6" name="Freeform 774"/>
            <p:cNvSpPr/>
            <p:nvPr/>
          </p:nvSpPr>
          <p:spPr bwMode="auto">
            <a:xfrm>
              <a:off x="22197035" y="889002"/>
              <a:ext cx="103188" cy="104775"/>
            </a:xfrm>
            <a:custGeom>
              <a:avLst/>
              <a:gdLst>
                <a:gd name="T0" fmla="*/ 0 w 65"/>
                <a:gd name="T1" fmla="*/ 0 h 66"/>
                <a:gd name="T2" fmla="*/ 65 w 65"/>
                <a:gd name="T3" fmla="*/ 13 h 66"/>
                <a:gd name="T4" fmla="*/ 13 w 65"/>
                <a:gd name="T5" fmla="*/ 66 h 66"/>
                <a:gd name="T6" fmla="*/ 0 w 65"/>
                <a:gd name="T7" fmla="*/ 0 h 66"/>
              </a:gdLst>
              <a:ahLst/>
              <a:cxnLst>
                <a:cxn ang="0">
                  <a:pos x="T0" y="T1"/>
                </a:cxn>
                <a:cxn ang="0">
                  <a:pos x="T2" y="T3"/>
                </a:cxn>
                <a:cxn ang="0">
                  <a:pos x="T4" y="T5"/>
                </a:cxn>
                <a:cxn ang="0">
                  <a:pos x="T6" y="T7"/>
                </a:cxn>
              </a:cxnLst>
              <a:rect l="0" t="0" r="r" b="b"/>
              <a:pathLst>
                <a:path w="65" h="66">
                  <a:moveTo>
                    <a:pt x="0" y="0"/>
                  </a:moveTo>
                  <a:lnTo>
                    <a:pt x="65" y="13"/>
                  </a:lnTo>
                  <a:lnTo>
                    <a:pt x="13" y="6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7" name="Freeform 775"/>
            <p:cNvSpPr/>
            <p:nvPr/>
          </p:nvSpPr>
          <p:spPr bwMode="auto">
            <a:xfrm>
              <a:off x="21768409" y="1117603"/>
              <a:ext cx="885827" cy="544514"/>
            </a:xfrm>
            <a:custGeom>
              <a:avLst/>
              <a:gdLst>
                <a:gd name="T0" fmla="*/ 223 w 558"/>
                <a:gd name="T1" fmla="*/ 0 h 343"/>
                <a:gd name="T2" fmla="*/ 267 w 558"/>
                <a:gd name="T3" fmla="*/ 6 h 343"/>
                <a:gd name="T4" fmla="*/ 285 w 558"/>
                <a:gd name="T5" fmla="*/ 13 h 343"/>
                <a:gd name="T6" fmla="*/ 319 w 558"/>
                <a:gd name="T7" fmla="*/ 29 h 343"/>
                <a:gd name="T8" fmla="*/ 348 w 558"/>
                <a:gd name="T9" fmla="*/ 55 h 343"/>
                <a:gd name="T10" fmla="*/ 372 w 558"/>
                <a:gd name="T11" fmla="*/ 87 h 343"/>
                <a:gd name="T12" fmla="*/ 388 w 558"/>
                <a:gd name="T13" fmla="*/ 123 h 343"/>
                <a:gd name="T14" fmla="*/ 393 w 558"/>
                <a:gd name="T15" fmla="*/ 142 h 343"/>
                <a:gd name="T16" fmla="*/ 393 w 558"/>
                <a:gd name="T17" fmla="*/ 155 h 343"/>
                <a:gd name="T18" fmla="*/ 395 w 558"/>
                <a:gd name="T19" fmla="*/ 168 h 343"/>
                <a:gd name="T20" fmla="*/ 416 w 558"/>
                <a:gd name="T21" fmla="*/ 155 h 343"/>
                <a:gd name="T22" fmla="*/ 445 w 558"/>
                <a:gd name="T23" fmla="*/ 147 h 343"/>
                <a:gd name="T24" fmla="*/ 458 w 558"/>
                <a:gd name="T25" fmla="*/ 147 h 343"/>
                <a:gd name="T26" fmla="*/ 498 w 558"/>
                <a:gd name="T27" fmla="*/ 152 h 343"/>
                <a:gd name="T28" fmla="*/ 529 w 558"/>
                <a:gd name="T29" fmla="*/ 176 h 343"/>
                <a:gd name="T30" fmla="*/ 550 w 558"/>
                <a:gd name="T31" fmla="*/ 207 h 343"/>
                <a:gd name="T32" fmla="*/ 558 w 558"/>
                <a:gd name="T33" fmla="*/ 244 h 343"/>
                <a:gd name="T34" fmla="*/ 550 w 558"/>
                <a:gd name="T35" fmla="*/ 283 h 343"/>
                <a:gd name="T36" fmla="*/ 529 w 558"/>
                <a:gd name="T37" fmla="*/ 315 h 343"/>
                <a:gd name="T38" fmla="*/ 498 w 558"/>
                <a:gd name="T39" fmla="*/ 336 h 343"/>
                <a:gd name="T40" fmla="*/ 458 w 558"/>
                <a:gd name="T41" fmla="*/ 343 h 343"/>
                <a:gd name="T42" fmla="*/ 60 w 558"/>
                <a:gd name="T43" fmla="*/ 343 h 343"/>
                <a:gd name="T44" fmla="*/ 37 w 558"/>
                <a:gd name="T45" fmla="*/ 338 h 343"/>
                <a:gd name="T46" fmla="*/ 16 w 558"/>
                <a:gd name="T47" fmla="*/ 328 h 343"/>
                <a:gd name="T48" fmla="*/ 3 w 558"/>
                <a:gd name="T49" fmla="*/ 307 h 343"/>
                <a:gd name="T50" fmla="*/ 0 w 558"/>
                <a:gd name="T51" fmla="*/ 283 h 343"/>
                <a:gd name="T52" fmla="*/ 3 w 558"/>
                <a:gd name="T53" fmla="*/ 260 h 343"/>
                <a:gd name="T54" fmla="*/ 16 w 558"/>
                <a:gd name="T55" fmla="*/ 241 h 343"/>
                <a:gd name="T56" fmla="*/ 34 w 558"/>
                <a:gd name="T57" fmla="*/ 228 h 343"/>
                <a:gd name="T58" fmla="*/ 58 w 558"/>
                <a:gd name="T59" fmla="*/ 223 h 343"/>
                <a:gd name="T60" fmla="*/ 50 w 558"/>
                <a:gd name="T61" fmla="*/ 173 h 343"/>
                <a:gd name="T62" fmla="*/ 58 w 558"/>
                <a:gd name="T63" fmla="*/ 129 h 343"/>
                <a:gd name="T64" fmla="*/ 73 w 558"/>
                <a:gd name="T65" fmla="*/ 87 h 343"/>
                <a:gd name="T66" fmla="*/ 100 w 558"/>
                <a:gd name="T67" fmla="*/ 53 h 343"/>
                <a:gd name="T68" fmla="*/ 131 w 558"/>
                <a:gd name="T69" fmla="*/ 27 h 343"/>
                <a:gd name="T70" fmla="*/ 173 w 558"/>
                <a:gd name="T71" fmla="*/ 8 h 343"/>
                <a:gd name="T72" fmla="*/ 215 w 558"/>
                <a:gd name="T73" fmla="*/ 0 h 343"/>
                <a:gd name="T74" fmla="*/ 223 w 558"/>
                <a:gd name="T7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8" h="343">
                  <a:moveTo>
                    <a:pt x="223" y="0"/>
                  </a:moveTo>
                  <a:lnTo>
                    <a:pt x="267" y="6"/>
                  </a:lnTo>
                  <a:lnTo>
                    <a:pt x="285" y="13"/>
                  </a:lnTo>
                  <a:lnTo>
                    <a:pt x="319" y="29"/>
                  </a:lnTo>
                  <a:lnTo>
                    <a:pt x="348" y="55"/>
                  </a:lnTo>
                  <a:lnTo>
                    <a:pt x="372" y="87"/>
                  </a:lnTo>
                  <a:lnTo>
                    <a:pt x="388" y="123"/>
                  </a:lnTo>
                  <a:lnTo>
                    <a:pt x="393" y="142"/>
                  </a:lnTo>
                  <a:lnTo>
                    <a:pt x="393" y="155"/>
                  </a:lnTo>
                  <a:lnTo>
                    <a:pt x="395" y="168"/>
                  </a:lnTo>
                  <a:lnTo>
                    <a:pt x="416" y="155"/>
                  </a:lnTo>
                  <a:lnTo>
                    <a:pt x="445" y="147"/>
                  </a:lnTo>
                  <a:lnTo>
                    <a:pt x="458" y="147"/>
                  </a:lnTo>
                  <a:lnTo>
                    <a:pt x="498" y="152"/>
                  </a:lnTo>
                  <a:lnTo>
                    <a:pt x="529" y="176"/>
                  </a:lnTo>
                  <a:lnTo>
                    <a:pt x="550" y="207"/>
                  </a:lnTo>
                  <a:lnTo>
                    <a:pt x="558" y="244"/>
                  </a:lnTo>
                  <a:lnTo>
                    <a:pt x="550" y="283"/>
                  </a:lnTo>
                  <a:lnTo>
                    <a:pt x="529" y="315"/>
                  </a:lnTo>
                  <a:lnTo>
                    <a:pt x="498" y="336"/>
                  </a:lnTo>
                  <a:lnTo>
                    <a:pt x="458" y="343"/>
                  </a:lnTo>
                  <a:lnTo>
                    <a:pt x="60" y="343"/>
                  </a:lnTo>
                  <a:lnTo>
                    <a:pt x="37" y="338"/>
                  </a:lnTo>
                  <a:lnTo>
                    <a:pt x="16" y="328"/>
                  </a:lnTo>
                  <a:lnTo>
                    <a:pt x="3" y="307"/>
                  </a:lnTo>
                  <a:lnTo>
                    <a:pt x="0" y="283"/>
                  </a:lnTo>
                  <a:lnTo>
                    <a:pt x="3" y="260"/>
                  </a:lnTo>
                  <a:lnTo>
                    <a:pt x="16" y="241"/>
                  </a:lnTo>
                  <a:lnTo>
                    <a:pt x="34" y="228"/>
                  </a:lnTo>
                  <a:lnTo>
                    <a:pt x="58" y="223"/>
                  </a:lnTo>
                  <a:lnTo>
                    <a:pt x="50" y="173"/>
                  </a:lnTo>
                  <a:lnTo>
                    <a:pt x="58" y="129"/>
                  </a:lnTo>
                  <a:lnTo>
                    <a:pt x="73" y="87"/>
                  </a:lnTo>
                  <a:lnTo>
                    <a:pt x="100" y="53"/>
                  </a:lnTo>
                  <a:lnTo>
                    <a:pt x="131" y="27"/>
                  </a:lnTo>
                  <a:lnTo>
                    <a:pt x="173" y="8"/>
                  </a:lnTo>
                  <a:lnTo>
                    <a:pt x="215" y="0"/>
                  </a:lnTo>
                  <a:lnTo>
                    <a:pt x="2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8" name="Freeform 776"/>
            <p:cNvSpPr>
              <a:spLocks noEditPoints="1"/>
            </p:cNvSpPr>
            <p:nvPr/>
          </p:nvSpPr>
          <p:spPr bwMode="auto">
            <a:xfrm>
              <a:off x="17117025" y="0"/>
              <a:ext cx="577851" cy="647701"/>
            </a:xfrm>
            <a:custGeom>
              <a:avLst/>
              <a:gdLst>
                <a:gd name="T0" fmla="*/ 296 w 364"/>
                <a:gd name="T1" fmla="*/ 364 h 408"/>
                <a:gd name="T2" fmla="*/ 338 w 364"/>
                <a:gd name="T3" fmla="*/ 325 h 408"/>
                <a:gd name="T4" fmla="*/ 24 w 364"/>
                <a:gd name="T5" fmla="*/ 325 h 408"/>
                <a:gd name="T6" fmla="*/ 68 w 364"/>
                <a:gd name="T7" fmla="*/ 364 h 408"/>
                <a:gd name="T8" fmla="*/ 24 w 364"/>
                <a:gd name="T9" fmla="*/ 325 h 408"/>
                <a:gd name="T10" fmla="*/ 296 w 364"/>
                <a:gd name="T11" fmla="*/ 293 h 408"/>
                <a:gd name="T12" fmla="*/ 338 w 364"/>
                <a:gd name="T13" fmla="*/ 257 h 408"/>
                <a:gd name="T14" fmla="*/ 24 w 364"/>
                <a:gd name="T15" fmla="*/ 257 h 408"/>
                <a:gd name="T16" fmla="*/ 68 w 364"/>
                <a:gd name="T17" fmla="*/ 293 h 408"/>
                <a:gd name="T18" fmla="*/ 24 w 364"/>
                <a:gd name="T19" fmla="*/ 257 h 408"/>
                <a:gd name="T20" fmla="*/ 296 w 364"/>
                <a:gd name="T21" fmla="*/ 225 h 408"/>
                <a:gd name="T22" fmla="*/ 338 w 364"/>
                <a:gd name="T23" fmla="*/ 186 h 408"/>
                <a:gd name="T24" fmla="*/ 24 w 364"/>
                <a:gd name="T25" fmla="*/ 186 h 408"/>
                <a:gd name="T26" fmla="*/ 68 w 364"/>
                <a:gd name="T27" fmla="*/ 225 h 408"/>
                <a:gd name="T28" fmla="*/ 24 w 364"/>
                <a:gd name="T29" fmla="*/ 186 h 408"/>
                <a:gd name="T30" fmla="*/ 94 w 364"/>
                <a:gd name="T31" fmla="*/ 262 h 408"/>
                <a:gd name="T32" fmla="*/ 267 w 364"/>
                <a:gd name="T33" fmla="*/ 149 h 408"/>
                <a:gd name="T34" fmla="*/ 296 w 364"/>
                <a:gd name="T35" fmla="*/ 115 h 408"/>
                <a:gd name="T36" fmla="*/ 338 w 364"/>
                <a:gd name="T37" fmla="*/ 154 h 408"/>
                <a:gd name="T38" fmla="*/ 296 w 364"/>
                <a:gd name="T39" fmla="*/ 115 h 408"/>
                <a:gd name="T40" fmla="*/ 24 w 364"/>
                <a:gd name="T41" fmla="*/ 154 h 408"/>
                <a:gd name="T42" fmla="*/ 68 w 364"/>
                <a:gd name="T43" fmla="*/ 115 h 408"/>
                <a:gd name="T44" fmla="*/ 296 w 364"/>
                <a:gd name="T45" fmla="*/ 47 h 408"/>
                <a:gd name="T46" fmla="*/ 338 w 364"/>
                <a:gd name="T47" fmla="*/ 84 h 408"/>
                <a:gd name="T48" fmla="*/ 296 w 364"/>
                <a:gd name="T49" fmla="*/ 47 h 408"/>
                <a:gd name="T50" fmla="*/ 24 w 364"/>
                <a:gd name="T51" fmla="*/ 84 h 408"/>
                <a:gd name="T52" fmla="*/ 68 w 364"/>
                <a:gd name="T53" fmla="*/ 47 h 408"/>
                <a:gd name="T54" fmla="*/ 0 w 364"/>
                <a:gd name="T55" fmla="*/ 0 h 408"/>
                <a:gd name="T56" fmla="*/ 24 w 364"/>
                <a:gd name="T57" fmla="*/ 16 h 408"/>
                <a:gd name="T58" fmla="*/ 68 w 364"/>
                <a:gd name="T59" fmla="*/ 0 h 408"/>
                <a:gd name="T60" fmla="*/ 94 w 364"/>
                <a:gd name="T61" fmla="*/ 110 h 408"/>
                <a:gd name="T62" fmla="*/ 267 w 364"/>
                <a:gd name="T63" fmla="*/ 0 h 408"/>
                <a:gd name="T64" fmla="*/ 296 w 364"/>
                <a:gd name="T65" fmla="*/ 16 h 408"/>
                <a:gd name="T66" fmla="*/ 338 w 364"/>
                <a:gd name="T67" fmla="*/ 0 h 408"/>
                <a:gd name="T68" fmla="*/ 364 w 364"/>
                <a:gd name="T69" fmla="*/ 408 h 408"/>
                <a:gd name="T70" fmla="*/ 338 w 364"/>
                <a:gd name="T71" fmla="*/ 395 h 408"/>
                <a:gd name="T72" fmla="*/ 296 w 364"/>
                <a:gd name="T73" fmla="*/ 408 h 408"/>
                <a:gd name="T74" fmla="*/ 267 w 364"/>
                <a:gd name="T75" fmla="*/ 301 h 408"/>
                <a:gd name="T76" fmla="*/ 94 w 364"/>
                <a:gd name="T77" fmla="*/ 408 h 408"/>
                <a:gd name="T78" fmla="*/ 68 w 364"/>
                <a:gd name="T79" fmla="*/ 395 h 408"/>
                <a:gd name="T80" fmla="*/ 24 w 364"/>
                <a:gd name="T81" fmla="*/ 408 h 408"/>
                <a:gd name="T82" fmla="*/ 0 w 364"/>
                <a:gd name="T83"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4" h="408">
                  <a:moveTo>
                    <a:pt x="296" y="325"/>
                  </a:moveTo>
                  <a:lnTo>
                    <a:pt x="296" y="364"/>
                  </a:lnTo>
                  <a:lnTo>
                    <a:pt x="338" y="364"/>
                  </a:lnTo>
                  <a:lnTo>
                    <a:pt x="338" y="325"/>
                  </a:lnTo>
                  <a:lnTo>
                    <a:pt x="296" y="325"/>
                  </a:lnTo>
                  <a:close/>
                  <a:moveTo>
                    <a:pt x="24" y="325"/>
                  </a:moveTo>
                  <a:lnTo>
                    <a:pt x="24" y="364"/>
                  </a:lnTo>
                  <a:lnTo>
                    <a:pt x="68" y="364"/>
                  </a:lnTo>
                  <a:lnTo>
                    <a:pt x="68" y="325"/>
                  </a:lnTo>
                  <a:lnTo>
                    <a:pt x="24" y="325"/>
                  </a:lnTo>
                  <a:close/>
                  <a:moveTo>
                    <a:pt x="296" y="257"/>
                  </a:moveTo>
                  <a:lnTo>
                    <a:pt x="296" y="293"/>
                  </a:lnTo>
                  <a:lnTo>
                    <a:pt x="338" y="293"/>
                  </a:lnTo>
                  <a:lnTo>
                    <a:pt x="338" y="257"/>
                  </a:lnTo>
                  <a:lnTo>
                    <a:pt x="296" y="257"/>
                  </a:lnTo>
                  <a:close/>
                  <a:moveTo>
                    <a:pt x="24" y="257"/>
                  </a:moveTo>
                  <a:lnTo>
                    <a:pt x="24" y="293"/>
                  </a:lnTo>
                  <a:lnTo>
                    <a:pt x="68" y="293"/>
                  </a:lnTo>
                  <a:lnTo>
                    <a:pt x="68" y="257"/>
                  </a:lnTo>
                  <a:lnTo>
                    <a:pt x="24" y="257"/>
                  </a:lnTo>
                  <a:close/>
                  <a:moveTo>
                    <a:pt x="296" y="186"/>
                  </a:moveTo>
                  <a:lnTo>
                    <a:pt x="296" y="225"/>
                  </a:lnTo>
                  <a:lnTo>
                    <a:pt x="338" y="225"/>
                  </a:lnTo>
                  <a:lnTo>
                    <a:pt x="338" y="186"/>
                  </a:lnTo>
                  <a:lnTo>
                    <a:pt x="296" y="186"/>
                  </a:lnTo>
                  <a:close/>
                  <a:moveTo>
                    <a:pt x="24" y="186"/>
                  </a:moveTo>
                  <a:lnTo>
                    <a:pt x="24" y="225"/>
                  </a:lnTo>
                  <a:lnTo>
                    <a:pt x="68" y="225"/>
                  </a:lnTo>
                  <a:lnTo>
                    <a:pt x="68" y="186"/>
                  </a:lnTo>
                  <a:lnTo>
                    <a:pt x="24" y="186"/>
                  </a:lnTo>
                  <a:close/>
                  <a:moveTo>
                    <a:pt x="94" y="149"/>
                  </a:moveTo>
                  <a:lnTo>
                    <a:pt x="94" y="262"/>
                  </a:lnTo>
                  <a:lnTo>
                    <a:pt x="267" y="262"/>
                  </a:lnTo>
                  <a:lnTo>
                    <a:pt x="267" y="149"/>
                  </a:lnTo>
                  <a:lnTo>
                    <a:pt x="94" y="149"/>
                  </a:lnTo>
                  <a:close/>
                  <a:moveTo>
                    <a:pt x="296" y="115"/>
                  </a:moveTo>
                  <a:lnTo>
                    <a:pt x="296" y="154"/>
                  </a:lnTo>
                  <a:lnTo>
                    <a:pt x="338" y="154"/>
                  </a:lnTo>
                  <a:lnTo>
                    <a:pt x="338" y="115"/>
                  </a:lnTo>
                  <a:lnTo>
                    <a:pt x="296" y="115"/>
                  </a:lnTo>
                  <a:close/>
                  <a:moveTo>
                    <a:pt x="24" y="115"/>
                  </a:moveTo>
                  <a:lnTo>
                    <a:pt x="24" y="154"/>
                  </a:lnTo>
                  <a:lnTo>
                    <a:pt x="68" y="154"/>
                  </a:lnTo>
                  <a:lnTo>
                    <a:pt x="68" y="115"/>
                  </a:lnTo>
                  <a:lnTo>
                    <a:pt x="24" y="115"/>
                  </a:lnTo>
                  <a:close/>
                  <a:moveTo>
                    <a:pt x="296" y="47"/>
                  </a:moveTo>
                  <a:lnTo>
                    <a:pt x="296" y="84"/>
                  </a:lnTo>
                  <a:lnTo>
                    <a:pt x="338" y="84"/>
                  </a:lnTo>
                  <a:lnTo>
                    <a:pt x="338" y="47"/>
                  </a:lnTo>
                  <a:lnTo>
                    <a:pt x="296" y="47"/>
                  </a:lnTo>
                  <a:close/>
                  <a:moveTo>
                    <a:pt x="24" y="47"/>
                  </a:moveTo>
                  <a:lnTo>
                    <a:pt x="24" y="84"/>
                  </a:lnTo>
                  <a:lnTo>
                    <a:pt x="68" y="84"/>
                  </a:lnTo>
                  <a:lnTo>
                    <a:pt x="68" y="47"/>
                  </a:lnTo>
                  <a:lnTo>
                    <a:pt x="24" y="47"/>
                  </a:lnTo>
                  <a:close/>
                  <a:moveTo>
                    <a:pt x="0" y="0"/>
                  </a:moveTo>
                  <a:lnTo>
                    <a:pt x="24" y="0"/>
                  </a:lnTo>
                  <a:lnTo>
                    <a:pt x="24" y="16"/>
                  </a:lnTo>
                  <a:lnTo>
                    <a:pt x="68" y="16"/>
                  </a:lnTo>
                  <a:lnTo>
                    <a:pt x="68" y="0"/>
                  </a:lnTo>
                  <a:lnTo>
                    <a:pt x="94" y="0"/>
                  </a:lnTo>
                  <a:lnTo>
                    <a:pt x="94" y="110"/>
                  </a:lnTo>
                  <a:lnTo>
                    <a:pt x="267" y="110"/>
                  </a:lnTo>
                  <a:lnTo>
                    <a:pt x="267" y="0"/>
                  </a:lnTo>
                  <a:lnTo>
                    <a:pt x="296" y="0"/>
                  </a:lnTo>
                  <a:lnTo>
                    <a:pt x="296" y="16"/>
                  </a:lnTo>
                  <a:lnTo>
                    <a:pt x="338" y="16"/>
                  </a:lnTo>
                  <a:lnTo>
                    <a:pt x="338" y="0"/>
                  </a:lnTo>
                  <a:lnTo>
                    <a:pt x="364" y="0"/>
                  </a:lnTo>
                  <a:lnTo>
                    <a:pt x="364" y="408"/>
                  </a:lnTo>
                  <a:lnTo>
                    <a:pt x="338" y="408"/>
                  </a:lnTo>
                  <a:lnTo>
                    <a:pt x="338" y="395"/>
                  </a:lnTo>
                  <a:lnTo>
                    <a:pt x="296" y="395"/>
                  </a:lnTo>
                  <a:lnTo>
                    <a:pt x="296" y="408"/>
                  </a:lnTo>
                  <a:lnTo>
                    <a:pt x="267" y="408"/>
                  </a:lnTo>
                  <a:lnTo>
                    <a:pt x="267" y="301"/>
                  </a:lnTo>
                  <a:lnTo>
                    <a:pt x="94" y="301"/>
                  </a:lnTo>
                  <a:lnTo>
                    <a:pt x="94" y="408"/>
                  </a:lnTo>
                  <a:lnTo>
                    <a:pt x="68" y="408"/>
                  </a:lnTo>
                  <a:lnTo>
                    <a:pt x="68" y="395"/>
                  </a:lnTo>
                  <a:lnTo>
                    <a:pt x="24" y="395"/>
                  </a:lnTo>
                  <a:lnTo>
                    <a:pt x="24" y="408"/>
                  </a:lnTo>
                  <a:lnTo>
                    <a:pt x="0" y="408"/>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69" name="Freeform 777"/>
            <p:cNvSpPr/>
            <p:nvPr/>
          </p:nvSpPr>
          <p:spPr bwMode="auto">
            <a:xfrm>
              <a:off x="19004566" y="3429008"/>
              <a:ext cx="66675" cy="628651"/>
            </a:xfrm>
            <a:custGeom>
              <a:avLst/>
              <a:gdLst>
                <a:gd name="T0" fmla="*/ 0 w 42"/>
                <a:gd name="T1" fmla="*/ 0 h 396"/>
                <a:gd name="T2" fmla="*/ 8 w 42"/>
                <a:gd name="T3" fmla="*/ 3 h 396"/>
                <a:gd name="T4" fmla="*/ 21 w 42"/>
                <a:gd name="T5" fmla="*/ 3 h 396"/>
                <a:gd name="T6" fmla="*/ 31 w 42"/>
                <a:gd name="T7" fmla="*/ 3 h 396"/>
                <a:gd name="T8" fmla="*/ 42 w 42"/>
                <a:gd name="T9" fmla="*/ 0 h 396"/>
                <a:gd name="T10" fmla="*/ 42 w 42"/>
                <a:gd name="T11" fmla="*/ 396 h 396"/>
                <a:gd name="T12" fmla="*/ 0 w 42"/>
                <a:gd name="T13" fmla="*/ 396 h 396"/>
                <a:gd name="T14" fmla="*/ 0 w 42"/>
                <a:gd name="T15" fmla="*/ 0 h 3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6">
                  <a:moveTo>
                    <a:pt x="0" y="0"/>
                  </a:moveTo>
                  <a:lnTo>
                    <a:pt x="8" y="3"/>
                  </a:lnTo>
                  <a:lnTo>
                    <a:pt x="21" y="3"/>
                  </a:lnTo>
                  <a:lnTo>
                    <a:pt x="31" y="3"/>
                  </a:lnTo>
                  <a:lnTo>
                    <a:pt x="42" y="0"/>
                  </a:lnTo>
                  <a:lnTo>
                    <a:pt x="42" y="396"/>
                  </a:lnTo>
                  <a:lnTo>
                    <a:pt x="0" y="39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0" name="Freeform 778"/>
            <p:cNvSpPr/>
            <p:nvPr/>
          </p:nvSpPr>
          <p:spPr bwMode="auto">
            <a:xfrm>
              <a:off x="18983928" y="3308358"/>
              <a:ext cx="103188" cy="104775"/>
            </a:xfrm>
            <a:custGeom>
              <a:avLst/>
              <a:gdLst>
                <a:gd name="T0" fmla="*/ 34 w 65"/>
                <a:gd name="T1" fmla="*/ 0 h 66"/>
                <a:gd name="T2" fmla="*/ 44 w 65"/>
                <a:gd name="T3" fmla="*/ 3 h 66"/>
                <a:gd name="T4" fmla="*/ 52 w 65"/>
                <a:gd name="T5" fmla="*/ 8 h 66"/>
                <a:gd name="T6" fmla="*/ 60 w 65"/>
                <a:gd name="T7" fmla="*/ 13 h 66"/>
                <a:gd name="T8" fmla="*/ 65 w 65"/>
                <a:gd name="T9" fmla="*/ 24 h 66"/>
                <a:gd name="T10" fmla="*/ 65 w 65"/>
                <a:gd name="T11" fmla="*/ 34 h 66"/>
                <a:gd name="T12" fmla="*/ 65 w 65"/>
                <a:gd name="T13" fmla="*/ 45 h 66"/>
                <a:gd name="T14" fmla="*/ 60 w 65"/>
                <a:gd name="T15" fmla="*/ 53 h 66"/>
                <a:gd name="T16" fmla="*/ 52 w 65"/>
                <a:gd name="T17" fmla="*/ 61 h 66"/>
                <a:gd name="T18" fmla="*/ 44 w 65"/>
                <a:gd name="T19" fmla="*/ 66 h 66"/>
                <a:gd name="T20" fmla="*/ 34 w 65"/>
                <a:gd name="T21" fmla="*/ 66 h 66"/>
                <a:gd name="T22" fmla="*/ 23 w 65"/>
                <a:gd name="T23" fmla="*/ 66 h 66"/>
                <a:gd name="T24" fmla="*/ 13 w 65"/>
                <a:gd name="T25" fmla="*/ 61 h 66"/>
                <a:gd name="T26" fmla="*/ 7 w 65"/>
                <a:gd name="T27" fmla="*/ 53 h 66"/>
                <a:gd name="T28" fmla="*/ 2 w 65"/>
                <a:gd name="T29" fmla="*/ 45 h 66"/>
                <a:gd name="T30" fmla="*/ 0 w 65"/>
                <a:gd name="T31" fmla="*/ 34 h 66"/>
                <a:gd name="T32" fmla="*/ 2 w 65"/>
                <a:gd name="T33" fmla="*/ 24 h 66"/>
                <a:gd name="T34" fmla="*/ 7 w 65"/>
                <a:gd name="T35" fmla="*/ 13 h 66"/>
                <a:gd name="T36" fmla="*/ 13 w 65"/>
                <a:gd name="T37" fmla="*/ 8 h 66"/>
                <a:gd name="T38" fmla="*/ 23 w 65"/>
                <a:gd name="T39" fmla="*/ 3 h 66"/>
                <a:gd name="T40" fmla="*/ 34 w 65"/>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66">
                  <a:moveTo>
                    <a:pt x="34" y="0"/>
                  </a:moveTo>
                  <a:lnTo>
                    <a:pt x="44" y="3"/>
                  </a:lnTo>
                  <a:lnTo>
                    <a:pt x="52" y="8"/>
                  </a:lnTo>
                  <a:lnTo>
                    <a:pt x="60" y="13"/>
                  </a:lnTo>
                  <a:lnTo>
                    <a:pt x="65" y="24"/>
                  </a:lnTo>
                  <a:lnTo>
                    <a:pt x="65" y="34"/>
                  </a:lnTo>
                  <a:lnTo>
                    <a:pt x="65" y="45"/>
                  </a:lnTo>
                  <a:lnTo>
                    <a:pt x="60" y="53"/>
                  </a:lnTo>
                  <a:lnTo>
                    <a:pt x="52" y="61"/>
                  </a:lnTo>
                  <a:lnTo>
                    <a:pt x="44" y="66"/>
                  </a:lnTo>
                  <a:lnTo>
                    <a:pt x="34" y="66"/>
                  </a:lnTo>
                  <a:lnTo>
                    <a:pt x="23" y="66"/>
                  </a:lnTo>
                  <a:lnTo>
                    <a:pt x="13" y="61"/>
                  </a:lnTo>
                  <a:lnTo>
                    <a:pt x="7" y="53"/>
                  </a:lnTo>
                  <a:lnTo>
                    <a:pt x="2" y="45"/>
                  </a:lnTo>
                  <a:lnTo>
                    <a:pt x="0" y="34"/>
                  </a:lnTo>
                  <a:lnTo>
                    <a:pt x="2" y="24"/>
                  </a:lnTo>
                  <a:lnTo>
                    <a:pt x="7" y="13"/>
                  </a:lnTo>
                  <a:lnTo>
                    <a:pt x="13" y="8"/>
                  </a:lnTo>
                  <a:lnTo>
                    <a:pt x="23" y="3"/>
                  </a:lnTo>
                  <a:lnTo>
                    <a:pt x="3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1" name="Rectangle 779"/>
            <p:cNvSpPr>
              <a:spLocks noChangeArrowheads="1"/>
            </p:cNvSpPr>
            <p:nvPr/>
          </p:nvSpPr>
          <p:spPr bwMode="auto">
            <a:xfrm>
              <a:off x="19107754" y="3433770"/>
              <a:ext cx="565151" cy="403226"/>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2" name="Freeform 780"/>
            <p:cNvSpPr/>
            <p:nvPr/>
          </p:nvSpPr>
          <p:spPr bwMode="auto">
            <a:xfrm>
              <a:off x="20903220" y="768352"/>
              <a:ext cx="300038" cy="893765"/>
            </a:xfrm>
            <a:custGeom>
              <a:avLst/>
              <a:gdLst>
                <a:gd name="T0" fmla="*/ 82 w 189"/>
                <a:gd name="T1" fmla="*/ 0 h 563"/>
                <a:gd name="T2" fmla="*/ 108 w 189"/>
                <a:gd name="T3" fmla="*/ 0 h 563"/>
                <a:gd name="T4" fmla="*/ 123 w 189"/>
                <a:gd name="T5" fmla="*/ 134 h 563"/>
                <a:gd name="T6" fmla="*/ 139 w 189"/>
                <a:gd name="T7" fmla="*/ 134 h 563"/>
                <a:gd name="T8" fmla="*/ 126 w 189"/>
                <a:gd name="T9" fmla="*/ 3 h 563"/>
                <a:gd name="T10" fmla="*/ 142 w 189"/>
                <a:gd name="T11" fmla="*/ 11 h 563"/>
                <a:gd name="T12" fmla="*/ 155 w 189"/>
                <a:gd name="T13" fmla="*/ 29 h 563"/>
                <a:gd name="T14" fmla="*/ 163 w 189"/>
                <a:gd name="T15" fmla="*/ 50 h 563"/>
                <a:gd name="T16" fmla="*/ 171 w 189"/>
                <a:gd name="T17" fmla="*/ 69 h 563"/>
                <a:gd name="T18" fmla="*/ 181 w 189"/>
                <a:gd name="T19" fmla="*/ 103 h 563"/>
                <a:gd name="T20" fmla="*/ 189 w 189"/>
                <a:gd name="T21" fmla="*/ 137 h 563"/>
                <a:gd name="T22" fmla="*/ 189 w 189"/>
                <a:gd name="T23" fmla="*/ 158 h 563"/>
                <a:gd name="T24" fmla="*/ 184 w 189"/>
                <a:gd name="T25" fmla="*/ 178 h 563"/>
                <a:gd name="T26" fmla="*/ 176 w 189"/>
                <a:gd name="T27" fmla="*/ 197 h 563"/>
                <a:gd name="T28" fmla="*/ 163 w 189"/>
                <a:gd name="T29" fmla="*/ 218 h 563"/>
                <a:gd name="T30" fmla="*/ 144 w 189"/>
                <a:gd name="T31" fmla="*/ 241 h 563"/>
                <a:gd name="T32" fmla="*/ 121 w 189"/>
                <a:gd name="T33" fmla="*/ 257 h 563"/>
                <a:gd name="T34" fmla="*/ 121 w 189"/>
                <a:gd name="T35" fmla="*/ 563 h 563"/>
                <a:gd name="T36" fmla="*/ 68 w 189"/>
                <a:gd name="T37" fmla="*/ 563 h 563"/>
                <a:gd name="T38" fmla="*/ 68 w 189"/>
                <a:gd name="T39" fmla="*/ 257 h 563"/>
                <a:gd name="T40" fmla="*/ 45 w 189"/>
                <a:gd name="T41" fmla="*/ 241 h 563"/>
                <a:gd name="T42" fmla="*/ 27 w 189"/>
                <a:gd name="T43" fmla="*/ 218 h 563"/>
                <a:gd name="T44" fmla="*/ 13 w 189"/>
                <a:gd name="T45" fmla="*/ 197 h 563"/>
                <a:gd name="T46" fmla="*/ 3 w 189"/>
                <a:gd name="T47" fmla="*/ 178 h 563"/>
                <a:gd name="T48" fmla="*/ 0 w 189"/>
                <a:gd name="T49" fmla="*/ 158 h 563"/>
                <a:gd name="T50" fmla="*/ 0 w 189"/>
                <a:gd name="T51" fmla="*/ 137 h 563"/>
                <a:gd name="T52" fmla="*/ 8 w 189"/>
                <a:gd name="T53" fmla="*/ 103 h 563"/>
                <a:gd name="T54" fmla="*/ 19 w 189"/>
                <a:gd name="T55" fmla="*/ 69 h 563"/>
                <a:gd name="T56" fmla="*/ 27 w 189"/>
                <a:gd name="T57" fmla="*/ 50 h 563"/>
                <a:gd name="T58" fmla="*/ 34 w 189"/>
                <a:gd name="T59" fmla="*/ 29 h 563"/>
                <a:gd name="T60" fmla="*/ 48 w 189"/>
                <a:gd name="T61" fmla="*/ 11 h 563"/>
                <a:gd name="T62" fmla="*/ 63 w 189"/>
                <a:gd name="T63" fmla="*/ 3 h 563"/>
                <a:gd name="T64" fmla="*/ 50 w 189"/>
                <a:gd name="T65" fmla="*/ 134 h 563"/>
                <a:gd name="T66" fmla="*/ 66 w 189"/>
                <a:gd name="T67" fmla="*/ 134 h 563"/>
                <a:gd name="T68" fmla="*/ 82 w 189"/>
                <a:gd name="T69"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563">
                  <a:moveTo>
                    <a:pt x="82" y="0"/>
                  </a:moveTo>
                  <a:lnTo>
                    <a:pt x="108" y="0"/>
                  </a:lnTo>
                  <a:lnTo>
                    <a:pt x="123" y="134"/>
                  </a:lnTo>
                  <a:lnTo>
                    <a:pt x="139" y="134"/>
                  </a:lnTo>
                  <a:lnTo>
                    <a:pt x="126" y="3"/>
                  </a:lnTo>
                  <a:lnTo>
                    <a:pt x="142" y="11"/>
                  </a:lnTo>
                  <a:lnTo>
                    <a:pt x="155" y="29"/>
                  </a:lnTo>
                  <a:lnTo>
                    <a:pt x="163" y="50"/>
                  </a:lnTo>
                  <a:lnTo>
                    <a:pt x="171" y="69"/>
                  </a:lnTo>
                  <a:lnTo>
                    <a:pt x="181" y="103"/>
                  </a:lnTo>
                  <a:lnTo>
                    <a:pt x="189" y="137"/>
                  </a:lnTo>
                  <a:lnTo>
                    <a:pt x="189" y="158"/>
                  </a:lnTo>
                  <a:lnTo>
                    <a:pt x="184" y="178"/>
                  </a:lnTo>
                  <a:lnTo>
                    <a:pt x="176" y="197"/>
                  </a:lnTo>
                  <a:lnTo>
                    <a:pt x="163" y="218"/>
                  </a:lnTo>
                  <a:lnTo>
                    <a:pt x="144" y="241"/>
                  </a:lnTo>
                  <a:lnTo>
                    <a:pt x="121" y="257"/>
                  </a:lnTo>
                  <a:lnTo>
                    <a:pt x="121" y="563"/>
                  </a:lnTo>
                  <a:lnTo>
                    <a:pt x="68" y="563"/>
                  </a:lnTo>
                  <a:lnTo>
                    <a:pt x="68" y="257"/>
                  </a:lnTo>
                  <a:lnTo>
                    <a:pt x="45" y="241"/>
                  </a:lnTo>
                  <a:lnTo>
                    <a:pt x="27" y="218"/>
                  </a:lnTo>
                  <a:lnTo>
                    <a:pt x="13" y="197"/>
                  </a:lnTo>
                  <a:lnTo>
                    <a:pt x="3" y="178"/>
                  </a:lnTo>
                  <a:lnTo>
                    <a:pt x="0" y="158"/>
                  </a:lnTo>
                  <a:lnTo>
                    <a:pt x="0" y="137"/>
                  </a:lnTo>
                  <a:lnTo>
                    <a:pt x="8" y="103"/>
                  </a:lnTo>
                  <a:lnTo>
                    <a:pt x="19" y="69"/>
                  </a:lnTo>
                  <a:lnTo>
                    <a:pt x="27" y="50"/>
                  </a:lnTo>
                  <a:lnTo>
                    <a:pt x="34" y="29"/>
                  </a:lnTo>
                  <a:lnTo>
                    <a:pt x="48" y="11"/>
                  </a:lnTo>
                  <a:lnTo>
                    <a:pt x="63" y="3"/>
                  </a:lnTo>
                  <a:lnTo>
                    <a:pt x="50" y="134"/>
                  </a:lnTo>
                  <a:lnTo>
                    <a:pt x="66" y="134"/>
                  </a:lnTo>
                  <a:lnTo>
                    <a:pt x="8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3" name="Freeform 781"/>
            <p:cNvSpPr/>
            <p:nvPr/>
          </p:nvSpPr>
          <p:spPr bwMode="auto">
            <a:xfrm>
              <a:off x="21344545" y="768352"/>
              <a:ext cx="203200" cy="893765"/>
            </a:xfrm>
            <a:custGeom>
              <a:avLst/>
              <a:gdLst>
                <a:gd name="T0" fmla="*/ 73 w 128"/>
                <a:gd name="T1" fmla="*/ 0 h 563"/>
                <a:gd name="T2" fmla="*/ 128 w 128"/>
                <a:gd name="T3" fmla="*/ 0 h 563"/>
                <a:gd name="T4" fmla="*/ 128 w 128"/>
                <a:gd name="T5" fmla="*/ 563 h 563"/>
                <a:gd name="T6" fmla="*/ 73 w 128"/>
                <a:gd name="T7" fmla="*/ 563 h 563"/>
                <a:gd name="T8" fmla="*/ 73 w 128"/>
                <a:gd name="T9" fmla="*/ 317 h 563"/>
                <a:gd name="T10" fmla="*/ 65 w 128"/>
                <a:gd name="T11" fmla="*/ 315 h 563"/>
                <a:gd name="T12" fmla="*/ 58 w 128"/>
                <a:gd name="T13" fmla="*/ 312 h 563"/>
                <a:gd name="T14" fmla="*/ 44 w 128"/>
                <a:gd name="T15" fmla="*/ 302 h 563"/>
                <a:gd name="T16" fmla="*/ 31 w 128"/>
                <a:gd name="T17" fmla="*/ 288 h 563"/>
                <a:gd name="T18" fmla="*/ 21 w 128"/>
                <a:gd name="T19" fmla="*/ 270 h 563"/>
                <a:gd name="T20" fmla="*/ 10 w 128"/>
                <a:gd name="T21" fmla="*/ 241 h 563"/>
                <a:gd name="T22" fmla="*/ 3 w 128"/>
                <a:gd name="T23" fmla="*/ 207 h 563"/>
                <a:gd name="T24" fmla="*/ 0 w 128"/>
                <a:gd name="T25" fmla="*/ 160 h 563"/>
                <a:gd name="T26" fmla="*/ 3 w 128"/>
                <a:gd name="T27" fmla="*/ 113 h 563"/>
                <a:gd name="T28" fmla="*/ 10 w 128"/>
                <a:gd name="T29" fmla="*/ 76 h 563"/>
                <a:gd name="T30" fmla="*/ 21 w 128"/>
                <a:gd name="T31" fmla="*/ 48 h 563"/>
                <a:gd name="T32" fmla="*/ 31 w 128"/>
                <a:gd name="T33" fmla="*/ 29 h 563"/>
                <a:gd name="T34" fmla="*/ 44 w 128"/>
                <a:gd name="T35" fmla="*/ 16 h 563"/>
                <a:gd name="T36" fmla="*/ 55 w 128"/>
                <a:gd name="T37" fmla="*/ 8 h 563"/>
                <a:gd name="T38" fmla="*/ 65 w 128"/>
                <a:gd name="T39" fmla="*/ 3 h 563"/>
                <a:gd name="T40" fmla="*/ 71 w 128"/>
                <a:gd name="T41" fmla="*/ 3 h 563"/>
                <a:gd name="T42" fmla="*/ 73 w 128"/>
                <a:gd name="T4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563">
                  <a:moveTo>
                    <a:pt x="73" y="0"/>
                  </a:moveTo>
                  <a:lnTo>
                    <a:pt x="128" y="0"/>
                  </a:lnTo>
                  <a:lnTo>
                    <a:pt x="128" y="563"/>
                  </a:lnTo>
                  <a:lnTo>
                    <a:pt x="73" y="563"/>
                  </a:lnTo>
                  <a:lnTo>
                    <a:pt x="73" y="317"/>
                  </a:lnTo>
                  <a:lnTo>
                    <a:pt x="65" y="315"/>
                  </a:lnTo>
                  <a:lnTo>
                    <a:pt x="58" y="312"/>
                  </a:lnTo>
                  <a:lnTo>
                    <a:pt x="44" y="302"/>
                  </a:lnTo>
                  <a:lnTo>
                    <a:pt x="31" y="288"/>
                  </a:lnTo>
                  <a:lnTo>
                    <a:pt x="21" y="270"/>
                  </a:lnTo>
                  <a:lnTo>
                    <a:pt x="10" y="241"/>
                  </a:lnTo>
                  <a:lnTo>
                    <a:pt x="3" y="207"/>
                  </a:lnTo>
                  <a:lnTo>
                    <a:pt x="0" y="160"/>
                  </a:lnTo>
                  <a:lnTo>
                    <a:pt x="3" y="113"/>
                  </a:lnTo>
                  <a:lnTo>
                    <a:pt x="10" y="76"/>
                  </a:lnTo>
                  <a:lnTo>
                    <a:pt x="21" y="48"/>
                  </a:lnTo>
                  <a:lnTo>
                    <a:pt x="31" y="29"/>
                  </a:lnTo>
                  <a:lnTo>
                    <a:pt x="44" y="16"/>
                  </a:lnTo>
                  <a:lnTo>
                    <a:pt x="55" y="8"/>
                  </a:lnTo>
                  <a:lnTo>
                    <a:pt x="65" y="3"/>
                  </a:lnTo>
                  <a:lnTo>
                    <a:pt x="71" y="3"/>
                  </a:lnTo>
                  <a:lnTo>
                    <a:pt x="7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4" name="Freeform 782"/>
            <p:cNvSpPr/>
            <p:nvPr/>
          </p:nvSpPr>
          <p:spPr bwMode="auto">
            <a:xfrm>
              <a:off x="19182366" y="2827344"/>
              <a:ext cx="204788" cy="406401"/>
            </a:xfrm>
            <a:custGeom>
              <a:avLst/>
              <a:gdLst>
                <a:gd name="T0" fmla="*/ 0 w 129"/>
                <a:gd name="T1" fmla="*/ 0 h 256"/>
                <a:gd name="T2" fmla="*/ 129 w 129"/>
                <a:gd name="T3" fmla="*/ 102 h 256"/>
                <a:gd name="T4" fmla="*/ 0 w 129"/>
                <a:gd name="T5" fmla="*/ 256 h 256"/>
                <a:gd name="T6" fmla="*/ 0 w 129"/>
                <a:gd name="T7" fmla="*/ 0 h 256"/>
              </a:gdLst>
              <a:ahLst/>
              <a:cxnLst>
                <a:cxn ang="0">
                  <a:pos x="T0" y="T1"/>
                </a:cxn>
                <a:cxn ang="0">
                  <a:pos x="T2" y="T3"/>
                </a:cxn>
                <a:cxn ang="0">
                  <a:pos x="T4" y="T5"/>
                </a:cxn>
                <a:cxn ang="0">
                  <a:pos x="T6" y="T7"/>
                </a:cxn>
              </a:cxnLst>
              <a:rect l="0" t="0" r="r" b="b"/>
              <a:pathLst>
                <a:path w="129" h="256">
                  <a:moveTo>
                    <a:pt x="0" y="0"/>
                  </a:moveTo>
                  <a:lnTo>
                    <a:pt x="129" y="102"/>
                  </a:lnTo>
                  <a:lnTo>
                    <a:pt x="0" y="25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5" name="Freeform 783"/>
            <p:cNvSpPr/>
            <p:nvPr/>
          </p:nvSpPr>
          <p:spPr bwMode="auto">
            <a:xfrm>
              <a:off x="19672905" y="2827344"/>
              <a:ext cx="204788" cy="406401"/>
            </a:xfrm>
            <a:custGeom>
              <a:avLst/>
              <a:gdLst>
                <a:gd name="T0" fmla="*/ 129 w 129"/>
                <a:gd name="T1" fmla="*/ 0 h 256"/>
                <a:gd name="T2" fmla="*/ 129 w 129"/>
                <a:gd name="T3" fmla="*/ 256 h 256"/>
                <a:gd name="T4" fmla="*/ 0 w 129"/>
                <a:gd name="T5" fmla="*/ 102 h 256"/>
                <a:gd name="T6" fmla="*/ 129 w 129"/>
                <a:gd name="T7" fmla="*/ 0 h 256"/>
              </a:gdLst>
              <a:ahLst/>
              <a:cxnLst>
                <a:cxn ang="0">
                  <a:pos x="T0" y="T1"/>
                </a:cxn>
                <a:cxn ang="0">
                  <a:pos x="T2" y="T3"/>
                </a:cxn>
                <a:cxn ang="0">
                  <a:pos x="T4" y="T5"/>
                </a:cxn>
                <a:cxn ang="0">
                  <a:pos x="T6" y="T7"/>
                </a:cxn>
              </a:cxnLst>
              <a:rect l="0" t="0" r="r" b="b"/>
              <a:pathLst>
                <a:path w="129" h="256">
                  <a:moveTo>
                    <a:pt x="129" y="0"/>
                  </a:moveTo>
                  <a:lnTo>
                    <a:pt x="129" y="256"/>
                  </a:lnTo>
                  <a:lnTo>
                    <a:pt x="0" y="102"/>
                  </a:lnTo>
                  <a:lnTo>
                    <a:pt x="1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6" name="Rectangle 784"/>
            <p:cNvSpPr>
              <a:spLocks noChangeArrowheads="1"/>
            </p:cNvSpPr>
            <p:nvPr/>
          </p:nvSpPr>
          <p:spPr bwMode="auto">
            <a:xfrm>
              <a:off x="19877693" y="3251207"/>
              <a:ext cx="1588" cy="158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7" name="Rectangle 785"/>
            <p:cNvSpPr>
              <a:spLocks noChangeArrowheads="1"/>
            </p:cNvSpPr>
            <p:nvPr/>
          </p:nvSpPr>
          <p:spPr bwMode="auto">
            <a:xfrm>
              <a:off x="19182366" y="3251207"/>
              <a:ext cx="1588" cy="158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8" name="Freeform 786"/>
            <p:cNvSpPr/>
            <p:nvPr/>
          </p:nvSpPr>
          <p:spPr bwMode="auto">
            <a:xfrm>
              <a:off x="19195066" y="3001969"/>
              <a:ext cx="669926" cy="249238"/>
            </a:xfrm>
            <a:custGeom>
              <a:avLst/>
              <a:gdLst>
                <a:gd name="T0" fmla="*/ 131 w 422"/>
                <a:gd name="T1" fmla="*/ 0 h 157"/>
                <a:gd name="T2" fmla="*/ 212 w 422"/>
                <a:gd name="T3" fmla="*/ 65 h 157"/>
                <a:gd name="T4" fmla="*/ 291 w 422"/>
                <a:gd name="T5" fmla="*/ 0 h 157"/>
                <a:gd name="T6" fmla="*/ 422 w 422"/>
                <a:gd name="T7" fmla="*/ 157 h 157"/>
                <a:gd name="T8" fmla="*/ 422 w 422"/>
                <a:gd name="T9" fmla="*/ 157 h 157"/>
                <a:gd name="T10" fmla="*/ 0 w 422"/>
                <a:gd name="T11" fmla="*/ 157 h 157"/>
                <a:gd name="T12" fmla="*/ 0 w 422"/>
                <a:gd name="T13" fmla="*/ 157 h 157"/>
                <a:gd name="T14" fmla="*/ 131 w 422"/>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57">
                  <a:moveTo>
                    <a:pt x="131" y="0"/>
                  </a:moveTo>
                  <a:lnTo>
                    <a:pt x="212" y="65"/>
                  </a:lnTo>
                  <a:lnTo>
                    <a:pt x="291" y="0"/>
                  </a:lnTo>
                  <a:lnTo>
                    <a:pt x="422" y="157"/>
                  </a:lnTo>
                  <a:lnTo>
                    <a:pt x="422" y="157"/>
                  </a:lnTo>
                  <a:lnTo>
                    <a:pt x="0" y="157"/>
                  </a:lnTo>
                  <a:lnTo>
                    <a:pt x="0" y="157"/>
                  </a:lnTo>
                  <a:lnTo>
                    <a:pt x="1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79" name="Freeform 787"/>
            <p:cNvSpPr/>
            <p:nvPr/>
          </p:nvSpPr>
          <p:spPr bwMode="auto">
            <a:xfrm>
              <a:off x="19199829" y="2814644"/>
              <a:ext cx="660401" cy="265113"/>
            </a:xfrm>
            <a:custGeom>
              <a:avLst/>
              <a:gdLst>
                <a:gd name="T0" fmla="*/ 0 w 416"/>
                <a:gd name="T1" fmla="*/ 0 h 167"/>
                <a:gd name="T2" fmla="*/ 416 w 416"/>
                <a:gd name="T3" fmla="*/ 0 h 167"/>
                <a:gd name="T4" fmla="*/ 290 w 416"/>
                <a:gd name="T5" fmla="*/ 102 h 167"/>
                <a:gd name="T6" fmla="*/ 285 w 416"/>
                <a:gd name="T7" fmla="*/ 104 h 167"/>
                <a:gd name="T8" fmla="*/ 280 w 416"/>
                <a:gd name="T9" fmla="*/ 110 h 167"/>
                <a:gd name="T10" fmla="*/ 209 w 416"/>
                <a:gd name="T11" fmla="*/ 167 h 167"/>
                <a:gd name="T12" fmla="*/ 136 w 416"/>
                <a:gd name="T13" fmla="*/ 110 h 167"/>
                <a:gd name="T14" fmla="*/ 131 w 416"/>
                <a:gd name="T15" fmla="*/ 104 h 167"/>
                <a:gd name="T16" fmla="*/ 125 w 416"/>
                <a:gd name="T17" fmla="*/ 102 h 167"/>
                <a:gd name="T18" fmla="*/ 0 w 416"/>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167">
                  <a:moveTo>
                    <a:pt x="0" y="0"/>
                  </a:moveTo>
                  <a:lnTo>
                    <a:pt x="416" y="0"/>
                  </a:lnTo>
                  <a:lnTo>
                    <a:pt x="290" y="102"/>
                  </a:lnTo>
                  <a:lnTo>
                    <a:pt x="285" y="104"/>
                  </a:lnTo>
                  <a:lnTo>
                    <a:pt x="280" y="110"/>
                  </a:lnTo>
                  <a:lnTo>
                    <a:pt x="209" y="167"/>
                  </a:lnTo>
                  <a:lnTo>
                    <a:pt x="136" y="110"/>
                  </a:lnTo>
                  <a:lnTo>
                    <a:pt x="131" y="104"/>
                  </a:lnTo>
                  <a:lnTo>
                    <a:pt x="125" y="10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0" name="Rectangle 788"/>
            <p:cNvSpPr>
              <a:spLocks noChangeArrowheads="1"/>
            </p:cNvSpPr>
            <p:nvPr/>
          </p:nvSpPr>
          <p:spPr bwMode="auto">
            <a:xfrm>
              <a:off x="22492310" y="2568581"/>
              <a:ext cx="120650"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1" name="Freeform 789"/>
            <p:cNvSpPr>
              <a:spLocks noEditPoints="1"/>
            </p:cNvSpPr>
            <p:nvPr/>
          </p:nvSpPr>
          <p:spPr bwMode="auto">
            <a:xfrm>
              <a:off x="22030347" y="2640019"/>
              <a:ext cx="665164" cy="477839"/>
            </a:xfrm>
            <a:custGeom>
              <a:avLst/>
              <a:gdLst>
                <a:gd name="T0" fmla="*/ 209 w 419"/>
                <a:gd name="T1" fmla="*/ 34 h 301"/>
                <a:gd name="T2" fmla="*/ 173 w 419"/>
                <a:gd name="T3" fmla="*/ 39 h 301"/>
                <a:gd name="T4" fmla="*/ 139 w 419"/>
                <a:gd name="T5" fmla="*/ 55 h 301"/>
                <a:gd name="T6" fmla="*/ 115 w 419"/>
                <a:gd name="T7" fmla="*/ 81 h 301"/>
                <a:gd name="T8" fmla="*/ 97 w 419"/>
                <a:gd name="T9" fmla="*/ 112 h 301"/>
                <a:gd name="T10" fmla="*/ 92 w 419"/>
                <a:gd name="T11" fmla="*/ 152 h 301"/>
                <a:gd name="T12" fmla="*/ 97 w 419"/>
                <a:gd name="T13" fmla="*/ 188 h 301"/>
                <a:gd name="T14" fmla="*/ 115 w 419"/>
                <a:gd name="T15" fmla="*/ 220 h 301"/>
                <a:gd name="T16" fmla="*/ 139 w 419"/>
                <a:gd name="T17" fmla="*/ 246 h 301"/>
                <a:gd name="T18" fmla="*/ 173 w 419"/>
                <a:gd name="T19" fmla="*/ 262 h 301"/>
                <a:gd name="T20" fmla="*/ 209 w 419"/>
                <a:gd name="T21" fmla="*/ 267 h 301"/>
                <a:gd name="T22" fmla="*/ 246 w 419"/>
                <a:gd name="T23" fmla="*/ 262 h 301"/>
                <a:gd name="T24" fmla="*/ 278 w 419"/>
                <a:gd name="T25" fmla="*/ 246 h 301"/>
                <a:gd name="T26" fmla="*/ 304 w 419"/>
                <a:gd name="T27" fmla="*/ 220 h 301"/>
                <a:gd name="T28" fmla="*/ 322 w 419"/>
                <a:gd name="T29" fmla="*/ 188 h 301"/>
                <a:gd name="T30" fmla="*/ 327 w 419"/>
                <a:gd name="T31" fmla="*/ 152 h 301"/>
                <a:gd name="T32" fmla="*/ 322 w 419"/>
                <a:gd name="T33" fmla="*/ 112 h 301"/>
                <a:gd name="T34" fmla="*/ 304 w 419"/>
                <a:gd name="T35" fmla="*/ 81 h 301"/>
                <a:gd name="T36" fmla="*/ 278 w 419"/>
                <a:gd name="T37" fmla="*/ 55 h 301"/>
                <a:gd name="T38" fmla="*/ 246 w 419"/>
                <a:gd name="T39" fmla="*/ 39 h 301"/>
                <a:gd name="T40" fmla="*/ 209 w 419"/>
                <a:gd name="T41" fmla="*/ 34 h 301"/>
                <a:gd name="T42" fmla="*/ 0 w 419"/>
                <a:gd name="T43" fmla="*/ 0 h 301"/>
                <a:gd name="T44" fmla="*/ 419 w 419"/>
                <a:gd name="T45" fmla="*/ 0 h 301"/>
                <a:gd name="T46" fmla="*/ 419 w 419"/>
                <a:gd name="T47" fmla="*/ 301 h 301"/>
                <a:gd name="T48" fmla="*/ 0 w 419"/>
                <a:gd name="T49" fmla="*/ 301 h 301"/>
                <a:gd name="T50" fmla="*/ 0 w 419"/>
                <a:gd name="T5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9" h="301">
                  <a:moveTo>
                    <a:pt x="209" y="34"/>
                  </a:moveTo>
                  <a:lnTo>
                    <a:pt x="173" y="39"/>
                  </a:lnTo>
                  <a:lnTo>
                    <a:pt x="139" y="55"/>
                  </a:lnTo>
                  <a:lnTo>
                    <a:pt x="115" y="81"/>
                  </a:lnTo>
                  <a:lnTo>
                    <a:pt x="97" y="112"/>
                  </a:lnTo>
                  <a:lnTo>
                    <a:pt x="92" y="152"/>
                  </a:lnTo>
                  <a:lnTo>
                    <a:pt x="97" y="188"/>
                  </a:lnTo>
                  <a:lnTo>
                    <a:pt x="115" y="220"/>
                  </a:lnTo>
                  <a:lnTo>
                    <a:pt x="139" y="246"/>
                  </a:lnTo>
                  <a:lnTo>
                    <a:pt x="173" y="262"/>
                  </a:lnTo>
                  <a:lnTo>
                    <a:pt x="209" y="267"/>
                  </a:lnTo>
                  <a:lnTo>
                    <a:pt x="246" y="262"/>
                  </a:lnTo>
                  <a:lnTo>
                    <a:pt x="278" y="246"/>
                  </a:lnTo>
                  <a:lnTo>
                    <a:pt x="304" y="220"/>
                  </a:lnTo>
                  <a:lnTo>
                    <a:pt x="322" y="188"/>
                  </a:lnTo>
                  <a:lnTo>
                    <a:pt x="327" y="152"/>
                  </a:lnTo>
                  <a:lnTo>
                    <a:pt x="322" y="112"/>
                  </a:lnTo>
                  <a:lnTo>
                    <a:pt x="304" y="81"/>
                  </a:lnTo>
                  <a:lnTo>
                    <a:pt x="278" y="55"/>
                  </a:lnTo>
                  <a:lnTo>
                    <a:pt x="246" y="39"/>
                  </a:lnTo>
                  <a:lnTo>
                    <a:pt x="209" y="34"/>
                  </a:lnTo>
                  <a:close/>
                  <a:moveTo>
                    <a:pt x="0" y="0"/>
                  </a:moveTo>
                  <a:lnTo>
                    <a:pt x="419" y="0"/>
                  </a:lnTo>
                  <a:lnTo>
                    <a:pt x="419" y="301"/>
                  </a:lnTo>
                  <a:lnTo>
                    <a:pt x="0" y="30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2" name="Freeform 790"/>
            <p:cNvSpPr/>
            <p:nvPr/>
          </p:nvSpPr>
          <p:spPr bwMode="auto">
            <a:xfrm>
              <a:off x="22238310" y="2751144"/>
              <a:ext cx="249238" cy="254001"/>
            </a:xfrm>
            <a:custGeom>
              <a:avLst/>
              <a:gdLst>
                <a:gd name="T0" fmla="*/ 78 w 157"/>
                <a:gd name="T1" fmla="*/ 0 h 160"/>
                <a:gd name="T2" fmla="*/ 110 w 157"/>
                <a:gd name="T3" fmla="*/ 8 h 160"/>
                <a:gd name="T4" fmla="*/ 133 w 157"/>
                <a:gd name="T5" fmla="*/ 24 h 160"/>
                <a:gd name="T6" fmla="*/ 152 w 157"/>
                <a:gd name="T7" fmla="*/ 50 h 160"/>
                <a:gd name="T8" fmla="*/ 157 w 157"/>
                <a:gd name="T9" fmla="*/ 82 h 160"/>
                <a:gd name="T10" fmla="*/ 152 w 157"/>
                <a:gd name="T11" fmla="*/ 110 h 160"/>
                <a:gd name="T12" fmla="*/ 133 w 157"/>
                <a:gd name="T13" fmla="*/ 137 h 160"/>
                <a:gd name="T14" fmla="*/ 110 w 157"/>
                <a:gd name="T15" fmla="*/ 152 h 160"/>
                <a:gd name="T16" fmla="*/ 78 w 157"/>
                <a:gd name="T17" fmla="*/ 160 h 160"/>
                <a:gd name="T18" fmla="*/ 47 w 157"/>
                <a:gd name="T19" fmla="*/ 152 h 160"/>
                <a:gd name="T20" fmla="*/ 23 w 157"/>
                <a:gd name="T21" fmla="*/ 137 h 160"/>
                <a:gd name="T22" fmla="*/ 5 w 157"/>
                <a:gd name="T23" fmla="*/ 110 h 160"/>
                <a:gd name="T24" fmla="*/ 0 w 157"/>
                <a:gd name="T25" fmla="*/ 82 h 160"/>
                <a:gd name="T26" fmla="*/ 5 w 157"/>
                <a:gd name="T27" fmla="*/ 50 h 160"/>
                <a:gd name="T28" fmla="*/ 23 w 157"/>
                <a:gd name="T29" fmla="*/ 24 h 160"/>
                <a:gd name="T30" fmla="*/ 47 w 157"/>
                <a:gd name="T31" fmla="*/ 8 h 160"/>
                <a:gd name="T32" fmla="*/ 78 w 157"/>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60">
                  <a:moveTo>
                    <a:pt x="78" y="0"/>
                  </a:moveTo>
                  <a:lnTo>
                    <a:pt x="110" y="8"/>
                  </a:lnTo>
                  <a:lnTo>
                    <a:pt x="133" y="24"/>
                  </a:lnTo>
                  <a:lnTo>
                    <a:pt x="152" y="50"/>
                  </a:lnTo>
                  <a:lnTo>
                    <a:pt x="157" y="82"/>
                  </a:lnTo>
                  <a:lnTo>
                    <a:pt x="152" y="110"/>
                  </a:lnTo>
                  <a:lnTo>
                    <a:pt x="133" y="137"/>
                  </a:lnTo>
                  <a:lnTo>
                    <a:pt x="110" y="152"/>
                  </a:lnTo>
                  <a:lnTo>
                    <a:pt x="78" y="160"/>
                  </a:lnTo>
                  <a:lnTo>
                    <a:pt x="47" y="152"/>
                  </a:lnTo>
                  <a:lnTo>
                    <a:pt x="23" y="137"/>
                  </a:lnTo>
                  <a:lnTo>
                    <a:pt x="5" y="110"/>
                  </a:lnTo>
                  <a:lnTo>
                    <a:pt x="0" y="82"/>
                  </a:lnTo>
                  <a:lnTo>
                    <a:pt x="5" y="50"/>
                  </a:lnTo>
                  <a:lnTo>
                    <a:pt x="23" y="24"/>
                  </a:lnTo>
                  <a:lnTo>
                    <a:pt x="47" y="8"/>
                  </a:lnTo>
                  <a:lnTo>
                    <a:pt x="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3" name="Freeform 791"/>
            <p:cNvSpPr/>
            <p:nvPr/>
          </p:nvSpPr>
          <p:spPr bwMode="auto">
            <a:xfrm>
              <a:off x="15167571" y="2619381"/>
              <a:ext cx="714376" cy="436564"/>
            </a:xfrm>
            <a:custGeom>
              <a:avLst/>
              <a:gdLst>
                <a:gd name="T0" fmla="*/ 270 w 450"/>
                <a:gd name="T1" fmla="*/ 0 h 275"/>
                <a:gd name="T2" fmla="*/ 314 w 450"/>
                <a:gd name="T3" fmla="*/ 5 h 275"/>
                <a:gd name="T4" fmla="*/ 351 w 450"/>
                <a:gd name="T5" fmla="*/ 26 h 275"/>
                <a:gd name="T6" fmla="*/ 382 w 450"/>
                <a:gd name="T7" fmla="*/ 55 h 275"/>
                <a:gd name="T8" fmla="*/ 401 w 450"/>
                <a:gd name="T9" fmla="*/ 94 h 275"/>
                <a:gd name="T10" fmla="*/ 408 w 450"/>
                <a:gd name="T11" fmla="*/ 136 h 275"/>
                <a:gd name="T12" fmla="*/ 406 w 450"/>
                <a:gd name="T13" fmla="*/ 157 h 275"/>
                <a:gd name="T14" fmla="*/ 401 w 450"/>
                <a:gd name="T15" fmla="*/ 178 h 275"/>
                <a:gd name="T16" fmla="*/ 427 w 450"/>
                <a:gd name="T17" fmla="*/ 186 h 275"/>
                <a:gd name="T18" fmla="*/ 442 w 450"/>
                <a:gd name="T19" fmla="*/ 201 h 275"/>
                <a:gd name="T20" fmla="*/ 450 w 450"/>
                <a:gd name="T21" fmla="*/ 227 h 275"/>
                <a:gd name="T22" fmla="*/ 442 w 450"/>
                <a:gd name="T23" fmla="*/ 251 h 275"/>
                <a:gd name="T24" fmla="*/ 424 w 450"/>
                <a:gd name="T25" fmla="*/ 269 h 275"/>
                <a:gd name="T26" fmla="*/ 401 w 450"/>
                <a:gd name="T27" fmla="*/ 275 h 275"/>
                <a:gd name="T28" fmla="*/ 81 w 450"/>
                <a:gd name="T29" fmla="*/ 275 h 275"/>
                <a:gd name="T30" fmla="*/ 50 w 450"/>
                <a:gd name="T31" fmla="*/ 269 h 275"/>
                <a:gd name="T32" fmla="*/ 23 w 450"/>
                <a:gd name="T33" fmla="*/ 251 h 275"/>
                <a:gd name="T34" fmla="*/ 5 w 450"/>
                <a:gd name="T35" fmla="*/ 227 h 275"/>
                <a:gd name="T36" fmla="*/ 0 w 450"/>
                <a:gd name="T37" fmla="*/ 196 h 275"/>
                <a:gd name="T38" fmla="*/ 5 w 450"/>
                <a:gd name="T39" fmla="*/ 165 h 275"/>
                <a:gd name="T40" fmla="*/ 23 w 450"/>
                <a:gd name="T41" fmla="*/ 138 h 275"/>
                <a:gd name="T42" fmla="*/ 50 w 450"/>
                <a:gd name="T43" fmla="*/ 123 h 275"/>
                <a:gd name="T44" fmla="*/ 81 w 450"/>
                <a:gd name="T45" fmla="*/ 115 h 275"/>
                <a:gd name="T46" fmla="*/ 107 w 450"/>
                <a:gd name="T47" fmla="*/ 120 h 275"/>
                <a:gd name="T48" fmla="*/ 131 w 450"/>
                <a:gd name="T49" fmla="*/ 133 h 275"/>
                <a:gd name="T50" fmla="*/ 139 w 450"/>
                <a:gd name="T51" fmla="*/ 91 h 275"/>
                <a:gd name="T52" fmla="*/ 160 w 450"/>
                <a:gd name="T53" fmla="*/ 55 h 275"/>
                <a:gd name="T54" fmla="*/ 188 w 450"/>
                <a:gd name="T55" fmla="*/ 26 h 275"/>
                <a:gd name="T56" fmla="*/ 225 w 450"/>
                <a:gd name="T57" fmla="*/ 5 h 275"/>
                <a:gd name="T58" fmla="*/ 270 w 450"/>
                <a:gd name="T5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0" h="275">
                  <a:moveTo>
                    <a:pt x="270" y="0"/>
                  </a:moveTo>
                  <a:lnTo>
                    <a:pt x="314" y="5"/>
                  </a:lnTo>
                  <a:lnTo>
                    <a:pt x="351" y="26"/>
                  </a:lnTo>
                  <a:lnTo>
                    <a:pt x="382" y="55"/>
                  </a:lnTo>
                  <a:lnTo>
                    <a:pt x="401" y="94"/>
                  </a:lnTo>
                  <a:lnTo>
                    <a:pt x="408" y="136"/>
                  </a:lnTo>
                  <a:lnTo>
                    <a:pt x="406" y="157"/>
                  </a:lnTo>
                  <a:lnTo>
                    <a:pt x="401" y="178"/>
                  </a:lnTo>
                  <a:lnTo>
                    <a:pt x="427" y="186"/>
                  </a:lnTo>
                  <a:lnTo>
                    <a:pt x="442" y="201"/>
                  </a:lnTo>
                  <a:lnTo>
                    <a:pt x="450" y="227"/>
                  </a:lnTo>
                  <a:lnTo>
                    <a:pt x="442" y="251"/>
                  </a:lnTo>
                  <a:lnTo>
                    <a:pt x="424" y="269"/>
                  </a:lnTo>
                  <a:lnTo>
                    <a:pt x="401" y="275"/>
                  </a:lnTo>
                  <a:lnTo>
                    <a:pt x="81" y="275"/>
                  </a:lnTo>
                  <a:lnTo>
                    <a:pt x="50" y="269"/>
                  </a:lnTo>
                  <a:lnTo>
                    <a:pt x="23" y="251"/>
                  </a:lnTo>
                  <a:lnTo>
                    <a:pt x="5" y="227"/>
                  </a:lnTo>
                  <a:lnTo>
                    <a:pt x="0" y="196"/>
                  </a:lnTo>
                  <a:lnTo>
                    <a:pt x="5" y="165"/>
                  </a:lnTo>
                  <a:lnTo>
                    <a:pt x="23" y="138"/>
                  </a:lnTo>
                  <a:lnTo>
                    <a:pt x="50" y="123"/>
                  </a:lnTo>
                  <a:lnTo>
                    <a:pt x="81" y="115"/>
                  </a:lnTo>
                  <a:lnTo>
                    <a:pt x="107" y="120"/>
                  </a:lnTo>
                  <a:lnTo>
                    <a:pt x="131" y="133"/>
                  </a:lnTo>
                  <a:lnTo>
                    <a:pt x="139" y="91"/>
                  </a:lnTo>
                  <a:lnTo>
                    <a:pt x="160" y="55"/>
                  </a:lnTo>
                  <a:lnTo>
                    <a:pt x="188" y="26"/>
                  </a:lnTo>
                  <a:lnTo>
                    <a:pt x="225" y="5"/>
                  </a:lnTo>
                  <a:lnTo>
                    <a:pt x="27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4" name="Rectangle 792"/>
            <p:cNvSpPr>
              <a:spLocks noChangeArrowheads="1"/>
            </p:cNvSpPr>
            <p:nvPr/>
          </p:nvSpPr>
          <p:spPr bwMode="auto">
            <a:xfrm>
              <a:off x="15270759" y="3097220"/>
              <a:ext cx="58738" cy="1333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5" name="Rectangle 793"/>
            <p:cNvSpPr>
              <a:spLocks noChangeArrowheads="1"/>
            </p:cNvSpPr>
            <p:nvPr/>
          </p:nvSpPr>
          <p:spPr bwMode="auto">
            <a:xfrm>
              <a:off x="15421572" y="3167070"/>
              <a:ext cx="57150" cy="1381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6" name="Rectangle 794"/>
            <p:cNvSpPr>
              <a:spLocks noChangeArrowheads="1"/>
            </p:cNvSpPr>
            <p:nvPr/>
          </p:nvSpPr>
          <p:spPr bwMode="auto">
            <a:xfrm>
              <a:off x="15566035" y="3097220"/>
              <a:ext cx="63500" cy="1333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7" name="Rectangle 795"/>
            <p:cNvSpPr>
              <a:spLocks noChangeArrowheads="1"/>
            </p:cNvSpPr>
            <p:nvPr/>
          </p:nvSpPr>
          <p:spPr bwMode="auto">
            <a:xfrm>
              <a:off x="15716847" y="3167070"/>
              <a:ext cx="61913" cy="1381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8" name="Freeform 796"/>
            <p:cNvSpPr/>
            <p:nvPr/>
          </p:nvSpPr>
          <p:spPr bwMode="auto">
            <a:xfrm>
              <a:off x="13670556" y="3741746"/>
              <a:ext cx="74613" cy="74613"/>
            </a:xfrm>
            <a:custGeom>
              <a:avLst/>
              <a:gdLst>
                <a:gd name="T0" fmla="*/ 24 w 47"/>
                <a:gd name="T1" fmla="*/ 0 h 47"/>
                <a:gd name="T2" fmla="*/ 34 w 47"/>
                <a:gd name="T3" fmla="*/ 0 h 47"/>
                <a:gd name="T4" fmla="*/ 42 w 47"/>
                <a:gd name="T5" fmla="*/ 5 h 47"/>
                <a:gd name="T6" fmla="*/ 47 w 47"/>
                <a:gd name="T7" fmla="*/ 13 h 47"/>
                <a:gd name="T8" fmla="*/ 47 w 47"/>
                <a:gd name="T9" fmla="*/ 23 h 47"/>
                <a:gd name="T10" fmla="*/ 47 w 47"/>
                <a:gd name="T11" fmla="*/ 31 h 47"/>
                <a:gd name="T12" fmla="*/ 42 w 47"/>
                <a:gd name="T13" fmla="*/ 39 h 47"/>
                <a:gd name="T14" fmla="*/ 34 w 47"/>
                <a:gd name="T15" fmla="*/ 44 h 47"/>
                <a:gd name="T16" fmla="*/ 24 w 47"/>
                <a:gd name="T17" fmla="*/ 47 h 47"/>
                <a:gd name="T18" fmla="*/ 16 w 47"/>
                <a:gd name="T19" fmla="*/ 44 h 47"/>
                <a:gd name="T20" fmla="*/ 8 w 47"/>
                <a:gd name="T21" fmla="*/ 39 h 47"/>
                <a:gd name="T22" fmla="*/ 3 w 47"/>
                <a:gd name="T23" fmla="*/ 31 h 47"/>
                <a:gd name="T24" fmla="*/ 0 w 47"/>
                <a:gd name="T25" fmla="*/ 23 h 47"/>
                <a:gd name="T26" fmla="*/ 3 w 47"/>
                <a:gd name="T27" fmla="*/ 13 h 47"/>
                <a:gd name="T28" fmla="*/ 8 w 47"/>
                <a:gd name="T29" fmla="*/ 5 h 47"/>
                <a:gd name="T30" fmla="*/ 16 w 47"/>
                <a:gd name="T31" fmla="*/ 0 h 47"/>
                <a:gd name="T32" fmla="*/ 24 w 4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24" y="0"/>
                  </a:moveTo>
                  <a:lnTo>
                    <a:pt x="34" y="0"/>
                  </a:lnTo>
                  <a:lnTo>
                    <a:pt x="42" y="5"/>
                  </a:lnTo>
                  <a:lnTo>
                    <a:pt x="47" y="13"/>
                  </a:lnTo>
                  <a:lnTo>
                    <a:pt x="47" y="23"/>
                  </a:lnTo>
                  <a:lnTo>
                    <a:pt x="47" y="31"/>
                  </a:lnTo>
                  <a:lnTo>
                    <a:pt x="42" y="39"/>
                  </a:lnTo>
                  <a:lnTo>
                    <a:pt x="34" y="44"/>
                  </a:lnTo>
                  <a:lnTo>
                    <a:pt x="24" y="47"/>
                  </a:lnTo>
                  <a:lnTo>
                    <a:pt x="16" y="44"/>
                  </a:lnTo>
                  <a:lnTo>
                    <a:pt x="8" y="39"/>
                  </a:lnTo>
                  <a:lnTo>
                    <a:pt x="3" y="31"/>
                  </a:lnTo>
                  <a:lnTo>
                    <a:pt x="0" y="23"/>
                  </a:lnTo>
                  <a:lnTo>
                    <a:pt x="3" y="13"/>
                  </a:lnTo>
                  <a:lnTo>
                    <a:pt x="8" y="5"/>
                  </a:lnTo>
                  <a:lnTo>
                    <a:pt x="16" y="0"/>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89" name="Freeform 797"/>
            <p:cNvSpPr/>
            <p:nvPr/>
          </p:nvSpPr>
          <p:spPr bwMode="auto">
            <a:xfrm>
              <a:off x="13745169" y="3662371"/>
              <a:ext cx="58738" cy="58738"/>
            </a:xfrm>
            <a:custGeom>
              <a:avLst/>
              <a:gdLst>
                <a:gd name="T0" fmla="*/ 19 w 37"/>
                <a:gd name="T1" fmla="*/ 0 h 37"/>
                <a:gd name="T2" fmla="*/ 27 w 37"/>
                <a:gd name="T3" fmla="*/ 3 h 37"/>
                <a:gd name="T4" fmla="*/ 32 w 37"/>
                <a:gd name="T5" fmla="*/ 5 h 37"/>
                <a:gd name="T6" fmla="*/ 37 w 37"/>
                <a:gd name="T7" fmla="*/ 10 h 37"/>
                <a:gd name="T8" fmla="*/ 37 w 37"/>
                <a:gd name="T9" fmla="*/ 18 h 37"/>
                <a:gd name="T10" fmla="*/ 37 w 37"/>
                <a:gd name="T11" fmla="*/ 26 h 37"/>
                <a:gd name="T12" fmla="*/ 32 w 37"/>
                <a:gd name="T13" fmla="*/ 31 h 37"/>
                <a:gd name="T14" fmla="*/ 27 w 37"/>
                <a:gd name="T15" fmla="*/ 34 h 37"/>
                <a:gd name="T16" fmla="*/ 19 w 37"/>
                <a:gd name="T17" fmla="*/ 37 h 37"/>
                <a:gd name="T18" fmla="*/ 13 w 37"/>
                <a:gd name="T19" fmla="*/ 34 h 37"/>
                <a:gd name="T20" fmla="*/ 6 w 37"/>
                <a:gd name="T21" fmla="*/ 31 h 37"/>
                <a:gd name="T22" fmla="*/ 3 w 37"/>
                <a:gd name="T23" fmla="*/ 26 h 37"/>
                <a:gd name="T24" fmla="*/ 0 w 37"/>
                <a:gd name="T25" fmla="*/ 18 h 37"/>
                <a:gd name="T26" fmla="*/ 3 w 37"/>
                <a:gd name="T27" fmla="*/ 10 h 37"/>
                <a:gd name="T28" fmla="*/ 6 w 37"/>
                <a:gd name="T29" fmla="*/ 5 h 37"/>
                <a:gd name="T30" fmla="*/ 13 w 37"/>
                <a:gd name="T31" fmla="*/ 3 h 37"/>
                <a:gd name="T32" fmla="*/ 19 w 37"/>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7">
                  <a:moveTo>
                    <a:pt x="19" y="0"/>
                  </a:moveTo>
                  <a:lnTo>
                    <a:pt x="27" y="3"/>
                  </a:lnTo>
                  <a:lnTo>
                    <a:pt x="32" y="5"/>
                  </a:lnTo>
                  <a:lnTo>
                    <a:pt x="37" y="10"/>
                  </a:lnTo>
                  <a:lnTo>
                    <a:pt x="37" y="18"/>
                  </a:lnTo>
                  <a:lnTo>
                    <a:pt x="37" y="26"/>
                  </a:lnTo>
                  <a:lnTo>
                    <a:pt x="32" y="31"/>
                  </a:lnTo>
                  <a:lnTo>
                    <a:pt x="27" y="34"/>
                  </a:lnTo>
                  <a:lnTo>
                    <a:pt x="19" y="37"/>
                  </a:lnTo>
                  <a:lnTo>
                    <a:pt x="13" y="34"/>
                  </a:lnTo>
                  <a:lnTo>
                    <a:pt x="6" y="31"/>
                  </a:lnTo>
                  <a:lnTo>
                    <a:pt x="3" y="26"/>
                  </a:lnTo>
                  <a:lnTo>
                    <a:pt x="0" y="18"/>
                  </a:lnTo>
                  <a:lnTo>
                    <a:pt x="3" y="10"/>
                  </a:lnTo>
                  <a:lnTo>
                    <a:pt x="6" y="5"/>
                  </a:lnTo>
                  <a:lnTo>
                    <a:pt x="13" y="3"/>
                  </a:lnTo>
                  <a:lnTo>
                    <a:pt x="1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0" name="Freeform 798"/>
            <p:cNvSpPr/>
            <p:nvPr/>
          </p:nvSpPr>
          <p:spPr bwMode="auto">
            <a:xfrm>
              <a:off x="13691193" y="3562358"/>
              <a:ext cx="38100" cy="41275"/>
            </a:xfrm>
            <a:custGeom>
              <a:avLst/>
              <a:gdLst>
                <a:gd name="T0" fmla="*/ 11 w 24"/>
                <a:gd name="T1" fmla="*/ 0 h 26"/>
                <a:gd name="T2" fmla="*/ 19 w 24"/>
                <a:gd name="T3" fmla="*/ 3 h 26"/>
                <a:gd name="T4" fmla="*/ 24 w 24"/>
                <a:gd name="T5" fmla="*/ 5 h 26"/>
                <a:gd name="T6" fmla="*/ 24 w 24"/>
                <a:gd name="T7" fmla="*/ 13 h 26"/>
                <a:gd name="T8" fmla="*/ 24 w 24"/>
                <a:gd name="T9" fmla="*/ 18 h 26"/>
                <a:gd name="T10" fmla="*/ 19 w 24"/>
                <a:gd name="T11" fmla="*/ 24 h 26"/>
                <a:gd name="T12" fmla="*/ 11 w 24"/>
                <a:gd name="T13" fmla="*/ 26 h 26"/>
                <a:gd name="T14" fmla="*/ 6 w 24"/>
                <a:gd name="T15" fmla="*/ 24 h 26"/>
                <a:gd name="T16" fmla="*/ 0 w 24"/>
                <a:gd name="T17" fmla="*/ 18 h 26"/>
                <a:gd name="T18" fmla="*/ 0 w 24"/>
                <a:gd name="T19" fmla="*/ 13 h 26"/>
                <a:gd name="T20" fmla="*/ 0 w 24"/>
                <a:gd name="T21" fmla="*/ 5 h 26"/>
                <a:gd name="T22" fmla="*/ 6 w 24"/>
                <a:gd name="T23" fmla="*/ 3 h 26"/>
                <a:gd name="T24" fmla="*/ 11 w 24"/>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6">
                  <a:moveTo>
                    <a:pt x="11" y="0"/>
                  </a:moveTo>
                  <a:lnTo>
                    <a:pt x="19" y="3"/>
                  </a:lnTo>
                  <a:lnTo>
                    <a:pt x="24" y="5"/>
                  </a:lnTo>
                  <a:lnTo>
                    <a:pt x="24" y="13"/>
                  </a:lnTo>
                  <a:lnTo>
                    <a:pt x="24" y="18"/>
                  </a:lnTo>
                  <a:lnTo>
                    <a:pt x="19" y="24"/>
                  </a:lnTo>
                  <a:lnTo>
                    <a:pt x="11" y="26"/>
                  </a:lnTo>
                  <a:lnTo>
                    <a:pt x="6" y="24"/>
                  </a:lnTo>
                  <a:lnTo>
                    <a:pt x="0" y="18"/>
                  </a:lnTo>
                  <a:lnTo>
                    <a:pt x="0" y="13"/>
                  </a:lnTo>
                  <a:lnTo>
                    <a:pt x="0" y="5"/>
                  </a:lnTo>
                  <a:lnTo>
                    <a:pt x="6" y="3"/>
                  </a:lnTo>
                  <a:lnTo>
                    <a:pt x="1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1" name="Freeform 799"/>
            <p:cNvSpPr/>
            <p:nvPr/>
          </p:nvSpPr>
          <p:spPr bwMode="auto">
            <a:xfrm>
              <a:off x="13670556" y="3395670"/>
              <a:ext cx="74613" cy="74613"/>
            </a:xfrm>
            <a:custGeom>
              <a:avLst/>
              <a:gdLst>
                <a:gd name="T0" fmla="*/ 24 w 47"/>
                <a:gd name="T1" fmla="*/ 0 h 47"/>
                <a:gd name="T2" fmla="*/ 34 w 47"/>
                <a:gd name="T3" fmla="*/ 3 h 47"/>
                <a:gd name="T4" fmla="*/ 42 w 47"/>
                <a:gd name="T5" fmla="*/ 8 h 47"/>
                <a:gd name="T6" fmla="*/ 47 w 47"/>
                <a:gd name="T7" fmla="*/ 16 h 47"/>
                <a:gd name="T8" fmla="*/ 47 w 47"/>
                <a:gd name="T9" fmla="*/ 24 h 47"/>
                <a:gd name="T10" fmla="*/ 47 w 47"/>
                <a:gd name="T11" fmla="*/ 34 h 47"/>
                <a:gd name="T12" fmla="*/ 42 w 47"/>
                <a:gd name="T13" fmla="*/ 40 h 47"/>
                <a:gd name="T14" fmla="*/ 34 w 47"/>
                <a:gd name="T15" fmla="*/ 45 h 47"/>
                <a:gd name="T16" fmla="*/ 24 w 47"/>
                <a:gd name="T17" fmla="*/ 47 h 47"/>
                <a:gd name="T18" fmla="*/ 16 w 47"/>
                <a:gd name="T19" fmla="*/ 45 h 47"/>
                <a:gd name="T20" fmla="*/ 8 w 47"/>
                <a:gd name="T21" fmla="*/ 40 h 47"/>
                <a:gd name="T22" fmla="*/ 3 w 47"/>
                <a:gd name="T23" fmla="*/ 34 h 47"/>
                <a:gd name="T24" fmla="*/ 0 w 47"/>
                <a:gd name="T25" fmla="*/ 24 h 47"/>
                <a:gd name="T26" fmla="*/ 3 w 47"/>
                <a:gd name="T27" fmla="*/ 16 h 47"/>
                <a:gd name="T28" fmla="*/ 8 w 47"/>
                <a:gd name="T29" fmla="*/ 8 h 47"/>
                <a:gd name="T30" fmla="*/ 16 w 47"/>
                <a:gd name="T31" fmla="*/ 3 h 47"/>
                <a:gd name="T32" fmla="*/ 24 w 4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24" y="0"/>
                  </a:moveTo>
                  <a:lnTo>
                    <a:pt x="34" y="3"/>
                  </a:lnTo>
                  <a:lnTo>
                    <a:pt x="42" y="8"/>
                  </a:lnTo>
                  <a:lnTo>
                    <a:pt x="47" y="16"/>
                  </a:lnTo>
                  <a:lnTo>
                    <a:pt x="47" y="24"/>
                  </a:lnTo>
                  <a:lnTo>
                    <a:pt x="47" y="34"/>
                  </a:lnTo>
                  <a:lnTo>
                    <a:pt x="42" y="40"/>
                  </a:lnTo>
                  <a:lnTo>
                    <a:pt x="34" y="45"/>
                  </a:lnTo>
                  <a:lnTo>
                    <a:pt x="24" y="47"/>
                  </a:lnTo>
                  <a:lnTo>
                    <a:pt x="16" y="45"/>
                  </a:lnTo>
                  <a:lnTo>
                    <a:pt x="8" y="40"/>
                  </a:lnTo>
                  <a:lnTo>
                    <a:pt x="3" y="34"/>
                  </a:lnTo>
                  <a:lnTo>
                    <a:pt x="0" y="24"/>
                  </a:lnTo>
                  <a:lnTo>
                    <a:pt x="3" y="16"/>
                  </a:lnTo>
                  <a:lnTo>
                    <a:pt x="8" y="8"/>
                  </a:lnTo>
                  <a:lnTo>
                    <a:pt x="16" y="3"/>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2" name="Freeform 800"/>
            <p:cNvSpPr>
              <a:spLocks noEditPoints="1"/>
            </p:cNvSpPr>
            <p:nvPr/>
          </p:nvSpPr>
          <p:spPr bwMode="auto">
            <a:xfrm>
              <a:off x="13570543" y="3067057"/>
              <a:ext cx="369888" cy="831852"/>
            </a:xfrm>
            <a:custGeom>
              <a:avLst/>
              <a:gdLst>
                <a:gd name="T0" fmla="*/ 45 w 233"/>
                <a:gd name="T1" fmla="*/ 168 h 524"/>
                <a:gd name="T2" fmla="*/ 45 w 233"/>
                <a:gd name="T3" fmla="*/ 477 h 524"/>
                <a:gd name="T4" fmla="*/ 176 w 233"/>
                <a:gd name="T5" fmla="*/ 477 h 524"/>
                <a:gd name="T6" fmla="*/ 176 w 233"/>
                <a:gd name="T7" fmla="*/ 168 h 524"/>
                <a:gd name="T8" fmla="*/ 163 w 233"/>
                <a:gd name="T9" fmla="*/ 168 h 524"/>
                <a:gd name="T10" fmla="*/ 163 w 233"/>
                <a:gd name="T11" fmla="*/ 273 h 524"/>
                <a:gd name="T12" fmla="*/ 160 w 233"/>
                <a:gd name="T13" fmla="*/ 278 h 524"/>
                <a:gd name="T14" fmla="*/ 157 w 233"/>
                <a:gd name="T15" fmla="*/ 286 h 524"/>
                <a:gd name="T16" fmla="*/ 152 w 233"/>
                <a:gd name="T17" fmla="*/ 288 h 524"/>
                <a:gd name="T18" fmla="*/ 147 w 233"/>
                <a:gd name="T19" fmla="*/ 291 h 524"/>
                <a:gd name="T20" fmla="*/ 142 w 233"/>
                <a:gd name="T21" fmla="*/ 294 h 524"/>
                <a:gd name="T22" fmla="*/ 134 w 233"/>
                <a:gd name="T23" fmla="*/ 291 h 524"/>
                <a:gd name="T24" fmla="*/ 129 w 233"/>
                <a:gd name="T25" fmla="*/ 286 h 524"/>
                <a:gd name="T26" fmla="*/ 123 w 233"/>
                <a:gd name="T27" fmla="*/ 281 h 524"/>
                <a:gd name="T28" fmla="*/ 121 w 233"/>
                <a:gd name="T29" fmla="*/ 273 h 524"/>
                <a:gd name="T30" fmla="*/ 121 w 233"/>
                <a:gd name="T31" fmla="*/ 270 h 524"/>
                <a:gd name="T32" fmla="*/ 121 w 233"/>
                <a:gd name="T33" fmla="*/ 265 h 524"/>
                <a:gd name="T34" fmla="*/ 121 w 233"/>
                <a:gd name="T35" fmla="*/ 257 h 524"/>
                <a:gd name="T36" fmla="*/ 121 w 233"/>
                <a:gd name="T37" fmla="*/ 249 h 524"/>
                <a:gd name="T38" fmla="*/ 121 w 233"/>
                <a:gd name="T39" fmla="*/ 244 h 524"/>
                <a:gd name="T40" fmla="*/ 121 w 233"/>
                <a:gd name="T41" fmla="*/ 239 h 524"/>
                <a:gd name="T42" fmla="*/ 121 w 233"/>
                <a:gd name="T43" fmla="*/ 228 h 524"/>
                <a:gd name="T44" fmla="*/ 121 w 233"/>
                <a:gd name="T45" fmla="*/ 202 h 524"/>
                <a:gd name="T46" fmla="*/ 121 w 233"/>
                <a:gd name="T47" fmla="*/ 168 h 524"/>
                <a:gd name="T48" fmla="*/ 45 w 233"/>
                <a:gd name="T49" fmla="*/ 168 h 524"/>
                <a:gd name="T50" fmla="*/ 215 w 233"/>
                <a:gd name="T51" fmla="*/ 0 h 524"/>
                <a:gd name="T52" fmla="*/ 223 w 233"/>
                <a:gd name="T53" fmla="*/ 3 h 524"/>
                <a:gd name="T54" fmla="*/ 228 w 233"/>
                <a:gd name="T55" fmla="*/ 8 h 524"/>
                <a:gd name="T56" fmla="*/ 231 w 233"/>
                <a:gd name="T57" fmla="*/ 16 h 524"/>
                <a:gd name="T58" fmla="*/ 233 w 233"/>
                <a:gd name="T59" fmla="*/ 24 h 524"/>
                <a:gd name="T60" fmla="*/ 228 w 233"/>
                <a:gd name="T61" fmla="*/ 32 h 524"/>
                <a:gd name="T62" fmla="*/ 223 w 233"/>
                <a:gd name="T63" fmla="*/ 37 h 524"/>
                <a:gd name="T64" fmla="*/ 218 w 233"/>
                <a:gd name="T65" fmla="*/ 40 h 524"/>
                <a:gd name="T66" fmla="*/ 163 w 233"/>
                <a:gd name="T67" fmla="*/ 53 h 524"/>
                <a:gd name="T68" fmla="*/ 163 w 233"/>
                <a:gd name="T69" fmla="*/ 76 h 524"/>
                <a:gd name="T70" fmla="*/ 223 w 233"/>
                <a:gd name="T71" fmla="*/ 76 h 524"/>
                <a:gd name="T72" fmla="*/ 223 w 233"/>
                <a:gd name="T73" fmla="*/ 524 h 524"/>
                <a:gd name="T74" fmla="*/ 0 w 233"/>
                <a:gd name="T75" fmla="*/ 524 h 524"/>
                <a:gd name="T76" fmla="*/ 0 w 233"/>
                <a:gd name="T77" fmla="*/ 76 h 524"/>
                <a:gd name="T78" fmla="*/ 121 w 233"/>
                <a:gd name="T79" fmla="*/ 76 h 524"/>
                <a:gd name="T80" fmla="*/ 121 w 233"/>
                <a:gd name="T81" fmla="*/ 63 h 524"/>
                <a:gd name="T82" fmla="*/ 121 w 233"/>
                <a:gd name="T83" fmla="*/ 53 h 524"/>
                <a:gd name="T84" fmla="*/ 121 w 233"/>
                <a:gd name="T85" fmla="*/ 45 h 524"/>
                <a:gd name="T86" fmla="*/ 121 w 233"/>
                <a:gd name="T87" fmla="*/ 42 h 524"/>
                <a:gd name="T88" fmla="*/ 121 w 233"/>
                <a:gd name="T89" fmla="*/ 37 h 524"/>
                <a:gd name="T90" fmla="*/ 123 w 233"/>
                <a:gd name="T91" fmla="*/ 29 h 524"/>
                <a:gd name="T92" fmla="*/ 126 w 233"/>
                <a:gd name="T93" fmla="*/ 24 h 524"/>
                <a:gd name="T94" fmla="*/ 131 w 233"/>
                <a:gd name="T95" fmla="*/ 19 h 524"/>
                <a:gd name="T96" fmla="*/ 137 w 233"/>
                <a:gd name="T97" fmla="*/ 16 h 524"/>
                <a:gd name="T98" fmla="*/ 142 w 233"/>
                <a:gd name="T99" fmla="*/ 16 h 524"/>
                <a:gd name="T100" fmla="*/ 150 w 233"/>
                <a:gd name="T101" fmla="*/ 14 h 524"/>
                <a:gd name="T102" fmla="*/ 165 w 233"/>
                <a:gd name="T103" fmla="*/ 11 h 524"/>
                <a:gd name="T104" fmla="*/ 184 w 233"/>
                <a:gd name="T105" fmla="*/ 6 h 524"/>
                <a:gd name="T106" fmla="*/ 199 w 233"/>
                <a:gd name="T107" fmla="*/ 3 h 524"/>
                <a:gd name="T108" fmla="*/ 207 w 233"/>
                <a:gd name="T109" fmla="*/ 0 h 524"/>
                <a:gd name="T110" fmla="*/ 215 w 233"/>
                <a:gd name="T111"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3" h="524">
                  <a:moveTo>
                    <a:pt x="45" y="168"/>
                  </a:moveTo>
                  <a:lnTo>
                    <a:pt x="45" y="477"/>
                  </a:lnTo>
                  <a:lnTo>
                    <a:pt x="176" y="477"/>
                  </a:lnTo>
                  <a:lnTo>
                    <a:pt x="176" y="168"/>
                  </a:lnTo>
                  <a:lnTo>
                    <a:pt x="163" y="168"/>
                  </a:lnTo>
                  <a:lnTo>
                    <a:pt x="163" y="273"/>
                  </a:lnTo>
                  <a:lnTo>
                    <a:pt x="160" y="278"/>
                  </a:lnTo>
                  <a:lnTo>
                    <a:pt x="157" y="286"/>
                  </a:lnTo>
                  <a:lnTo>
                    <a:pt x="152" y="288"/>
                  </a:lnTo>
                  <a:lnTo>
                    <a:pt x="147" y="291"/>
                  </a:lnTo>
                  <a:lnTo>
                    <a:pt x="142" y="294"/>
                  </a:lnTo>
                  <a:lnTo>
                    <a:pt x="134" y="291"/>
                  </a:lnTo>
                  <a:lnTo>
                    <a:pt x="129" y="286"/>
                  </a:lnTo>
                  <a:lnTo>
                    <a:pt x="123" y="281"/>
                  </a:lnTo>
                  <a:lnTo>
                    <a:pt x="121" y="273"/>
                  </a:lnTo>
                  <a:lnTo>
                    <a:pt x="121" y="270"/>
                  </a:lnTo>
                  <a:lnTo>
                    <a:pt x="121" y="265"/>
                  </a:lnTo>
                  <a:lnTo>
                    <a:pt x="121" y="257"/>
                  </a:lnTo>
                  <a:lnTo>
                    <a:pt x="121" y="249"/>
                  </a:lnTo>
                  <a:lnTo>
                    <a:pt x="121" y="244"/>
                  </a:lnTo>
                  <a:lnTo>
                    <a:pt x="121" y="239"/>
                  </a:lnTo>
                  <a:lnTo>
                    <a:pt x="121" y="228"/>
                  </a:lnTo>
                  <a:lnTo>
                    <a:pt x="121" y="202"/>
                  </a:lnTo>
                  <a:lnTo>
                    <a:pt x="121" y="168"/>
                  </a:lnTo>
                  <a:lnTo>
                    <a:pt x="45" y="168"/>
                  </a:lnTo>
                  <a:close/>
                  <a:moveTo>
                    <a:pt x="215" y="0"/>
                  </a:moveTo>
                  <a:lnTo>
                    <a:pt x="223" y="3"/>
                  </a:lnTo>
                  <a:lnTo>
                    <a:pt x="228" y="8"/>
                  </a:lnTo>
                  <a:lnTo>
                    <a:pt x="231" y="16"/>
                  </a:lnTo>
                  <a:lnTo>
                    <a:pt x="233" y="24"/>
                  </a:lnTo>
                  <a:lnTo>
                    <a:pt x="228" y="32"/>
                  </a:lnTo>
                  <a:lnTo>
                    <a:pt x="223" y="37"/>
                  </a:lnTo>
                  <a:lnTo>
                    <a:pt x="218" y="40"/>
                  </a:lnTo>
                  <a:lnTo>
                    <a:pt x="163" y="53"/>
                  </a:lnTo>
                  <a:lnTo>
                    <a:pt x="163" y="76"/>
                  </a:lnTo>
                  <a:lnTo>
                    <a:pt x="223" y="76"/>
                  </a:lnTo>
                  <a:lnTo>
                    <a:pt x="223" y="524"/>
                  </a:lnTo>
                  <a:lnTo>
                    <a:pt x="0" y="524"/>
                  </a:lnTo>
                  <a:lnTo>
                    <a:pt x="0" y="76"/>
                  </a:lnTo>
                  <a:lnTo>
                    <a:pt x="121" y="76"/>
                  </a:lnTo>
                  <a:lnTo>
                    <a:pt x="121" y="63"/>
                  </a:lnTo>
                  <a:lnTo>
                    <a:pt x="121" y="53"/>
                  </a:lnTo>
                  <a:lnTo>
                    <a:pt x="121" y="45"/>
                  </a:lnTo>
                  <a:lnTo>
                    <a:pt x="121" y="42"/>
                  </a:lnTo>
                  <a:lnTo>
                    <a:pt x="121" y="37"/>
                  </a:lnTo>
                  <a:lnTo>
                    <a:pt x="123" y="29"/>
                  </a:lnTo>
                  <a:lnTo>
                    <a:pt x="126" y="24"/>
                  </a:lnTo>
                  <a:lnTo>
                    <a:pt x="131" y="19"/>
                  </a:lnTo>
                  <a:lnTo>
                    <a:pt x="137" y="16"/>
                  </a:lnTo>
                  <a:lnTo>
                    <a:pt x="142" y="16"/>
                  </a:lnTo>
                  <a:lnTo>
                    <a:pt x="150" y="14"/>
                  </a:lnTo>
                  <a:lnTo>
                    <a:pt x="165" y="11"/>
                  </a:lnTo>
                  <a:lnTo>
                    <a:pt x="184" y="6"/>
                  </a:lnTo>
                  <a:lnTo>
                    <a:pt x="199" y="3"/>
                  </a:lnTo>
                  <a:lnTo>
                    <a:pt x="207" y="0"/>
                  </a:lnTo>
                  <a:lnTo>
                    <a:pt x="21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3" name="Freeform 801"/>
            <p:cNvSpPr/>
            <p:nvPr/>
          </p:nvSpPr>
          <p:spPr bwMode="auto">
            <a:xfrm>
              <a:off x="16921762" y="1762129"/>
              <a:ext cx="406401" cy="246063"/>
            </a:xfrm>
            <a:custGeom>
              <a:avLst/>
              <a:gdLst>
                <a:gd name="T0" fmla="*/ 18 w 256"/>
                <a:gd name="T1" fmla="*/ 0 h 155"/>
                <a:gd name="T2" fmla="*/ 256 w 256"/>
                <a:gd name="T3" fmla="*/ 0 h 155"/>
                <a:gd name="T4" fmla="*/ 256 w 256"/>
                <a:gd name="T5" fmla="*/ 155 h 155"/>
                <a:gd name="T6" fmla="*/ 18 w 256"/>
                <a:gd name="T7" fmla="*/ 155 h 155"/>
                <a:gd name="T8" fmla="*/ 18 w 256"/>
                <a:gd name="T9" fmla="*/ 110 h 155"/>
                <a:gd name="T10" fmla="*/ 0 w 256"/>
                <a:gd name="T11" fmla="*/ 110 h 155"/>
                <a:gd name="T12" fmla="*/ 0 w 256"/>
                <a:gd name="T13" fmla="*/ 45 h 155"/>
                <a:gd name="T14" fmla="*/ 18 w 256"/>
                <a:gd name="T15" fmla="*/ 45 h 155"/>
                <a:gd name="T16" fmla="*/ 18 w 256"/>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155">
                  <a:moveTo>
                    <a:pt x="18" y="0"/>
                  </a:moveTo>
                  <a:lnTo>
                    <a:pt x="256" y="0"/>
                  </a:lnTo>
                  <a:lnTo>
                    <a:pt x="256" y="155"/>
                  </a:lnTo>
                  <a:lnTo>
                    <a:pt x="18" y="155"/>
                  </a:lnTo>
                  <a:lnTo>
                    <a:pt x="18" y="110"/>
                  </a:lnTo>
                  <a:lnTo>
                    <a:pt x="0" y="110"/>
                  </a:lnTo>
                  <a:lnTo>
                    <a:pt x="0" y="45"/>
                  </a:lnTo>
                  <a:lnTo>
                    <a:pt x="18" y="45"/>
                  </a:lnTo>
                  <a:lnTo>
                    <a:pt x="1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4" name="Rectangle 802"/>
            <p:cNvSpPr>
              <a:spLocks noChangeArrowheads="1"/>
            </p:cNvSpPr>
            <p:nvPr/>
          </p:nvSpPr>
          <p:spPr bwMode="auto">
            <a:xfrm>
              <a:off x="16597911" y="1654179"/>
              <a:ext cx="57150" cy="3333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5" name="Freeform 803"/>
            <p:cNvSpPr/>
            <p:nvPr/>
          </p:nvSpPr>
          <p:spPr bwMode="auto">
            <a:xfrm>
              <a:off x="16664587" y="1808167"/>
              <a:ext cx="131763" cy="133350"/>
            </a:xfrm>
            <a:custGeom>
              <a:avLst/>
              <a:gdLst>
                <a:gd name="T0" fmla="*/ 41 w 83"/>
                <a:gd name="T1" fmla="*/ 0 h 84"/>
                <a:gd name="T2" fmla="*/ 52 w 83"/>
                <a:gd name="T3" fmla="*/ 3 h 84"/>
                <a:gd name="T4" fmla="*/ 62 w 83"/>
                <a:gd name="T5" fmla="*/ 5 h 84"/>
                <a:gd name="T6" fmla="*/ 70 w 83"/>
                <a:gd name="T7" fmla="*/ 13 h 84"/>
                <a:gd name="T8" fmla="*/ 78 w 83"/>
                <a:gd name="T9" fmla="*/ 21 h 84"/>
                <a:gd name="T10" fmla="*/ 81 w 83"/>
                <a:gd name="T11" fmla="*/ 31 h 84"/>
                <a:gd name="T12" fmla="*/ 83 w 83"/>
                <a:gd name="T13" fmla="*/ 42 h 84"/>
                <a:gd name="T14" fmla="*/ 81 w 83"/>
                <a:gd name="T15" fmla="*/ 52 h 84"/>
                <a:gd name="T16" fmla="*/ 78 w 83"/>
                <a:gd name="T17" fmla="*/ 63 h 84"/>
                <a:gd name="T18" fmla="*/ 70 w 83"/>
                <a:gd name="T19" fmla="*/ 71 h 84"/>
                <a:gd name="T20" fmla="*/ 62 w 83"/>
                <a:gd name="T21" fmla="*/ 76 h 84"/>
                <a:gd name="T22" fmla="*/ 52 w 83"/>
                <a:gd name="T23" fmla="*/ 81 h 84"/>
                <a:gd name="T24" fmla="*/ 41 w 83"/>
                <a:gd name="T25" fmla="*/ 84 h 84"/>
                <a:gd name="T26" fmla="*/ 31 w 83"/>
                <a:gd name="T27" fmla="*/ 81 h 84"/>
                <a:gd name="T28" fmla="*/ 20 w 83"/>
                <a:gd name="T29" fmla="*/ 76 h 84"/>
                <a:gd name="T30" fmla="*/ 13 w 83"/>
                <a:gd name="T31" fmla="*/ 71 h 84"/>
                <a:gd name="T32" fmla="*/ 7 w 83"/>
                <a:gd name="T33" fmla="*/ 63 h 84"/>
                <a:gd name="T34" fmla="*/ 2 w 83"/>
                <a:gd name="T35" fmla="*/ 52 h 84"/>
                <a:gd name="T36" fmla="*/ 0 w 83"/>
                <a:gd name="T37" fmla="*/ 42 h 84"/>
                <a:gd name="T38" fmla="*/ 2 w 83"/>
                <a:gd name="T39" fmla="*/ 31 h 84"/>
                <a:gd name="T40" fmla="*/ 7 w 83"/>
                <a:gd name="T41" fmla="*/ 21 h 84"/>
                <a:gd name="T42" fmla="*/ 13 w 83"/>
                <a:gd name="T43" fmla="*/ 13 h 84"/>
                <a:gd name="T44" fmla="*/ 20 w 83"/>
                <a:gd name="T45" fmla="*/ 5 h 84"/>
                <a:gd name="T46" fmla="*/ 31 w 83"/>
                <a:gd name="T47" fmla="*/ 3 h 84"/>
                <a:gd name="T48" fmla="*/ 41 w 83"/>
                <a:gd name="T4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4">
                  <a:moveTo>
                    <a:pt x="41" y="0"/>
                  </a:moveTo>
                  <a:lnTo>
                    <a:pt x="52" y="3"/>
                  </a:lnTo>
                  <a:lnTo>
                    <a:pt x="62" y="5"/>
                  </a:lnTo>
                  <a:lnTo>
                    <a:pt x="70" y="13"/>
                  </a:lnTo>
                  <a:lnTo>
                    <a:pt x="78" y="21"/>
                  </a:lnTo>
                  <a:lnTo>
                    <a:pt x="81" y="31"/>
                  </a:lnTo>
                  <a:lnTo>
                    <a:pt x="83" y="42"/>
                  </a:lnTo>
                  <a:lnTo>
                    <a:pt x="81" y="52"/>
                  </a:lnTo>
                  <a:lnTo>
                    <a:pt x="78" y="63"/>
                  </a:lnTo>
                  <a:lnTo>
                    <a:pt x="70" y="71"/>
                  </a:lnTo>
                  <a:lnTo>
                    <a:pt x="62" y="76"/>
                  </a:lnTo>
                  <a:lnTo>
                    <a:pt x="52" y="81"/>
                  </a:lnTo>
                  <a:lnTo>
                    <a:pt x="41" y="84"/>
                  </a:lnTo>
                  <a:lnTo>
                    <a:pt x="31" y="81"/>
                  </a:lnTo>
                  <a:lnTo>
                    <a:pt x="20" y="76"/>
                  </a:lnTo>
                  <a:lnTo>
                    <a:pt x="13" y="71"/>
                  </a:lnTo>
                  <a:lnTo>
                    <a:pt x="7" y="63"/>
                  </a:lnTo>
                  <a:lnTo>
                    <a:pt x="2" y="52"/>
                  </a:lnTo>
                  <a:lnTo>
                    <a:pt x="0" y="42"/>
                  </a:lnTo>
                  <a:lnTo>
                    <a:pt x="2" y="31"/>
                  </a:lnTo>
                  <a:lnTo>
                    <a:pt x="7" y="21"/>
                  </a:lnTo>
                  <a:lnTo>
                    <a:pt x="13" y="13"/>
                  </a:lnTo>
                  <a:lnTo>
                    <a:pt x="20" y="5"/>
                  </a:lnTo>
                  <a:lnTo>
                    <a:pt x="31" y="3"/>
                  </a:lnTo>
                  <a:lnTo>
                    <a:pt x="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6" name="Freeform 804"/>
            <p:cNvSpPr>
              <a:spLocks noEditPoints="1"/>
            </p:cNvSpPr>
            <p:nvPr/>
          </p:nvSpPr>
          <p:spPr bwMode="auto">
            <a:xfrm>
              <a:off x="16555049" y="1708154"/>
              <a:ext cx="346076" cy="661989"/>
            </a:xfrm>
            <a:custGeom>
              <a:avLst/>
              <a:gdLst>
                <a:gd name="T0" fmla="*/ 110 w 218"/>
                <a:gd name="T1" fmla="*/ 24 h 417"/>
                <a:gd name="T2" fmla="*/ 79 w 218"/>
                <a:gd name="T3" fmla="*/ 29 h 417"/>
                <a:gd name="T4" fmla="*/ 53 w 218"/>
                <a:gd name="T5" fmla="*/ 47 h 417"/>
                <a:gd name="T6" fmla="*/ 34 w 218"/>
                <a:gd name="T7" fmla="*/ 74 h 417"/>
                <a:gd name="T8" fmla="*/ 29 w 218"/>
                <a:gd name="T9" fmla="*/ 105 h 417"/>
                <a:gd name="T10" fmla="*/ 34 w 218"/>
                <a:gd name="T11" fmla="*/ 136 h 417"/>
                <a:gd name="T12" fmla="*/ 53 w 218"/>
                <a:gd name="T13" fmla="*/ 163 h 417"/>
                <a:gd name="T14" fmla="*/ 79 w 218"/>
                <a:gd name="T15" fmla="*/ 181 h 417"/>
                <a:gd name="T16" fmla="*/ 110 w 218"/>
                <a:gd name="T17" fmla="*/ 186 h 417"/>
                <a:gd name="T18" fmla="*/ 110 w 218"/>
                <a:gd name="T19" fmla="*/ 186 h 417"/>
                <a:gd name="T20" fmla="*/ 142 w 218"/>
                <a:gd name="T21" fmla="*/ 181 h 417"/>
                <a:gd name="T22" fmla="*/ 168 w 218"/>
                <a:gd name="T23" fmla="*/ 163 h 417"/>
                <a:gd name="T24" fmla="*/ 186 w 218"/>
                <a:gd name="T25" fmla="*/ 136 h 417"/>
                <a:gd name="T26" fmla="*/ 192 w 218"/>
                <a:gd name="T27" fmla="*/ 105 h 417"/>
                <a:gd name="T28" fmla="*/ 186 w 218"/>
                <a:gd name="T29" fmla="*/ 74 h 417"/>
                <a:gd name="T30" fmla="*/ 168 w 218"/>
                <a:gd name="T31" fmla="*/ 47 h 417"/>
                <a:gd name="T32" fmla="*/ 142 w 218"/>
                <a:gd name="T33" fmla="*/ 29 h 417"/>
                <a:gd name="T34" fmla="*/ 110 w 218"/>
                <a:gd name="T35" fmla="*/ 24 h 417"/>
                <a:gd name="T36" fmla="*/ 110 w 218"/>
                <a:gd name="T37" fmla="*/ 24 h 417"/>
                <a:gd name="T38" fmla="*/ 0 w 218"/>
                <a:gd name="T39" fmla="*/ 0 h 417"/>
                <a:gd name="T40" fmla="*/ 218 w 218"/>
                <a:gd name="T41" fmla="*/ 0 h 417"/>
                <a:gd name="T42" fmla="*/ 218 w 218"/>
                <a:gd name="T43" fmla="*/ 417 h 417"/>
                <a:gd name="T44" fmla="*/ 0 w 218"/>
                <a:gd name="T45" fmla="*/ 417 h 417"/>
                <a:gd name="T46" fmla="*/ 0 w 218"/>
                <a:gd name="T4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417">
                  <a:moveTo>
                    <a:pt x="110" y="24"/>
                  </a:moveTo>
                  <a:lnTo>
                    <a:pt x="79" y="29"/>
                  </a:lnTo>
                  <a:lnTo>
                    <a:pt x="53" y="47"/>
                  </a:lnTo>
                  <a:lnTo>
                    <a:pt x="34" y="74"/>
                  </a:lnTo>
                  <a:lnTo>
                    <a:pt x="29" y="105"/>
                  </a:lnTo>
                  <a:lnTo>
                    <a:pt x="34" y="136"/>
                  </a:lnTo>
                  <a:lnTo>
                    <a:pt x="53" y="163"/>
                  </a:lnTo>
                  <a:lnTo>
                    <a:pt x="79" y="181"/>
                  </a:lnTo>
                  <a:lnTo>
                    <a:pt x="110" y="186"/>
                  </a:lnTo>
                  <a:lnTo>
                    <a:pt x="110" y="186"/>
                  </a:lnTo>
                  <a:lnTo>
                    <a:pt x="142" y="181"/>
                  </a:lnTo>
                  <a:lnTo>
                    <a:pt x="168" y="163"/>
                  </a:lnTo>
                  <a:lnTo>
                    <a:pt x="186" y="136"/>
                  </a:lnTo>
                  <a:lnTo>
                    <a:pt x="192" y="105"/>
                  </a:lnTo>
                  <a:lnTo>
                    <a:pt x="186" y="74"/>
                  </a:lnTo>
                  <a:lnTo>
                    <a:pt x="168" y="47"/>
                  </a:lnTo>
                  <a:lnTo>
                    <a:pt x="142" y="29"/>
                  </a:lnTo>
                  <a:lnTo>
                    <a:pt x="110" y="24"/>
                  </a:lnTo>
                  <a:lnTo>
                    <a:pt x="110" y="24"/>
                  </a:lnTo>
                  <a:close/>
                  <a:moveTo>
                    <a:pt x="0" y="0"/>
                  </a:moveTo>
                  <a:lnTo>
                    <a:pt x="218" y="0"/>
                  </a:lnTo>
                  <a:lnTo>
                    <a:pt x="218" y="417"/>
                  </a:lnTo>
                  <a:lnTo>
                    <a:pt x="0" y="417"/>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7" name="Freeform 805"/>
            <p:cNvSpPr/>
            <p:nvPr/>
          </p:nvSpPr>
          <p:spPr bwMode="auto">
            <a:xfrm>
              <a:off x="11227389" y="465139"/>
              <a:ext cx="252413" cy="84138"/>
            </a:xfrm>
            <a:custGeom>
              <a:avLst/>
              <a:gdLst>
                <a:gd name="T0" fmla="*/ 2 w 159"/>
                <a:gd name="T1" fmla="*/ 0 h 53"/>
                <a:gd name="T2" fmla="*/ 157 w 159"/>
                <a:gd name="T3" fmla="*/ 0 h 53"/>
                <a:gd name="T4" fmla="*/ 159 w 159"/>
                <a:gd name="T5" fmla="*/ 53 h 53"/>
                <a:gd name="T6" fmla="*/ 0 w 159"/>
                <a:gd name="T7" fmla="*/ 53 h 53"/>
                <a:gd name="T8" fmla="*/ 2 w 159"/>
                <a:gd name="T9" fmla="*/ 0 h 53"/>
              </a:gdLst>
              <a:ahLst/>
              <a:cxnLst>
                <a:cxn ang="0">
                  <a:pos x="T0" y="T1"/>
                </a:cxn>
                <a:cxn ang="0">
                  <a:pos x="T2" y="T3"/>
                </a:cxn>
                <a:cxn ang="0">
                  <a:pos x="T4" y="T5"/>
                </a:cxn>
                <a:cxn ang="0">
                  <a:pos x="T6" y="T7"/>
                </a:cxn>
                <a:cxn ang="0">
                  <a:pos x="T8" y="T9"/>
                </a:cxn>
              </a:cxnLst>
              <a:rect l="0" t="0" r="r" b="b"/>
              <a:pathLst>
                <a:path w="159" h="53">
                  <a:moveTo>
                    <a:pt x="2" y="0"/>
                  </a:moveTo>
                  <a:lnTo>
                    <a:pt x="157" y="0"/>
                  </a:lnTo>
                  <a:lnTo>
                    <a:pt x="159" y="53"/>
                  </a:lnTo>
                  <a:lnTo>
                    <a:pt x="0" y="53"/>
                  </a:lnTo>
                  <a:lnTo>
                    <a:pt x="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8" name="Freeform 806"/>
            <p:cNvSpPr>
              <a:spLocks noEditPoints="1"/>
            </p:cNvSpPr>
            <p:nvPr/>
          </p:nvSpPr>
          <p:spPr bwMode="auto">
            <a:xfrm>
              <a:off x="10998788" y="0"/>
              <a:ext cx="709614" cy="444501"/>
            </a:xfrm>
            <a:custGeom>
              <a:avLst/>
              <a:gdLst>
                <a:gd name="T0" fmla="*/ 41 w 447"/>
                <a:gd name="T1" fmla="*/ 34 h 280"/>
                <a:gd name="T2" fmla="*/ 41 w 447"/>
                <a:gd name="T3" fmla="*/ 246 h 280"/>
                <a:gd name="T4" fmla="*/ 408 w 447"/>
                <a:gd name="T5" fmla="*/ 246 h 280"/>
                <a:gd name="T6" fmla="*/ 408 w 447"/>
                <a:gd name="T7" fmla="*/ 34 h 280"/>
                <a:gd name="T8" fmla="*/ 41 w 447"/>
                <a:gd name="T9" fmla="*/ 34 h 280"/>
                <a:gd name="T10" fmla="*/ 0 w 447"/>
                <a:gd name="T11" fmla="*/ 0 h 280"/>
                <a:gd name="T12" fmla="*/ 447 w 447"/>
                <a:gd name="T13" fmla="*/ 0 h 280"/>
                <a:gd name="T14" fmla="*/ 447 w 447"/>
                <a:gd name="T15" fmla="*/ 280 h 280"/>
                <a:gd name="T16" fmla="*/ 0 w 447"/>
                <a:gd name="T17" fmla="*/ 280 h 280"/>
                <a:gd name="T18" fmla="*/ 0 w 447"/>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280">
                  <a:moveTo>
                    <a:pt x="41" y="34"/>
                  </a:moveTo>
                  <a:lnTo>
                    <a:pt x="41" y="246"/>
                  </a:lnTo>
                  <a:lnTo>
                    <a:pt x="408" y="246"/>
                  </a:lnTo>
                  <a:lnTo>
                    <a:pt x="408" y="34"/>
                  </a:lnTo>
                  <a:lnTo>
                    <a:pt x="41" y="34"/>
                  </a:lnTo>
                  <a:close/>
                  <a:moveTo>
                    <a:pt x="0" y="0"/>
                  </a:moveTo>
                  <a:lnTo>
                    <a:pt x="447" y="0"/>
                  </a:lnTo>
                  <a:lnTo>
                    <a:pt x="447" y="280"/>
                  </a:lnTo>
                  <a:lnTo>
                    <a:pt x="0" y="28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99" name="Rectangle 807"/>
            <p:cNvSpPr>
              <a:spLocks noChangeArrowheads="1"/>
            </p:cNvSpPr>
            <p:nvPr/>
          </p:nvSpPr>
          <p:spPr bwMode="auto">
            <a:xfrm>
              <a:off x="11181351" y="573089"/>
              <a:ext cx="349251" cy="3333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0" name="Freeform 809"/>
            <p:cNvSpPr>
              <a:spLocks noEditPoints="1"/>
            </p:cNvSpPr>
            <p:nvPr/>
          </p:nvSpPr>
          <p:spPr bwMode="auto">
            <a:xfrm>
              <a:off x="19215667" y="2098675"/>
              <a:ext cx="261938" cy="587375"/>
            </a:xfrm>
            <a:custGeom>
              <a:avLst/>
              <a:gdLst>
                <a:gd name="T0" fmla="*/ 34 w 165"/>
                <a:gd name="T1" fmla="*/ 11 h 370"/>
                <a:gd name="T2" fmla="*/ 34 w 165"/>
                <a:gd name="T3" fmla="*/ 157 h 370"/>
                <a:gd name="T4" fmla="*/ 81 w 165"/>
                <a:gd name="T5" fmla="*/ 110 h 370"/>
                <a:gd name="T6" fmla="*/ 84 w 165"/>
                <a:gd name="T7" fmla="*/ 108 h 370"/>
                <a:gd name="T8" fmla="*/ 129 w 165"/>
                <a:gd name="T9" fmla="*/ 157 h 370"/>
                <a:gd name="T10" fmla="*/ 129 w 165"/>
                <a:gd name="T11" fmla="*/ 11 h 370"/>
                <a:gd name="T12" fmla="*/ 34 w 165"/>
                <a:gd name="T13" fmla="*/ 11 h 370"/>
                <a:gd name="T14" fmla="*/ 26 w 165"/>
                <a:gd name="T15" fmla="*/ 0 h 370"/>
                <a:gd name="T16" fmla="*/ 139 w 165"/>
                <a:gd name="T17" fmla="*/ 0 h 370"/>
                <a:gd name="T18" fmla="*/ 139 w 165"/>
                <a:gd name="T19" fmla="*/ 34 h 370"/>
                <a:gd name="T20" fmla="*/ 147 w 165"/>
                <a:gd name="T21" fmla="*/ 40 h 370"/>
                <a:gd name="T22" fmla="*/ 155 w 165"/>
                <a:gd name="T23" fmla="*/ 47 h 370"/>
                <a:gd name="T24" fmla="*/ 160 w 165"/>
                <a:gd name="T25" fmla="*/ 61 h 370"/>
                <a:gd name="T26" fmla="*/ 163 w 165"/>
                <a:gd name="T27" fmla="*/ 68 h 370"/>
                <a:gd name="T28" fmla="*/ 163 w 165"/>
                <a:gd name="T29" fmla="*/ 79 h 370"/>
                <a:gd name="T30" fmla="*/ 165 w 165"/>
                <a:gd name="T31" fmla="*/ 89 h 370"/>
                <a:gd name="T32" fmla="*/ 165 w 165"/>
                <a:gd name="T33" fmla="*/ 97 h 370"/>
                <a:gd name="T34" fmla="*/ 165 w 165"/>
                <a:gd name="T35" fmla="*/ 131 h 370"/>
                <a:gd name="T36" fmla="*/ 165 w 165"/>
                <a:gd name="T37" fmla="*/ 178 h 370"/>
                <a:gd name="T38" fmla="*/ 165 w 165"/>
                <a:gd name="T39" fmla="*/ 228 h 370"/>
                <a:gd name="T40" fmla="*/ 165 w 165"/>
                <a:gd name="T41" fmla="*/ 281 h 370"/>
                <a:gd name="T42" fmla="*/ 165 w 165"/>
                <a:gd name="T43" fmla="*/ 325 h 370"/>
                <a:gd name="T44" fmla="*/ 165 w 165"/>
                <a:gd name="T45" fmla="*/ 362 h 370"/>
                <a:gd name="T46" fmla="*/ 165 w 165"/>
                <a:gd name="T47" fmla="*/ 367 h 370"/>
                <a:gd name="T48" fmla="*/ 165 w 165"/>
                <a:gd name="T49" fmla="*/ 370 h 370"/>
                <a:gd name="T50" fmla="*/ 163 w 165"/>
                <a:gd name="T51" fmla="*/ 367 h 370"/>
                <a:gd name="T52" fmla="*/ 163 w 165"/>
                <a:gd name="T53" fmla="*/ 362 h 370"/>
                <a:gd name="T54" fmla="*/ 150 w 165"/>
                <a:gd name="T55" fmla="*/ 343 h 370"/>
                <a:gd name="T56" fmla="*/ 134 w 165"/>
                <a:gd name="T57" fmla="*/ 330 h 370"/>
                <a:gd name="T58" fmla="*/ 110 w 165"/>
                <a:gd name="T59" fmla="*/ 322 h 370"/>
                <a:gd name="T60" fmla="*/ 81 w 165"/>
                <a:gd name="T61" fmla="*/ 322 h 370"/>
                <a:gd name="T62" fmla="*/ 81 w 165"/>
                <a:gd name="T63" fmla="*/ 322 h 370"/>
                <a:gd name="T64" fmla="*/ 55 w 165"/>
                <a:gd name="T65" fmla="*/ 322 h 370"/>
                <a:gd name="T66" fmla="*/ 32 w 165"/>
                <a:gd name="T67" fmla="*/ 330 h 370"/>
                <a:gd name="T68" fmla="*/ 13 w 165"/>
                <a:gd name="T69" fmla="*/ 343 h 370"/>
                <a:gd name="T70" fmla="*/ 3 w 165"/>
                <a:gd name="T71" fmla="*/ 362 h 370"/>
                <a:gd name="T72" fmla="*/ 0 w 165"/>
                <a:gd name="T73" fmla="*/ 367 h 370"/>
                <a:gd name="T74" fmla="*/ 0 w 165"/>
                <a:gd name="T75" fmla="*/ 370 h 370"/>
                <a:gd name="T76" fmla="*/ 0 w 165"/>
                <a:gd name="T77" fmla="*/ 367 h 370"/>
                <a:gd name="T78" fmla="*/ 0 w 165"/>
                <a:gd name="T79" fmla="*/ 362 h 370"/>
                <a:gd name="T80" fmla="*/ 0 w 165"/>
                <a:gd name="T81" fmla="*/ 325 h 370"/>
                <a:gd name="T82" fmla="*/ 0 w 165"/>
                <a:gd name="T83" fmla="*/ 281 h 370"/>
                <a:gd name="T84" fmla="*/ 0 w 165"/>
                <a:gd name="T85" fmla="*/ 228 h 370"/>
                <a:gd name="T86" fmla="*/ 0 w 165"/>
                <a:gd name="T87" fmla="*/ 178 h 370"/>
                <a:gd name="T88" fmla="*/ 0 w 165"/>
                <a:gd name="T89" fmla="*/ 131 h 370"/>
                <a:gd name="T90" fmla="*/ 0 w 165"/>
                <a:gd name="T91" fmla="*/ 97 h 370"/>
                <a:gd name="T92" fmla="*/ 0 w 165"/>
                <a:gd name="T93" fmla="*/ 89 h 370"/>
                <a:gd name="T94" fmla="*/ 0 w 165"/>
                <a:gd name="T95" fmla="*/ 79 h 370"/>
                <a:gd name="T96" fmla="*/ 0 w 165"/>
                <a:gd name="T97" fmla="*/ 68 h 370"/>
                <a:gd name="T98" fmla="*/ 3 w 165"/>
                <a:gd name="T99" fmla="*/ 61 h 370"/>
                <a:gd name="T100" fmla="*/ 8 w 165"/>
                <a:gd name="T101" fmla="*/ 47 h 370"/>
                <a:gd name="T102" fmla="*/ 16 w 165"/>
                <a:gd name="T103" fmla="*/ 40 h 370"/>
                <a:gd name="T104" fmla="*/ 26 w 165"/>
                <a:gd name="T105" fmla="*/ 34 h 370"/>
                <a:gd name="T106" fmla="*/ 26 w 165"/>
                <a:gd name="T107"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5" h="370">
                  <a:moveTo>
                    <a:pt x="34" y="11"/>
                  </a:moveTo>
                  <a:lnTo>
                    <a:pt x="34" y="157"/>
                  </a:lnTo>
                  <a:lnTo>
                    <a:pt x="81" y="110"/>
                  </a:lnTo>
                  <a:lnTo>
                    <a:pt x="84" y="108"/>
                  </a:lnTo>
                  <a:lnTo>
                    <a:pt x="129" y="157"/>
                  </a:lnTo>
                  <a:lnTo>
                    <a:pt x="129" y="11"/>
                  </a:lnTo>
                  <a:lnTo>
                    <a:pt x="34" y="11"/>
                  </a:lnTo>
                  <a:close/>
                  <a:moveTo>
                    <a:pt x="26" y="0"/>
                  </a:moveTo>
                  <a:lnTo>
                    <a:pt x="139" y="0"/>
                  </a:lnTo>
                  <a:lnTo>
                    <a:pt x="139" y="34"/>
                  </a:lnTo>
                  <a:lnTo>
                    <a:pt x="147" y="40"/>
                  </a:lnTo>
                  <a:lnTo>
                    <a:pt x="155" y="47"/>
                  </a:lnTo>
                  <a:lnTo>
                    <a:pt x="160" y="61"/>
                  </a:lnTo>
                  <a:lnTo>
                    <a:pt x="163" y="68"/>
                  </a:lnTo>
                  <a:lnTo>
                    <a:pt x="163" y="79"/>
                  </a:lnTo>
                  <a:lnTo>
                    <a:pt x="165" y="89"/>
                  </a:lnTo>
                  <a:lnTo>
                    <a:pt x="165" y="97"/>
                  </a:lnTo>
                  <a:lnTo>
                    <a:pt x="165" y="131"/>
                  </a:lnTo>
                  <a:lnTo>
                    <a:pt x="165" y="178"/>
                  </a:lnTo>
                  <a:lnTo>
                    <a:pt x="165" y="228"/>
                  </a:lnTo>
                  <a:lnTo>
                    <a:pt x="165" y="281"/>
                  </a:lnTo>
                  <a:lnTo>
                    <a:pt x="165" y="325"/>
                  </a:lnTo>
                  <a:lnTo>
                    <a:pt x="165" y="362"/>
                  </a:lnTo>
                  <a:lnTo>
                    <a:pt x="165" y="367"/>
                  </a:lnTo>
                  <a:lnTo>
                    <a:pt x="165" y="370"/>
                  </a:lnTo>
                  <a:lnTo>
                    <a:pt x="163" y="367"/>
                  </a:lnTo>
                  <a:lnTo>
                    <a:pt x="163" y="362"/>
                  </a:lnTo>
                  <a:lnTo>
                    <a:pt x="150" y="343"/>
                  </a:lnTo>
                  <a:lnTo>
                    <a:pt x="134" y="330"/>
                  </a:lnTo>
                  <a:lnTo>
                    <a:pt x="110" y="322"/>
                  </a:lnTo>
                  <a:lnTo>
                    <a:pt x="81" y="322"/>
                  </a:lnTo>
                  <a:lnTo>
                    <a:pt x="81" y="322"/>
                  </a:lnTo>
                  <a:lnTo>
                    <a:pt x="55" y="322"/>
                  </a:lnTo>
                  <a:lnTo>
                    <a:pt x="32" y="330"/>
                  </a:lnTo>
                  <a:lnTo>
                    <a:pt x="13" y="343"/>
                  </a:lnTo>
                  <a:lnTo>
                    <a:pt x="3" y="362"/>
                  </a:lnTo>
                  <a:lnTo>
                    <a:pt x="0" y="367"/>
                  </a:lnTo>
                  <a:lnTo>
                    <a:pt x="0" y="370"/>
                  </a:lnTo>
                  <a:lnTo>
                    <a:pt x="0" y="367"/>
                  </a:lnTo>
                  <a:lnTo>
                    <a:pt x="0" y="362"/>
                  </a:lnTo>
                  <a:lnTo>
                    <a:pt x="0" y="325"/>
                  </a:lnTo>
                  <a:lnTo>
                    <a:pt x="0" y="281"/>
                  </a:lnTo>
                  <a:lnTo>
                    <a:pt x="0" y="228"/>
                  </a:lnTo>
                  <a:lnTo>
                    <a:pt x="0" y="178"/>
                  </a:lnTo>
                  <a:lnTo>
                    <a:pt x="0" y="131"/>
                  </a:lnTo>
                  <a:lnTo>
                    <a:pt x="0" y="97"/>
                  </a:lnTo>
                  <a:lnTo>
                    <a:pt x="0" y="89"/>
                  </a:lnTo>
                  <a:lnTo>
                    <a:pt x="0" y="79"/>
                  </a:lnTo>
                  <a:lnTo>
                    <a:pt x="0" y="68"/>
                  </a:lnTo>
                  <a:lnTo>
                    <a:pt x="3" y="61"/>
                  </a:lnTo>
                  <a:lnTo>
                    <a:pt x="8" y="47"/>
                  </a:lnTo>
                  <a:lnTo>
                    <a:pt x="16" y="40"/>
                  </a:lnTo>
                  <a:lnTo>
                    <a:pt x="26" y="34"/>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1" name="Freeform 810"/>
            <p:cNvSpPr/>
            <p:nvPr/>
          </p:nvSpPr>
          <p:spPr bwMode="auto">
            <a:xfrm>
              <a:off x="19495067" y="2132013"/>
              <a:ext cx="261938" cy="554038"/>
            </a:xfrm>
            <a:custGeom>
              <a:avLst/>
              <a:gdLst>
                <a:gd name="T0" fmla="*/ 81 w 165"/>
                <a:gd name="T1" fmla="*/ 0 h 349"/>
                <a:gd name="T2" fmla="*/ 110 w 165"/>
                <a:gd name="T3" fmla="*/ 3 h 349"/>
                <a:gd name="T4" fmla="*/ 133 w 165"/>
                <a:gd name="T5" fmla="*/ 8 h 349"/>
                <a:gd name="T6" fmla="*/ 149 w 165"/>
                <a:gd name="T7" fmla="*/ 21 h 349"/>
                <a:gd name="T8" fmla="*/ 162 w 165"/>
                <a:gd name="T9" fmla="*/ 40 h 349"/>
                <a:gd name="T10" fmla="*/ 162 w 165"/>
                <a:gd name="T11" fmla="*/ 47 h 349"/>
                <a:gd name="T12" fmla="*/ 165 w 165"/>
                <a:gd name="T13" fmla="*/ 58 h 349"/>
                <a:gd name="T14" fmla="*/ 165 w 165"/>
                <a:gd name="T15" fmla="*/ 68 h 349"/>
                <a:gd name="T16" fmla="*/ 165 w 165"/>
                <a:gd name="T17" fmla="*/ 76 h 349"/>
                <a:gd name="T18" fmla="*/ 165 w 165"/>
                <a:gd name="T19" fmla="*/ 110 h 349"/>
                <a:gd name="T20" fmla="*/ 165 w 165"/>
                <a:gd name="T21" fmla="*/ 157 h 349"/>
                <a:gd name="T22" fmla="*/ 165 w 165"/>
                <a:gd name="T23" fmla="*/ 207 h 349"/>
                <a:gd name="T24" fmla="*/ 165 w 165"/>
                <a:gd name="T25" fmla="*/ 260 h 349"/>
                <a:gd name="T26" fmla="*/ 165 w 165"/>
                <a:gd name="T27" fmla="*/ 304 h 349"/>
                <a:gd name="T28" fmla="*/ 165 w 165"/>
                <a:gd name="T29" fmla="*/ 341 h 349"/>
                <a:gd name="T30" fmla="*/ 165 w 165"/>
                <a:gd name="T31" fmla="*/ 346 h 349"/>
                <a:gd name="T32" fmla="*/ 165 w 165"/>
                <a:gd name="T33" fmla="*/ 349 h 349"/>
                <a:gd name="T34" fmla="*/ 165 w 165"/>
                <a:gd name="T35" fmla="*/ 346 h 349"/>
                <a:gd name="T36" fmla="*/ 162 w 165"/>
                <a:gd name="T37" fmla="*/ 341 h 349"/>
                <a:gd name="T38" fmla="*/ 152 w 165"/>
                <a:gd name="T39" fmla="*/ 322 h 349"/>
                <a:gd name="T40" fmla="*/ 133 w 165"/>
                <a:gd name="T41" fmla="*/ 309 h 349"/>
                <a:gd name="T42" fmla="*/ 110 w 165"/>
                <a:gd name="T43" fmla="*/ 301 h 349"/>
                <a:gd name="T44" fmla="*/ 81 w 165"/>
                <a:gd name="T45" fmla="*/ 301 h 349"/>
                <a:gd name="T46" fmla="*/ 55 w 165"/>
                <a:gd name="T47" fmla="*/ 301 h 349"/>
                <a:gd name="T48" fmla="*/ 31 w 165"/>
                <a:gd name="T49" fmla="*/ 309 h 349"/>
                <a:gd name="T50" fmla="*/ 13 w 165"/>
                <a:gd name="T51" fmla="*/ 322 h 349"/>
                <a:gd name="T52" fmla="*/ 2 w 165"/>
                <a:gd name="T53" fmla="*/ 341 h 349"/>
                <a:gd name="T54" fmla="*/ 0 w 165"/>
                <a:gd name="T55" fmla="*/ 346 h 349"/>
                <a:gd name="T56" fmla="*/ 0 w 165"/>
                <a:gd name="T57" fmla="*/ 349 h 349"/>
                <a:gd name="T58" fmla="*/ 0 w 165"/>
                <a:gd name="T59" fmla="*/ 346 h 349"/>
                <a:gd name="T60" fmla="*/ 0 w 165"/>
                <a:gd name="T61" fmla="*/ 341 h 349"/>
                <a:gd name="T62" fmla="*/ 0 w 165"/>
                <a:gd name="T63" fmla="*/ 304 h 349"/>
                <a:gd name="T64" fmla="*/ 0 w 165"/>
                <a:gd name="T65" fmla="*/ 260 h 349"/>
                <a:gd name="T66" fmla="*/ 0 w 165"/>
                <a:gd name="T67" fmla="*/ 207 h 349"/>
                <a:gd name="T68" fmla="*/ 0 w 165"/>
                <a:gd name="T69" fmla="*/ 157 h 349"/>
                <a:gd name="T70" fmla="*/ 0 w 165"/>
                <a:gd name="T71" fmla="*/ 110 h 349"/>
                <a:gd name="T72" fmla="*/ 0 w 165"/>
                <a:gd name="T73" fmla="*/ 76 h 349"/>
                <a:gd name="T74" fmla="*/ 0 w 165"/>
                <a:gd name="T75" fmla="*/ 68 h 349"/>
                <a:gd name="T76" fmla="*/ 0 w 165"/>
                <a:gd name="T77" fmla="*/ 58 h 349"/>
                <a:gd name="T78" fmla="*/ 0 w 165"/>
                <a:gd name="T79" fmla="*/ 47 h 349"/>
                <a:gd name="T80" fmla="*/ 2 w 165"/>
                <a:gd name="T81" fmla="*/ 40 h 349"/>
                <a:gd name="T82" fmla="*/ 13 w 165"/>
                <a:gd name="T83" fmla="*/ 21 h 349"/>
                <a:gd name="T84" fmla="*/ 31 w 165"/>
                <a:gd name="T85" fmla="*/ 8 h 349"/>
                <a:gd name="T86" fmla="*/ 55 w 165"/>
                <a:gd name="T87" fmla="*/ 3 h 349"/>
                <a:gd name="T88" fmla="*/ 81 w 165"/>
                <a:gd name="T89"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5" h="349">
                  <a:moveTo>
                    <a:pt x="81" y="0"/>
                  </a:moveTo>
                  <a:lnTo>
                    <a:pt x="110" y="3"/>
                  </a:lnTo>
                  <a:lnTo>
                    <a:pt x="133" y="8"/>
                  </a:lnTo>
                  <a:lnTo>
                    <a:pt x="149" y="21"/>
                  </a:lnTo>
                  <a:lnTo>
                    <a:pt x="162" y="40"/>
                  </a:lnTo>
                  <a:lnTo>
                    <a:pt x="162" y="47"/>
                  </a:lnTo>
                  <a:lnTo>
                    <a:pt x="165" y="58"/>
                  </a:lnTo>
                  <a:lnTo>
                    <a:pt x="165" y="68"/>
                  </a:lnTo>
                  <a:lnTo>
                    <a:pt x="165" y="76"/>
                  </a:lnTo>
                  <a:lnTo>
                    <a:pt x="165" y="110"/>
                  </a:lnTo>
                  <a:lnTo>
                    <a:pt x="165" y="157"/>
                  </a:lnTo>
                  <a:lnTo>
                    <a:pt x="165" y="207"/>
                  </a:lnTo>
                  <a:lnTo>
                    <a:pt x="165" y="260"/>
                  </a:lnTo>
                  <a:lnTo>
                    <a:pt x="165" y="304"/>
                  </a:lnTo>
                  <a:lnTo>
                    <a:pt x="165" y="341"/>
                  </a:lnTo>
                  <a:lnTo>
                    <a:pt x="165" y="346"/>
                  </a:lnTo>
                  <a:lnTo>
                    <a:pt x="165" y="349"/>
                  </a:lnTo>
                  <a:lnTo>
                    <a:pt x="165" y="346"/>
                  </a:lnTo>
                  <a:lnTo>
                    <a:pt x="162" y="341"/>
                  </a:lnTo>
                  <a:lnTo>
                    <a:pt x="152" y="322"/>
                  </a:lnTo>
                  <a:lnTo>
                    <a:pt x="133" y="309"/>
                  </a:lnTo>
                  <a:lnTo>
                    <a:pt x="110" y="301"/>
                  </a:lnTo>
                  <a:lnTo>
                    <a:pt x="81" y="301"/>
                  </a:lnTo>
                  <a:lnTo>
                    <a:pt x="55" y="301"/>
                  </a:lnTo>
                  <a:lnTo>
                    <a:pt x="31" y="309"/>
                  </a:lnTo>
                  <a:lnTo>
                    <a:pt x="13" y="322"/>
                  </a:lnTo>
                  <a:lnTo>
                    <a:pt x="2" y="341"/>
                  </a:lnTo>
                  <a:lnTo>
                    <a:pt x="0" y="346"/>
                  </a:lnTo>
                  <a:lnTo>
                    <a:pt x="0" y="349"/>
                  </a:lnTo>
                  <a:lnTo>
                    <a:pt x="0" y="346"/>
                  </a:lnTo>
                  <a:lnTo>
                    <a:pt x="0" y="341"/>
                  </a:lnTo>
                  <a:lnTo>
                    <a:pt x="0" y="304"/>
                  </a:lnTo>
                  <a:lnTo>
                    <a:pt x="0" y="260"/>
                  </a:lnTo>
                  <a:lnTo>
                    <a:pt x="0" y="207"/>
                  </a:lnTo>
                  <a:lnTo>
                    <a:pt x="0" y="157"/>
                  </a:lnTo>
                  <a:lnTo>
                    <a:pt x="0" y="110"/>
                  </a:lnTo>
                  <a:lnTo>
                    <a:pt x="0" y="76"/>
                  </a:lnTo>
                  <a:lnTo>
                    <a:pt x="0" y="68"/>
                  </a:lnTo>
                  <a:lnTo>
                    <a:pt x="0" y="58"/>
                  </a:lnTo>
                  <a:lnTo>
                    <a:pt x="0" y="47"/>
                  </a:lnTo>
                  <a:lnTo>
                    <a:pt x="2" y="40"/>
                  </a:lnTo>
                  <a:lnTo>
                    <a:pt x="13" y="21"/>
                  </a:lnTo>
                  <a:lnTo>
                    <a:pt x="31" y="8"/>
                  </a:lnTo>
                  <a:lnTo>
                    <a:pt x="55" y="3"/>
                  </a:lnTo>
                  <a:lnTo>
                    <a:pt x="8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2" name="Freeform 811"/>
            <p:cNvSpPr/>
            <p:nvPr/>
          </p:nvSpPr>
          <p:spPr bwMode="auto">
            <a:xfrm>
              <a:off x="20176104" y="7764463"/>
              <a:ext cx="606425" cy="503238"/>
            </a:xfrm>
            <a:custGeom>
              <a:avLst/>
              <a:gdLst>
                <a:gd name="T0" fmla="*/ 312 w 382"/>
                <a:gd name="T1" fmla="*/ 0 h 317"/>
                <a:gd name="T2" fmla="*/ 382 w 382"/>
                <a:gd name="T3" fmla="*/ 71 h 317"/>
                <a:gd name="T4" fmla="*/ 204 w 382"/>
                <a:gd name="T5" fmla="*/ 246 h 317"/>
                <a:gd name="T6" fmla="*/ 136 w 382"/>
                <a:gd name="T7" fmla="*/ 317 h 317"/>
                <a:gd name="T8" fmla="*/ 66 w 382"/>
                <a:gd name="T9" fmla="*/ 246 h 317"/>
                <a:gd name="T10" fmla="*/ 0 w 382"/>
                <a:gd name="T11" fmla="*/ 181 h 317"/>
                <a:gd name="T12" fmla="*/ 68 w 382"/>
                <a:gd name="T13" fmla="*/ 110 h 317"/>
                <a:gd name="T14" fmla="*/ 136 w 382"/>
                <a:gd name="T15" fmla="*/ 178 h 317"/>
                <a:gd name="T16" fmla="*/ 312 w 382"/>
                <a:gd name="T1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 h="317">
                  <a:moveTo>
                    <a:pt x="312" y="0"/>
                  </a:moveTo>
                  <a:lnTo>
                    <a:pt x="382" y="71"/>
                  </a:lnTo>
                  <a:lnTo>
                    <a:pt x="204" y="246"/>
                  </a:lnTo>
                  <a:lnTo>
                    <a:pt x="136" y="317"/>
                  </a:lnTo>
                  <a:lnTo>
                    <a:pt x="66" y="246"/>
                  </a:lnTo>
                  <a:lnTo>
                    <a:pt x="0" y="181"/>
                  </a:lnTo>
                  <a:lnTo>
                    <a:pt x="68" y="110"/>
                  </a:lnTo>
                  <a:lnTo>
                    <a:pt x="136" y="178"/>
                  </a:lnTo>
                  <a:lnTo>
                    <a:pt x="31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3" name="Freeform 812"/>
            <p:cNvSpPr>
              <a:spLocks noEditPoints="1"/>
            </p:cNvSpPr>
            <p:nvPr/>
          </p:nvSpPr>
          <p:spPr bwMode="auto">
            <a:xfrm>
              <a:off x="20442804" y="0"/>
              <a:ext cx="581025" cy="582613"/>
            </a:xfrm>
            <a:custGeom>
              <a:avLst/>
              <a:gdLst>
                <a:gd name="T0" fmla="*/ 146 w 366"/>
                <a:gd name="T1" fmla="*/ 73 h 367"/>
                <a:gd name="T2" fmla="*/ 89 w 366"/>
                <a:gd name="T3" fmla="*/ 115 h 367"/>
                <a:gd name="T4" fmla="*/ 68 w 366"/>
                <a:gd name="T5" fmla="*/ 183 h 367"/>
                <a:gd name="T6" fmla="*/ 89 w 366"/>
                <a:gd name="T7" fmla="*/ 251 h 367"/>
                <a:gd name="T8" fmla="*/ 146 w 366"/>
                <a:gd name="T9" fmla="*/ 293 h 367"/>
                <a:gd name="T10" fmla="*/ 183 w 366"/>
                <a:gd name="T11" fmla="*/ 301 h 367"/>
                <a:gd name="T12" fmla="*/ 251 w 366"/>
                <a:gd name="T13" fmla="*/ 278 h 367"/>
                <a:gd name="T14" fmla="*/ 293 w 366"/>
                <a:gd name="T15" fmla="*/ 220 h 367"/>
                <a:gd name="T16" fmla="*/ 293 w 366"/>
                <a:gd name="T17" fmla="*/ 147 h 367"/>
                <a:gd name="T18" fmla="*/ 251 w 366"/>
                <a:gd name="T19" fmla="*/ 89 h 367"/>
                <a:gd name="T20" fmla="*/ 183 w 366"/>
                <a:gd name="T21" fmla="*/ 68 h 367"/>
                <a:gd name="T22" fmla="*/ 154 w 366"/>
                <a:gd name="T23" fmla="*/ 0 h 367"/>
                <a:gd name="T24" fmla="*/ 212 w 366"/>
                <a:gd name="T25" fmla="*/ 29 h 367"/>
                <a:gd name="T26" fmla="*/ 272 w 366"/>
                <a:gd name="T27" fmla="*/ 52 h 367"/>
                <a:gd name="T28" fmla="*/ 332 w 366"/>
                <a:gd name="T29" fmla="*/ 76 h 367"/>
                <a:gd name="T30" fmla="*/ 330 w 366"/>
                <a:gd name="T31" fmla="*/ 123 h 367"/>
                <a:gd name="T32" fmla="*/ 366 w 366"/>
                <a:gd name="T33" fmla="*/ 154 h 367"/>
                <a:gd name="T34" fmla="*/ 338 w 366"/>
                <a:gd name="T35" fmla="*/ 212 h 367"/>
                <a:gd name="T36" fmla="*/ 314 w 366"/>
                <a:gd name="T37" fmla="*/ 272 h 367"/>
                <a:gd name="T38" fmla="*/ 293 w 366"/>
                <a:gd name="T39" fmla="*/ 333 h 367"/>
                <a:gd name="T40" fmla="*/ 243 w 366"/>
                <a:gd name="T41" fmla="*/ 330 h 367"/>
                <a:gd name="T42" fmla="*/ 212 w 366"/>
                <a:gd name="T43" fmla="*/ 367 h 367"/>
                <a:gd name="T44" fmla="*/ 154 w 366"/>
                <a:gd name="T45" fmla="*/ 338 h 367"/>
                <a:gd name="T46" fmla="*/ 94 w 366"/>
                <a:gd name="T47" fmla="*/ 314 h 367"/>
                <a:gd name="T48" fmla="*/ 34 w 366"/>
                <a:gd name="T49" fmla="*/ 293 h 367"/>
                <a:gd name="T50" fmla="*/ 36 w 366"/>
                <a:gd name="T51" fmla="*/ 244 h 367"/>
                <a:gd name="T52" fmla="*/ 0 w 366"/>
                <a:gd name="T53" fmla="*/ 212 h 367"/>
                <a:gd name="T54" fmla="*/ 29 w 366"/>
                <a:gd name="T55" fmla="*/ 154 h 367"/>
                <a:gd name="T56" fmla="*/ 52 w 366"/>
                <a:gd name="T57" fmla="*/ 94 h 367"/>
                <a:gd name="T58" fmla="*/ 76 w 366"/>
                <a:gd name="T59" fmla="*/ 34 h 367"/>
                <a:gd name="T60" fmla="*/ 123 w 366"/>
                <a:gd name="T61" fmla="*/ 37 h 367"/>
                <a:gd name="T62" fmla="*/ 154 w 366"/>
                <a:gd name="T63"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367">
                  <a:moveTo>
                    <a:pt x="183" y="68"/>
                  </a:moveTo>
                  <a:lnTo>
                    <a:pt x="146" y="73"/>
                  </a:lnTo>
                  <a:lnTo>
                    <a:pt x="115" y="89"/>
                  </a:lnTo>
                  <a:lnTo>
                    <a:pt x="89" y="115"/>
                  </a:lnTo>
                  <a:lnTo>
                    <a:pt x="73" y="147"/>
                  </a:lnTo>
                  <a:lnTo>
                    <a:pt x="68" y="183"/>
                  </a:lnTo>
                  <a:lnTo>
                    <a:pt x="73" y="220"/>
                  </a:lnTo>
                  <a:lnTo>
                    <a:pt x="89" y="251"/>
                  </a:lnTo>
                  <a:lnTo>
                    <a:pt x="115" y="278"/>
                  </a:lnTo>
                  <a:lnTo>
                    <a:pt x="146" y="293"/>
                  </a:lnTo>
                  <a:lnTo>
                    <a:pt x="183" y="301"/>
                  </a:lnTo>
                  <a:lnTo>
                    <a:pt x="183" y="301"/>
                  </a:lnTo>
                  <a:lnTo>
                    <a:pt x="220" y="293"/>
                  </a:lnTo>
                  <a:lnTo>
                    <a:pt x="251" y="278"/>
                  </a:lnTo>
                  <a:lnTo>
                    <a:pt x="277" y="251"/>
                  </a:lnTo>
                  <a:lnTo>
                    <a:pt x="293" y="220"/>
                  </a:lnTo>
                  <a:lnTo>
                    <a:pt x="301" y="183"/>
                  </a:lnTo>
                  <a:lnTo>
                    <a:pt x="293" y="147"/>
                  </a:lnTo>
                  <a:lnTo>
                    <a:pt x="277" y="115"/>
                  </a:lnTo>
                  <a:lnTo>
                    <a:pt x="251" y="89"/>
                  </a:lnTo>
                  <a:lnTo>
                    <a:pt x="220" y="73"/>
                  </a:lnTo>
                  <a:lnTo>
                    <a:pt x="183" y="68"/>
                  </a:lnTo>
                  <a:lnTo>
                    <a:pt x="183" y="68"/>
                  </a:lnTo>
                  <a:close/>
                  <a:moveTo>
                    <a:pt x="154" y="0"/>
                  </a:moveTo>
                  <a:lnTo>
                    <a:pt x="212" y="0"/>
                  </a:lnTo>
                  <a:lnTo>
                    <a:pt x="212" y="29"/>
                  </a:lnTo>
                  <a:lnTo>
                    <a:pt x="243" y="37"/>
                  </a:lnTo>
                  <a:lnTo>
                    <a:pt x="272" y="52"/>
                  </a:lnTo>
                  <a:lnTo>
                    <a:pt x="293" y="34"/>
                  </a:lnTo>
                  <a:lnTo>
                    <a:pt x="332" y="76"/>
                  </a:lnTo>
                  <a:lnTo>
                    <a:pt x="314" y="94"/>
                  </a:lnTo>
                  <a:lnTo>
                    <a:pt x="330" y="123"/>
                  </a:lnTo>
                  <a:lnTo>
                    <a:pt x="338" y="154"/>
                  </a:lnTo>
                  <a:lnTo>
                    <a:pt x="366" y="154"/>
                  </a:lnTo>
                  <a:lnTo>
                    <a:pt x="366" y="212"/>
                  </a:lnTo>
                  <a:lnTo>
                    <a:pt x="338" y="212"/>
                  </a:lnTo>
                  <a:lnTo>
                    <a:pt x="330" y="244"/>
                  </a:lnTo>
                  <a:lnTo>
                    <a:pt x="314" y="272"/>
                  </a:lnTo>
                  <a:lnTo>
                    <a:pt x="332" y="293"/>
                  </a:lnTo>
                  <a:lnTo>
                    <a:pt x="293" y="333"/>
                  </a:lnTo>
                  <a:lnTo>
                    <a:pt x="272" y="314"/>
                  </a:lnTo>
                  <a:lnTo>
                    <a:pt x="243" y="330"/>
                  </a:lnTo>
                  <a:lnTo>
                    <a:pt x="212" y="338"/>
                  </a:lnTo>
                  <a:lnTo>
                    <a:pt x="212" y="367"/>
                  </a:lnTo>
                  <a:lnTo>
                    <a:pt x="154" y="367"/>
                  </a:lnTo>
                  <a:lnTo>
                    <a:pt x="154" y="338"/>
                  </a:lnTo>
                  <a:lnTo>
                    <a:pt x="123" y="330"/>
                  </a:lnTo>
                  <a:lnTo>
                    <a:pt x="94" y="314"/>
                  </a:lnTo>
                  <a:lnTo>
                    <a:pt x="76" y="333"/>
                  </a:lnTo>
                  <a:lnTo>
                    <a:pt x="34" y="293"/>
                  </a:lnTo>
                  <a:lnTo>
                    <a:pt x="52" y="272"/>
                  </a:lnTo>
                  <a:lnTo>
                    <a:pt x="36" y="244"/>
                  </a:lnTo>
                  <a:lnTo>
                    <a:pt x="29" y="212"/>
                  </a:lnTo>
                  <a:lnTo>
                    <a:pt x="0" y="212"/>
                  </a:lnTo>
                  <a:lnTo>
                    <a:pt x="0" y="154"/>
                  </a:lnTo>
                  <a:lnTo>
                    <a:pt x="29" y="154"/>
                  </a:lnTo>
                  <a:lnTo>
                    <a:pt x="36" y="123"/>
                  </a:lnTo>
                  <a:lnTo>
                    <a:pt x="52" y="94"/>
                  </a:lnTo>
                  <a:lnTo>
                    <a:pt x="34" y="76"/>
                  </a:lnTo>
                  <a:lnTo>
                    <a:pt x="76" y="34"/>
                  </a:lnTo>
                  <a:lnTo>
                    <a:pt x="94" y="52"/>
                  </a:lnTo>
                  <a:lnTo>
                    <a:pt x="123" y="37"/>
                  </a:lnTo>
                  <a:lnTo>
                    <a:pt x="154" y="29"/>
                  </a:lnTo>
                  <a:lnTo>
                    <a:pt x="15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4" name="Freeform 813"/>
            <p:cNvSpPr>
              <a:spLocks noEditPoints="1"/>
            </p:cNvSpPr>
            <p:nvPr/>
          </p:nvSpPr>
          <p:spPr bwMode="auto">
            <a:xfrm>
              <a:off x="20990492" y="74613"/>
              <a:ext cx="395288" cy="390525"/>
            </a:xfrm>
            <a:custGeom>
              <a:avLst/>
              <a:gdLst>
                <a:gd name="T0" fmla="*/ 126 w 249"/>
                <a:gd name="T1" fmla="*/ 50 h 246"/>
                <a:gd name="T2" fmla="*/ 110 w 249"/>
                <a:gd name="T3" fmla="*/ 53 h 246"/>
                <a:gd name="T4" fmla="*/ 97 w 249"/>
                <a:gd name="T5" fmla="*/ 55 h 246"/>
                <a:gd name="T6" fmla="*/ 74 w 249"/>
                <a:gd name="T7" fmla="*/ 73 h 246"/>
                <a:gd name="T8" fmla="*/ 58 w 249"/>
                <a:gd name="T9" fmla="*/ 94 h 246"/>
                <a:gd name="T10" fmla="*/ 53 w 249"/>
                <a:gd name="T11" fmla="*/ 123 h 246"/>
                <a:gd name="T12" fmla="*/ 58 w 249"/>
                <a:gd name="T13" fmla="*/ 152 h 246"/>
                <a:gd name="T14" fmla="*/ 74 w 249"/>
                <a:gd name="T15" fmla="*/ 173 h 246"/>
                <a:gd name="T16" fmla="*/ 97 w 249"/>
                <a:gd name="T17" fmla="*/ 189 h 246"/>
                <a:gd name="T18" fmla="*/ 126 w 249"/>
                <a:gd name="T19" fmla="*/ 194 h 246"/>
                <a:gd name="T20" fmla="*/ 126 w 249"/>
                <a:gd name="T21" fmla="*/ 194 h 246"/>
                <a:gd name="T22" fmla="*/ 139 w 249"/>
                <a:gd name="T23" fmla="*/ 194 h 246"/>
                <a:gd name="T24" fmla="*/ 152 w 249"/>
                <a:gd name="T25" fmla="*/ 189 h 246"/>
                <a:gd name="T26" fmla="*/ 176 w 249"/>
                <a:gd name="T27" fmla="*/ 173 h 246"/>
                <a:gd name="T28" fmla="*/ 192 w 249"/>
                <a:gd name="T29" fmla="*/ 149 h 246"/>
                <a:gd name="T30" fmla="*/ 197 w 249"/>
                <a:gd name="T31" fmla="*/ 123 h 246"/>
                <a:gd name="T32" fmla="*/ 192 w 249"/>
                <a:gd name="T33" fmla="*/ 94 h 246"/>
                <a:gd name="T34" fmla="*/ 176 w 249"/>
                <a:gd name="T35" fmla="*/ 71 h 246"/>
                <a:gd name="T36" fmla="*/ 152 w 249"/>
                <a:gd name="T37" fmla="*/ 55 h 246"/>
                <a:gd name="T38" fmla="*/ 126 w 249"/>
                <a:gd name="T39" fmla="*/ 50 h 246"/>
                <a:gd name="T40" fmla="*/ 126 w 249"/>
                <a:gd name="T41" fmla="*/ 50 h 246"/>
                <a:gd name="T42" fmla="*/ 150 w 249"/>
                <a:gd name="T43" fmla="*/ 0 h 246"/>
                <a:gd name="T44" fmla="*/ 192 w 249"/>
                <a:gd name="T45" fmla="*/ 16 h 246"/>
                <a:gd name="T46" fmla="*/ 186 w 249"/>
                <a:gd name="T47" fmla="*/ 34 h 246"/>
                <a:gd name="T48" fmla="*/ 199 w 249"/>
                <a:gd name="T49" fmla="*/ 45 h 246"/>
                <a:gd name="T50" fmla="*/ 212 w 249"/>
                <a:gd name="T51" fmla="*/ 60 h 246"/>
                <a:gd name="T52" fmla="*/ 231 w 249"/>
                <a:gd name="T53" fmla="*/ 53 h 246"/>
                <a:gd name="T54" fmla="*/ 249 w 249"/>
                <a:gd name="T55" fmla="*/ 94 h 246"/>
                <a:gd name="T56" fmla="*/ 231 w 249"/>
                <a:gd name="T57" fmla="*/ 102 h 246"/>
                <a:gd name="T58" fmla="*/ 233 w 249"/>
                <a:gd name="T59" fmla="*/ 121 h 246"/>
                <a:gd name="T60" fmla="*/ 231 w 249"/>
                <a:gd name="T61" fmla="*/ 142 h 246"/>
                <a:gd name="T62" fmla="*/ 249 w 249"/>
                <a:gd name="T63" fmla="*/ 147 h 246"/>
                <a:gd name="T64" fmla="*/ 231 w 249"/>
                <a:gd name="T65" fmla="*/ 191 h 246"/>
                <a:gd name="T66" fmla="*/ 215 w 249"/>
                <a:gd name="T67" fmla="*/ 183 h 246"/>
                <a:gd name="T68" fmla="*/ 202 w 249"/>
                <a:gd name="T69" fmla="*/ 199 h 246"/>
                <a:gd name="T70" fmla="*/ 186 w 249"/>
                <a:gd name="T71" fmla="*/ 210 h 246"/>
                <a:gd name="T72" fmla="*/ 194 w 249"/>
                <a:gd name="T73" fmla="*/ 228 h 246"/>
                <a:gd name="T74" fmla="*/ 152 w 249"/>
                <a:gd name="T75" fmla="*/ 246 h 246"/>
                <a:gd name="T76" fmla="*/ 144 w 249"/>
                <a:gd name="T77" fmla="*/ 228 h 246"/>
                <a:gd name="T78" fmla="*/ 126 w 249"/>
                <a:gd name="T79" fmla="*/ 231 h 246"/>
                <a:gd name="T80" fmla="*/ 108 w 249"/>
                <a:gd name="T81" fmla="*/ 228 h 246"/>
                <a:gd name="T82" fmla="*/ 100 w 249"/>
                <a:gd name="T83" fmla="*/ 246 h 246"/>
                <a:gd name="T84" fmla="*/ 58 w 249"/>
                <a:gd name="T85" fmla="*/ 228 h 246"/>
                <a:gd name="T86" fmla="*/ 63 w 249"/>
                <a:gd name="T87" fmla="*/ 212 h 246"/>
                <a:gd name="T88" fmla="*/ 50 w 249"/>
                <a:gd name="T89" fmla="*/ 199 h 246"/>
                <a:gd name="T90" fmla="*/ 37 w 249"/>
                <a:gd name="T91" fmla="*/ 186 h 246"/>
                <a:gd name="T92" fmla="*/ 19 w 249"/>
                <a:gd name="T93" fmla="*/ 191 h 246"/>
                <a:gd name="T94" fmla="*/ 3 w 249"/>
                <a:gd name="T95" fmla="*/ 149 h 246"/>
                <a:gd name="T96" fmla="*/ 19 w 249"/>
                <a:gd name="T97" fmla="*/ 142 h 246"/>
                <a:gd name="T98" fmla="*/ 16 w 249"/>
                <a:gd name="T99" fmla="*/ 123 h 246"/>
                <a:gd name="T100" fmla="*/ 19 w 249"/>
                <a:gd name="T101" fmla="*/ 105 h 246"/>
                <a:gd name="T102" fmla="*/ 0 w 249"/>
                <a:gd name="T103" fmla="*/ 97 h 246"/>
                <a:gd name="T104" fmla="*/ 19 w 249"/>
                <a:gd name="T105" fmla="*/ 55 h 246"/>
                <a:gd name="T106" fmla="*/ 37 w 249"/>
                <a:gd name="T107" fmla="*/ 63 h 246"/>
                <a:gd name="T108" fmla="*/ 48 w 249"/>
                <a:gd name="T109" fmla="*/ 47 h 246"/>
                <a:gd name="T110" fmla="*/ 63 w 249"/>
                <a:gd name="T111" fmla="*/ 34 h 246"/>
                <a:gd name="T112" fmla="*/ 55 w 249"/>
                <a:gd name="T113" fmla="*/ 18 h 246"/>
                <a:gd name="T114" fmla="*/ 97 w 249"/>
                <a:gd name="T115" fmla="*/ 0 h 246"/>
                <a:gd name="T116" fmla="*/ 105 w 249"/>
                <a:gd name="T117" fmla="*/ 16 h 246"/>
                <a:gd name="T118" fmla="*/ 126 w 249"/>
                <a:gd name="T119" fmla="*/ 16 h 246"/>
                <a:gd name="T120" fmla="*/ 142 w 249"/>
                <a:gd name="T121" fmla="*/ 16 h 246"/>
                <a:gd name="T122" fmla="*/ 150 w 249"/>
                <a:gd name="T12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9" h="246">
                  <a:moveTo>
                    <a:pt x="126" y="50"/>
                  </a:moveTo>
                  <a:lnTo>
                    <a:pt x="110" y="53"/>
                  </a:lnTo>
                  <a:lnTo>
                    <a:pt x="97" y="55"/>
                  </a:lnTo>
                  <a:lnTo>
                    <a:pt x="74" y="73"/>
                  </a:lnTo>
                  <a:lnTo>
                    <a:pt x="58" y="94"/>
                  </a:lnTo>
                  <a:lnTo>
                    <a:pt x="53" y="123"/>
                  </a:lnTo>
                  <a:lnTo>
                    <a:pt x="58" y="152"/>
                  </a:lnTo>
                  <a:lnTo>
                    <a:pt x="74" y="173"/>
                  </a:lnTo>
                  <a:lnTo>
                    <a:pt x="97" y="189"/>
                  </a:lnTo>
                  <a:lnTo>
                    <a:pt x="126" y="194"/>
                  </a:lnTo>
                  <a:lnTo>
                    <a:pt x="126" y="194"/>
                  </a:lnTo>
                  <a:lnTo>
                    <a:pt x="139" y="194"/>
                  </a:lnTo>
                  <a:lnTo>
                    <a:pt x="152" y="189"/>
                  </a:lnTo>
                  <a:lnTo>
                    <a:pt x="176" y="173"/>
                  </a:lnTo>
                  <a:lnTo>
                    <a:pt x="192" y="149"/>
                  </a:lnTo>
                  <a:lnTo>
                    <a:pt x="197" y="123"/>
                  </a:lnTo>
                  <a:lnTo>
                    <a:pt x="192" y="94"/>
                  </a:lnTo>
                  <a:lnTo>
                    <a:pt x="176" y="71"/>
                  </a:lnTo>
                  <a:lnTo>
                    <a:pt x="152" y="55"/>
                  </a:lnTo>
                  <a:lnTo>
                    <a:pt x="126" y="50"/>
                  </a:lnTo>
                  <a:lnTo>
                    <a:pt x="126" y="50"/>
                  </a:lnTo>
                  <a:close/>
                  <a:moveTo>
                    <a:pt x="150" y="0"/>
                  </a:moveTo>
                  <a:lnTo>
                    <a:pt x="192" y="16"/>
                  </a:lnTo>
                  <a:lnTo>
                    <a:pt x="186" y="34"/>
                  </a:lnTo>
                  <a:lnTo>
                    <a:pt x="199" y="45"/>
                  </a:lnTo>
                  <a:lnTo>
                    <a:pt x="212" y="60"/>
                  </a:lnTo>
                  <a:lnTo>
                    <a:pt x="231" y="53"/>
                  </a:lnTo>
                  <a:lnTo>
                    <a:pt x="249" y="94"/>
                  </a:lnTo>
                  <a:lnTo>
                    <a:pt x="231" y="102"/>
                  </a:lnTo>
                  <a:lnTo>
                    <a:pt x="233" y="121"/>
                  </a:lnTo>
                  <a:lnTo>
                    <a:pt x="231" y="142"/>
                  </a:lnTo>
                  <a:lnTo>
                    <a:pt x="249" y="147"/>
                  </a:lnTo>
                  <a:lnTo>
                    <a:pt x="231" y="191"/>
                  </a:lnTo>
                  <a:lnTo>
                    <a:pt x="215" y="183"/>
                  </a:lnTo>
                  <a:lnTo>
                    <a:pt x="202" y="199"/>
                  </a:lnTo>
                  <a:lnTo>
                    <a:pt x="186" y="210"/>
                  </a:lnTo>
                  <a:lnTo>
                    <a:pt x="194" y="228"/>
                  </a:lnTo>
                  <a:lnTo>
                    <a:pt x="152" y="246"/>
                  </a:lnTo>
                  <a:lnTo>
                    <a:pt x="144" y="228"/>
                  </a:lnTo>
                  <a:lnTo>
                    <a:pt x="126" y="231"/>
                  </a:lnTo>
                  <a:lnTo>
                    <a:pt x="108" y="228"/>
                  </a:lnTo>
                  <a:lnTo>
                    <a:pt x="100" y="246"/>
                  </a:lnTo>
                  <a:lnTo>
                    <a:pt x="58" y="228"/>
                  </a:lnTo>
                  <a:lnTo>
                    <a:pt x="63" y="212"/>
                  </a:lnTo>
                  <a:lnTo>
                    <a:pt x="50" y="199"/>
                  </a:lnTo>
                  <a:lnTo>
                    <a:pt x="37" y="186"/>
                  </a:lnTo>
                  <a:lnTo>
                    <a:pt x="19" y="191"/>
                  </a:lnTo>
                  <a:lnTo>
                    <a:pt x="3" y="149"/>
                  </a:lnTo>
                  <a:lnTo>
                    <a:pt x="19" y="142"/>
                  </a:lnTo>
                  <a:lnTo>
                    <a:pt x="16" y="123"/>
                  </a:lnTo>
                  <a:lnTo>
                    <a:pt x="19" y="105"/>
                  </a:lnTo>
                  <a:lnTo>
                    <a:pt x="0" y="97"/>
                  </a:lnTo>
                  <a:lnTo>
                    <a:pt x="19" y="55"/>
                  </a:lnTo>
                  <a:lnTo>
                    <a:pt x="37" y="63"/>
                  </a:lnTo>
                  <a:lnTo>
                    <a:pt x="48" y="47"/>
                  </a:lnTo>
                  <a:lnTo>
                    <a:pt x="63" y="34"/>
                  </a:lnTo>
                  <a:lnTo>
                    <a:pt x="55" y="18"/>
                  </a:lnTo>
                  <a:lnTo>
                    <a:pt x="97" y="0"/>
                  </a:lnTo>
                  <a:lnTo>
                    <a:pt x="105" y="16"/>
                  </a:lnTo>
                  <a:lnTo>
                    <a:pt x="126" y="16"/>
                  </a:lnTo>
                  <a:lnTo>
                    <a:pt x="142" y="16"/>
                  </a:lnTo>
                  <a:lnTo>
                    <a:pt x="15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5" name="Freeform 814"/>
            <p:cNvSpPr>
              <a:spLocks noEditPoints="1"/>
            </p:cNvSpPr>
            <p:nvPr/>
          </p:nvSpPr>
          <p:spPr bwMode="auto">
            <a:xfrm>
              <a:off x="17448779" y="2332038"/>
              <a:ext cx="665163" cy="665163"/>
            </a:xfrm>
            <a:custGeom>
              <a:avLst/>
              <a:gdLst>
                <a:gd name="T0" fmla="*/ 317 w 419"/>
                <a:gd name="T1" fmla="*/ 102 h 419"/>
                <a:gd name="T2" fmla="*/ 210 w 419"/>
                <a:gd name="T3" fmla="*/ 149 h 419"/>
                <a:gd name="T4" fmla="*/ 168 w 419"/>
                <a:gd name="T5" fmla="*/ 168 h 419"/>
                <a:gd name="T6" fmla="*/ 103 w 419"/>
                <a:gd name="T7" fmla="*/ 317 h 419"/>
                <a:gd name="T8" fmla="*/ 210 w 419"/>
                <a:gd name="T9" fmla="*/ 270 h 419"/>
                <a:gd name="T10" fmla="*/ 252 w 419"/>
                <a:gd name="T11" fmla="*/ 251 h 419"/>
                <a:gd name="T12" fmla="*/ 317 w 419"/>
                <a:gd name="T13" fmla="*/ 102 h 419"/>
                <a:gd name="T14" fmla="*/ 210 w 419"/>
                <a:gd name="T15" fmla="*/ 0 h 419"/>
                <a:gd name="T16" fmla="*/ 268 w 419"/>
                <a:gd name="T17" fmla="*/ 8 h 419"/>
                <a:gd name="T18" fmla="*/ 317 w 419"/>
                <a:gd name="T19" fmla="*/ 29 h 419"/>
                <a:gd name="T20" fmla="*/ 359 w 419"/>
                <a:gd name="T21" fmla="*/ 63 h 419"/>
                <a:gd name="T22" fmla="*/ 391 w 419"/>
                <a:gd name="T23" fmla="*/ 105 h 419"/>
                <a:gd name="T24" fmla="*/ 412 w 419"/>
                <a:gd name="T25" fmla="*/ 154 h 419"/>
                <a:gd name="T26" fmla="*/ 419 w 419"/>
                <a:gd name="T27" fmla="*/ 209 h 419"/>
                <a:gd name="T28" fmla="*/ 412 w 419"/>
                <a:gd name="T29" fmla="*/ 267 h 419"/>
                <a:gd name="T30" fmla="*/ 391 w 419"/>
                <a:gd name="T31" fmla="*/ 317 h 419"/>
                <a:gd name="T32" fmla="*/ 359 w 419"/>
                <a:gd name="T33" fmla="*/ 359 h 419"/>
                <a:gd name="T34" fmla="*/ 317 w 419"/>
                <a:gd name="T35" fmla="*/ 390 h 419"/>
                <a:gd name="T36" fmla="*/ 268 w 419"/>
                <a:gd name="T37" fmla="*/ 411 h 419"/>
                <a:gd name="T38" fmla="*/ 210 w 419"/>
                <a:gd name="T39" fmla="*/ 419 h 419"/>
                <a:gd name="T40" fmla="*/ 155 w 419"/>
                <a:gd name="T41" fmla="*/ 411 h 419"/>
                <a:gd name="T42" fmla="*/ 105 w 419"/>
                <a:gd name="T43" fmla="*/ 390 h 419"/>
                <a:gd name="T44" fmla="*/ 63 w 419"/>
                <a:gd name="T45" fmla="*/ 359 h 419"/>
                <a:gd name="T46" fmla="*/ 29 w 419"/>
                <a:gd name="T47" fmla="*/ 317 h 419"/>
                <a:gd name="T48" fmla="*/ 8 w 419"/>
                <a:gd name="T49" fmla="*/ 267 h 419"/>
                <a:gd name="T50" fmla="*/ 0 w 419"/>
                <a:gd name="T51" fmla="*/ 209 h 419"/>
                <a:gd name="T52" fmla="*/ 8 w 419"/>
                <a:gd name="T53" fmla="*/ 154 h 419"/>
                <a:gd name="T54" fmla="*/ 29 w 419"/>
                <a:gd name="T55" fmla="*/ 105 h 419"/>
                <a:gd name="T56" fmla="*/ 63 w 419"/>
                <a:gd name="T57" fmla="*/ 63 h 419"/>
                <a:gd name="T58" fmla="*/ 105 w 419"/>
                <a:gd name="T59" fmla="*/ 29 h 419"/>
                <a:gd name="T60" fmla="*/ 155 w 419"/>
                <a:gd name="T61" fmla="*/ 8 h 419"/>
                <a:gd name="T62" fmla="*/ 210 w 419"/>
                <a:gd name="T63"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9" h="419">
                  <a:moveTo>
                    <a:pt x="317" y="102"/>
                  </a:moveTo>
                  <a:lnTo>
                    <a:pt x="210" y="149"/>
                  </a:lnTo>
                  <a:lnTo>
                    <a:pt x="168" y="168"/>
                  </a:lnTo>
                  <a:lnTo>
                    <a:pt x="103" y="317"/>
                  </a:lnTo>
                  <a:lnTo>
                    <a:pt x="210" y="270"/>
                  </a:lnTo>
                  <a:lnTo>
                    <a:pt x="252" y="251"/>
                  </a:lnTo>
                  <a:lnTo>
                    <a:pt x="317" y="102"/>
                  </a:lnTo>
                  <a:close/>
                  <a:moveTo>
                    <a:pt x="210" y="0"/>
                  </a:moveTo>
                  <a:lnTo>
                    <a:pt x="268" y="8"/>
                  </a:lnTo>
                  <a:lnTo>
                    <a:pt x="317" y="29"/>
                  </a:lnTo>
                  <a:lnTo>
                    <a:pt x="359" y="63"/>
                  </a:lnTo>
                  <a:lnTo>
                    <a:pt x="391" y="105"/>
                  </a:lnTo>
                  <a:lnTo>
                    <a:pt x="412" y="154"/>
                  </a:lnTo>
                  <a:lnTo>
                    <a:pt x="419" y="209"/>
                  </a:lnTo>
                  <a:lnTo>
                    <a:pt x="412" y="267"/>
                  </a:lnTo>
                  <a:lnTo>
                    <a:pt x="391" y="317"/>
                  </a:lnTo>
                  <a:lnTo>
                    <a:pt x="359" y="359"/>
                  </a:lnTo>
                  <a:lnTo>
                    <a:pt x="317" y="390"/>
                  </a:lnTo>
                  <a:lnTo>
                    <a:pt x="268" y="411"/>
                  </a:lnTo>
                  <a:lnTo>
                    <a:pt x="210" y="419"/>
                  </a:lnTo>
                  <a:lnTo>
                    <a:pt x="155" y="411"/>
                  </a:lnTo>
                  <a:lnTo>
                    <a:pt x="105" y="390"/>
                  </a:lnTo>
                  <a:lnTo>
                    <a:pt x="63" y="359"/>
                  </a:lnTo>
                  <a:lnTo>
                    <a:pt x="29" y="317"/>
                  </a:lnTo>
                  <a:lnTo>
                    <a:pt x="8" y="267"/>
                  </a:lnTo>
                  <a:lnTo>
                    <a:pt x="0" y="209"/>
                  </a:lnTo>
                  <a:lnTo>
                    <a:pt x="8" y="154"/>
                  </a:lnTo>
                  <a:lnTo>
                    <a:pt x="29" y="105"/>
                  </a:lnTo>
                  <a:lnTo>
                    <a:pt x="63" y="63"/>
                  </a:lnTo>
                  <a:lnTo>
                    <a:pt x="105" y="29"/>
                  </a:lnTo>
                  <a:lnTo>
                    <a:pt x="155" y="8"/>
                  </a:lnTo>
                  <a:lnTo>
                    <a:pt x="2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6" name="Freeform 815"/>
            <p:cNvSpPr/>
            <p:nvPr/>
          </p:nvSpPr>
          <p:spPr bwMode="auto">
            <a:xfrm>
              <a:off x="17744054" y="2622550"/>
              <a:ext cx="74613" cy="79375"/>
            </a:xfrm>
            <a:custGeom>
              <a:avLst/>
              <a:gdLst>
                <a:gd name="T0" fmla="*/ 24 w 47"/>
                <a:gd name="T1" fmla="*/ 0 h 50"/>
                <a:gd name="T2" fmla="*/ 34 w 47"/>
                <a:gd name="T3" fmla="*/ 3 h 50"/>
                <a:gd name="T4" fmla="*/ 42 w 47"/>
                <a:gd name="T5" fmla="*/ 8 h 50"/>
                <a:gd name="T6" fmla="*/ 47 w 47"/>
                <a:gd name="T7" fmla="*/ 16 h 50"/>
                <a:gd name="T8" fmla="*/ 47 w 47"/>
                <a:gd name="T9" fmla="*/ 24 h 50"/>
                <a:gd name="T10" fmla="*/ 47 w 47"/>
                <a:gd name="T11" fmla="*/ 34 h 50"/>
                <a:gd name="T12" fmla="*/ 42 w 47"/>
                <a:gd name="T13" fmla="*/ 42 h 50"/>
                <a:gd name="T14" fmla="*/ 34 w 47"/>
                <a:gd name="T15" fmla="*/ 47 h 50"/>
                <a:gd name="T16" fmla="*/ 24 w 47"/>
                <a:gd name="T17" fmla="*/ 50 h 50"/>
                <a:gd name="T18" fmla="*/ 16 w 47"/>
                <a:gd name="T19" fmla="*/ 47 h 50"/>
                <a:gd name="T20" fmla="*/ 8 w 47"/>
                <a:gd name="T21" fmla="*/ 42 h 50"/>
                <a:gd name="T22" fmla="*/ 3 w 47"/>
                <a:gd name="T23" fmla="*/ 34 h 50"/>
                <a:gd name="T24" fmla="*/ 0 w 47"/>
                <a:gd name="T25" fmla="*/ 24 h 50"/>
                <a:gd name="T26" fmla="*/ 3 w 47"/>
                <a:gd name="T27" fmla="*/ 16 h 50"/>
                <a:gd name="T28" fmla="*/ 8 w 47"/>
                <a:gd name="T29" fmla="*/ 8 h 50"/>
                <a:gd name="T30" fmla="*/ 16 w 47"/>
                <a:gd name="T31" fmla="*/ 3 h 50"/>
                <a:gd name="T32" fmla="*/ 24 w 47"/>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50">
                  <a:moveTo>
                    <a:pt x="24" y="0"/>
                  </a:moveTo>
                  <a:lnTo>
                    <a:pt x="34" y="3"/>
                  </a:lnTo>
                  <a:lnTo>
                    <a:pt x="42" y="8"/>
                  </a:lnTo>
                  <a:lnTo>
                    <a:pt x="47" y="16"/>
                  </a:lnTo>
                  <a:lnTo>
                    <a:pt x="47" y="24"/>
                  </a:lnTo>
                  <a:lnTo>
                    <a:pt x="47" y="34"/>
                  </a:lnTo>
                  <a:lnTo>
                    <a:pt x="42" y="42"/>
                  </a:lnTo>
                  <a:lnTo>
                    <a:pt x="34" y="47"/>
                  </a:lnTo>
                  <a:lnTo>
                    <a:pt x="24" y="50"/>
                  </a:lnTo>
                  <a:lnTo>
                    <a:pt x="16" y="47"/>
                  </a:lnTo>
                  <a:lnTo>
                    <a:pt x="8" y="42"/>
                  </a:lnTo>
                  <a:lnTo>
                    <a:pt x="3" y="34"/>
                  </a:lnTo>
                  <a:lnTo>
                    <a:pt x="0" y="24"/>
                  </a:lnTo>
                  <a:lnTo>
                    <a:pt x="3" y="16"/>
                  </a:lnTo>
                  <a:lnTo>
                    <a:pt x="8" y="8"/>
                  </a:lnTo>
                  <a:lnTo>
                    <a:pt x="16" y="3"/>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7" name="Freeform 816"/>
            <p:cNvSpPr>
              <a:spLocks noEditPoints="1"/>
            </p:cNvSpPr>
            <p:nvPr/>
          </p:nvSpPr>
          <p:spPr bwMode="auto">
            <a:xfrm>
              <a:off x="20238017" y="860425"/>
              <a:ext cx="387350" cy="747713"/>
            </a:xfrm>
            <a:custGeom>
              <a:avLst/>
              <a:gdLst>
                <a:gd name="T0" fmla="*/ 121 w 244"/>
                <a:gd name="T1" fmla="*/ 369 h 471"/>
                <a:gd name="T2" fmla="*/ 113 w 244"/>
                <a:gd name="T3" fmla="*/ 369 h 471"/>
                <a:gd name="T4" fmla="*/ 105 w 244"/>
                <a:gd name="T5" fmla="*/ 374 h 471"/>
                <a:gd name="T6" fmla="*/ 97 w 244"/>
                <a:gd name="T7" fmla="*/ 382 h 471"/>
                <a:gd name="T8" fmla="*/ 95 w 244"/>
                <a:gd name="T9" fmla="*/ 390 h 471"/>
                <a:gd name="T10" fmla="*/ 92 w 244"/>
                <a:gd name="T11" fmla="*/ 398 h 471"/>
                <a:gd name="T12" fmla="*/ 95 w 244"/>
                <a:gd name="T13" fmla="*/ 409 h 471"/>
                <a:gd name="T14" fmla="*/ 97 w 244"/>
                <a:gd name="T15" fmla="*/ 416 h 471"/>
                <a:gd name="T16" fmla="*/ 105 w 244"/>
                <a:gd name="T17" fmla="*/ 422 h 471"/>
                <a:gd name="T18" fmla="*/ 113 w 244"/>
                <a:gd name="T19" fmla="*/ 427 h 471"/>
                <a:gd name="T20" fmla="*/ 121 w 244"/>
                <a:gd name="T21" fmla="*/ 429 h 471"/>
                <a:gd name="T22" fmla="*/ 131 w 244"/>
                <a:gd name="T23" fmla="*/ 427 h 471"/>
                <a:gd name="T24" fmla="*/ 139 w 244"/>
                <a:gd name="T25" fmla="*/ 422 h 471"/>
                <a:gd name="T26" fmla="*/ 144 w 244"/>
                <a:gd name="T27" fmla="*/ 416 h 471"/>
                <a:gd name="T28" fmla="*/ 150 w 244"/>
                <a:gd name="T29" fmla="*/ 409 h 471"/>
                <a:gd name="T30" fmla="*/ 152 w 244"/>
                <a:gd name="T31" fmla="*/ 398 h 471"/>
                <a:gd name="T32" fmla="*/ 150 w 244"/>
                <a:gd name="T33" fmla="*/ 390 h 471"/>
                <a:gd name="T34" fmla="*/ 144 w 244"/>
                <a:gd name="T35" fmla="*/ 382 h 471"/>
                <a:gd name="T36" fmla="*/ 139 w 244"/>
                <a:gd name="T37" fmla="*/ 374 h 471"/>
                <a:gd name="T38" fmla="*/ 131 w 244"/>
                <a:gd name="T39" fmla="*/ 369 h 471"/>
                <a:gd name="T40" fmla="*/ 121 w 244"/>
                <a:gd name="T41" fmla="*/ 369 h 471"/>
                <a:gd name="T42" fmla="*/ 121 w 244"/>
                <a:gd name="T43" fmla="*/ 264 h 471"/>
                <a:gd name="T44" fmla="*/ 113 w 244"/>
                <a:gd name="T45" fmla="*/ 267 h 471"/>
                <a:gd name="T46" fmla="*/ 105 w 244"/>
                <a:gd name="T47" fmla="*/ 270 h 471"/>
                <a:gd name="T48" fmla="*/ 97 w 244"/>
                <a:gd name="T49" fmla="*/ 278 h 471"/>
                <a:gd name="T50" fmla="*/ 95 w 244"/>
                <a:gd name="T51" fmla="*/ 285 h 471"/>
                <a:gd name="T52" fmla="*/ 92 w 244"/>
                <a:gd name="T53" fmla="*/ 293 h 471"/>
                <a:gd name="T54" fmla="*/ 95 w 244"/>
                <a:gd name="T55" fmla="*/ 304 h 471"/>
                <a:gd name="T56" fmla="*/ 97 w 244"/>
                <a:gd name="T57" fmla="*/ 312 h 471"/>
                <a:gd name="T58" fmla="*/ 105 w 244"/>
                <a:gd name="T59" fmla="*/ 317 h 471"/>
                <a:gd name="T60" fmla="*/ 113 w 244"/>
                <a:gd name="T61" fmla="*/ 322 h 471"/>
                <a:gd name="T62" fmla="*/ 121 w 244"/>
                <a:gd name="T63" fmla="*/ 325 h 471"/>
                <a:gd name="T64" fmla="*/ 131 w 244"/>
                <a:gd name="T65" fmla="*/ 322 h 471"/>
                <a:gd name="T66" fmla="*/ 139 w 244"/>
                <a:gd name="T67" fmla="*/ 317 h 471"/>
                <a:gd name="T68" fmla="*/ 144 w 244"/>
                <a:gd name="T69" fmla="*/ 312 h 471"/>
                <a:gd name="T70" fmla="*/ 150 w 244"/>
                <a:gd name="T71" fmla="*/ 304 h 471"/>
                <a:gd name="T72" fmla="*/ 152 w 244"/>
                <a:gd name="T73" fmla="*/ 293 h 471"/>
                <a:gd name="T74" fmla="*/ 150 w 244"/>
                <a:gd name="T75" fmla="*/ 285 h 471"/>
                <a:gd name="T76" fmla="*/ 144 w 244"/>
                <a:gd name="T77" fmla="*/ 278 h 471"/>
                <a:gd name="T78" fmla="*/ 139 w 244"/>
                <a:gd name="T79" fmla="*/ 270 h 471"/>
                <a:gd name="T80" fmla="*/ 131 w 244"/>
                <a:gd name="T81" fmla="*/ 267 h 471"/>
                <a:gd name="T82" fmla="*/ 121 w 244"/>
                <a:gd name="T83" fmla="*/ 264 h 471"/>
                <a:gd name="T84" fmla="*/ 24 w 244"/>
                <a:gd name="T85" fmla="*/ 139 h 471"/>
                <a:gd name="T86" fmla="*/ 24 w 244"/>
                <a:gd name="T87" fmla="*/ 228 h 471"/>
                <a:gd name="T88" fmla="*/ 218 w 244"/>
                <a:gd name="T89" fmla="*/ 228 h 471"/>
                <a:gd name="T90" fmla="*/ 218 w 244"/>
                <a:gd name="T91" fmla="*/ 139 h 471"/>
                <a:gd name="T92" fmla="*/ 24 w 244"/>
                <a:gd name="T93" fmla="*/ 139 h 471"/>
                <a:gd name="T94" fmla="*/ 24 w 244"/>
                <a:gd name="T95" fmla="*/ 26 h 471"/>
                <a:gd name="T96" fmla="*/ 24 w 244"/>
                <a:gd name="T97" fmla="*/ 118 h 471"/>
                <a:gd name="T98" fmla="*/ 218 w 244"/>
                <a:gd name="T99" fmla="*/ 118 h 471"/>
                <a:gd name="T100" fmla="*/ 218 w 244"/>
                <a:gd name="T101" fmla="*/ 26 h 471"/>
                <a:gd name="T102" fmla="*/ 24 w 244"/>
                <a:gd name="T103" fmla="*/ 26 h 471"/>
                <a:gd name="T104" fmla="*/ 0 w 244"/>
                <a:gd name="T105" fmla="*/ 0 h 471"/>
                <a:gd name="T106" fmla="*/ 244 w 244"/>
                <a:gd name="T107" fmla="*/ 0 h 471"/>
                <a:gd name="T108" fmla="*/ 244 w 244"/>
                <a:gd name="T109" fmla="*/ 471 h 471"/>
                <a:gd name="T110" fmla="*/ 0 w 244"/>
                <a:gd name="T111" fmla="*/ 471 h 471"/>
                <a:gd name="T112" fmla="*/ 0 w 244"/>
                <a:gd name="T113"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471">
                  <a:moveTo>
                    <a:pt x="121" y="369"/>
                  </a:moveTo>
                  <a:lnTo>
                    <a:pt x="113" y="369"/>
                  </a:lnTo>
                  <a:lnTo>
                    <a:pt x="105" y="374"/>
                  </a:lnTo>
                  <a:lnTo>
                    <a:pt x="97" y="382"/>
                  </a:lnTo>
                  <a:lnTo>
                    <a:pt x="95" y="390"/>
                  </a:lnTo>
                  <a:lnTo>
                    <a:pt x="92" y="398"/>
                  </a:lnTo>
                  <a:lnTo>
                    <a:pt x="95" y="409"/>
                  </a:lnTo>
                  <a:lnTo>
                    <a:pt x="97" y="416"/>
                  </a:lnTo>
                  <a:lnTo>
                    <a:pt x="105" y="422"/>
                  </a:lnTo>
                  <a:lnTo>
                    <a:pt x="113" y="427"/>
                  </a:lnTo>
                  <a:lnTo>
                    <a:pt x="121" y="429"/>
                  </a:lnTo>
                  <a:lnTo>
                    <a:pt x="131" y="427"/>
                  </a:lnTo>
                  <a:lnTo>
                    <a:pt x="139" y="422"/>
                  </a:lnTo>
                  <a:lnTo>
                    <a:pt x="144" y="416"/>
                  </a:lnTo>
                  <a:lnTo>
                    <a:pt x="150" y="409"/>
                  </a:lnTo>
                  <a:lnTo>
                    <a:pt x="152" y="398"/>
                  </a:lnTo>
                  <a:lnTo>
                    <a:pt x="150" y="390"/>
                  </a:lnTo>
                  <a:lnTo>
                    <a:pt x="144" y="382"/>
                  </a:lnTo>
                  <a:lnTo>
                    <a:pt x="139" y="374"/>
                  </a:lnTo>
                  <a:lnTo>
                    <a:pt x="131" y="369"/>
                  </a:lnTo>
                  <a:lnTo>
                    <a:pt x="121" y="369"/>
                  </a:lnTo>
                  <a:close/>
                  <a:moveTo>
                    <a:pt x="121" y="264"/>
                  </a:moveTo>
                  <a:lnTo>
                    <a:pt x="113" y="267"/>
                  </a:lnTo>
                  <a:lnTo>
                    <a:pt x="105" y="270"/>
                  </a:lnTo>
                  <a:lnTo>
                    <a:pt x="97" y="278"/>
                  </a:lnTo>
                  <a:lnTo>
                    <a:pt x="95" y="285"/>
                  </a:lnTo>
                  <a:lnTo>
                    <a:pt x="92" y="293"/>
                  </a:lnTo>
                  <a:lnTo>
                    <a:pt x="95" y="304"/>
                  </a:lnTo>
                  <a:lnTo>
                    <a:pt x="97" y="312"/>
                  </a:lnTo>
                  <a:lnTo>
                    <a:pt x="105" y="317"/>
                  </a:lnTo>
                  <a:lnTo>
                    <a:pt x="113" y="322"/>
                  </a:lnTo>
                  <a:lnTo>
                    <a:pt x="121" y="325"/>
                  </a:lnTo>
                  <a:lnTo>
                    <a:pt x="131" y="322"/>
                  </a:lnTo>
                  <a:lnTo>
                    <a:pt x="139" y="317"/>
                  </a:lnTo>
                  <a:lnTo>
                    <a:pt x="144" y="312"/>
                  </a:lnTo>
                  <a:lnTo>
                    <a:pt x="150" y="304"/>
                  </a:lnTo>
                  <a:lnTo>
                    <a:pt x="152" y="293"/>
                  </a:lnTo>
                  <a:lnTo>
                    <a:pt x="150" y="285"/>
                  </a:lnTo>
                  <a:lnTo>
                    <a:pt x="144" y="278"/>
                  </a:lnTo>
                  <a:lnTo>
                    <a:pt x="139" y="270"/>
                  </a:lnTo>
                  <a:lnTo>
                    <a:pt x="131" y="267"/>
                  </a:lnTo>
                  <a:lnTo>
                    <a:pt x="121" y="264"/>
                  </a:lnTo>
                  <a:close/>
                  <a:moveTo>
                    <a:pt x="24" y="139"/>
                  </a:moveTo>
                  <a:lnTo>
                    <a:pt x="24" y="228"/>
                  </a:lnTo>
                  <a:lnTo>
                    <a:pt x="218" y="228"/>
                  </a:lnTo>
                  <a:lnTo>
                    <a:pt x="218" y="139"/>
                  </a:lnTo>
                  <a:lnTo>
                    <a:pt x="24" y="139"/>
                  </a:lnTo>
                  <a:close/>
                  <a:moveTo>
                    <a:pt x="24" y="26"/>
                  </a:moveTo>
                  <a:lnTo>
                    <a:pt x="24" y="118"/>
                  </a:lnTo>
                  <a:lnTo>
                    <a:pt x="218" y="118"/>
                  </a:lnTo>
                  <a:lnTo>
                    <a:pt x="218" y="26"/>
                  </a:lnTo>
                  <a:lnTo>
                    <a:pt x="24" y="26"/>
                  </a:lnTo>
                  <a:close/>
                  <a:moveTo>
                    <a:pt x="0" y="0"/>
                  </a:moveTo>
                  <a:lnTo>
                    <a:pt x="244" y="0"/>
                  </a:lnTo>
                  <a:lnTo>
                    <a:pt x="244" y="471"/>
                  </a:lnTo>
                  <a:lnTo>
                    <a:pt x="0" y="47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8" name="Freeform 817"/>
            <p:cNvSpPr/>
            <p:nvPr/>
          </p:nvSpPr>
          <p:spPr bwMode="auto">
            <a:xfrm>
              <a:off x="20653942" y="860425"/>
              <a:ext cx="158750" cy="747713"/>
            </a:xfrm>
            <a:custGeom>
              <a:avLst/>
              <a:gdLst>
                <a:gd name="T0" fmla="*/ 0 w 100"/>
                <a:gd name="T1" fmla="*/ 0 h 471"/>
                <a:gd name="T2" fmla="*/ 100 w 100"/>
                <a:gd name="T3" fmla="*/ 79 h 471"/>
                <a:gd name="T4" fmla="*/ 100 w 100"/>
                <a:gd name="T5" fmla="*/ 445 h 471"/>
                <a:gd name="T6" fmla="*/ 0 w 100"/>
                <a:gd name="T7" fmla="*/ 471 h 471"/>
                <a:gd name="T8" fmla="*/ 0 w 100"/>
                <a:gd name="T9" fmla="*/ 0 h 471"/>
              </a:gdLst>
              <a:ahLst/>
              <a:cxnLst>
                <a:cxn ang="0">
                  <a:pos x="T0" y="T1"/>
                </a:cxn>
                <a:cxn ang="0">
                  <a:pos x="T2" y="T3"/>
                </a:cxn>
                <a:cxn ang="0">
                  <a:pos x="T4" y="T5"/>
                </a:cxn>
                <a:cxn ang="0">
                  <a:pos x="T6" y="T7"/>
                </a:cxn>
                <a:cxn ang="0">
                  <a:pos x="T8" y="T9"/>
                </a:cxn>
              </a:cxnLst>
              <a:rect l="0" t="0" r="r" b="b"/>
              <a:pathLst>
                <a:path w="100" h="471">
                  <a:moveTo>
                    <a:pt x="0" y="0"/>
                  </a:moveTo>
                  <a:lnTo>
                    <a:pt x="100" y="79"/>
                  </a:lnTo>
                  <a:lnTo>
                    <a:pt x="100" y="445"/>
                  </a:lnTo>
                  <a:lnTo>
                    <a:pt x="0" y="47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09" name="Rectangle 818"/>
            <p:cNvSpPr>
              <a:spLocks noChangeArrowheads="1"/>
            </p:cNvSpPr>
            <p:nvPr/>
          </p:nvSpPr>
          <p:spPr bwMode="auto">
            <a:xfrm>
              <a:off x="20296754" y="922338"/>
              <a:ext cx="266700" cy="1047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0" name="Rectangle 819"/>
            <p:cNvSpPr>
              <a:spLocks noChangeArrowheads="1"/>
            </p:cNvSpPr>
            <p:nvPr/>
          </p:nvSpPr>
          <p:spPr bwMode="auto">
            <a:xfrm>
              <a:off x="20296754" y="1096963"/>
              <a:ext cx="266700" cy="1047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1" name="Rectangle 820"/>
            <p:cNvSpPr>
              <a:spLocks noChangeArrowheads="1"/>
            </p:cNvSpPr>
            <p:nvPr/>
          </p:nvSpPr>
          <p:spPr bwMode="auto">
            <a:xfrm>
              <a:off x="12735492" y="2452688"/>
              <a:ext cx="82550" cy="53975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2" name="Rectangle 821"/>
            <p:cNvSpPr>
              <a:spLocks noChangeArrowheads="1"/>
            </p:cNvSpPr>
            <p:nvPr/>
          </p:nvSpPr>
          <p:spPr bwMode="auto">
            <a:xfrm>
              <a:off x="12619604" y="2747963"/>
              <a:ext cx="77788" cy="2444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3" name="Rectangle 822"/>
            <p:cNvSpPr>
              <a:spLocks noChangeArrowheads="1"/>
            </p:cNvSpPr>
            <p:nvPr/>
          </p:nvSpPr>
          <p:spPr bwMode="auto">
            <a:xfrm>
              <a:off x="12498954" y="2532063"/>
              <a:ext cx="82550" cy="4603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4" name="Rectangle 823"/>
            <p:cNvSpPr>
              <a:spLocks noChangeArrowheads="1"/>
            </p:cNvSpPr>
            <p:nvPr/>
          </p:nvSpPr>
          <p:spPr bwMode="auto">
            <a:xfrm>
              <a:off x="12381479" y="2676525"/>
              <a:ext cx="79375" cy="3159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5" name="Rectangle 824"/>
            <p:cNvSpPr>
              <a:spLocks noChangeArrowheads="1"/>
            </p:cNvSpPr>
            <p:nvPr/>
          </p:nvSpPr>
          <p:spPr bwMode="auto">
            <a:xfrm>
              <a:off x="12262417" y="2627313"/>
              <a:ext cx="82550" cy="36512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6" name="Rectangle 825"/>
            <p:cNvSpPr>
              <a:spLocks noChangeArrowheads="1"/>
            </p:cNvSpPr>
            <p:nvPr/>
          </p:nvSpPr>
          <p:spPr bwMode="auto">
            <a:xfrm>
              <a:off x="12735492" y="2386013"/>
              <a:ext cx="82550" cy="412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7" name="Rectangle 826"/>
            <p:cNvSpPr>
              <a:spLocks noChangeArrowheads="1"/>
            </p:cNvSpPr>
            <p:nvPr/>
          </p:nvSpPr>
          <p:spPr bwMode="auto">
            <a:xfrm>
              <a:off x="12498954" y="2473325"/>
              <a:ext cx="82550" cy="381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8" name="Rectangle 827"/>
            <p:cNvSpPr>
              <a:spLocks noChangeArrowheads="1"/>
            </p:cNvSpPr>
            <p:nvPr/>
          </p:nvSpPr>
          <p:spPr bwMode="auto">
            <a:xfrm>
              <a:off x="12381479" y="2619375"/>
              <a:ext cx="79375" cy="365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19" name="Rectangle 828"/>
            <p:cNvSpPr>
              <a:spLocks noChangeArrowheads="1"/>
            </p:cNvSpPr>
            <p:nvPr/>
          </p:nvSpPr>
          <p:spPr bwMode="auto">
            <a:xfrm>
              <a:off x="12262417" y="2565400"/>
              <a:ext cx="82550" cy="412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0" name="Rectangle 829"/>
            <p:cNvSpPr>
              <a:spLocks noChangeArrowheads="1"/>
            </p:cNvSpPr>
            <p:nvPr/>
          </p:nvSpPr>
          <p:spPr bwMode="auto">
            <a:xfrm>
              <a:off x="12619604" y="2689225"/>
              <a:ext cx="77788" cy="381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1" name="Freeform 830"/>
            <p:cNvSpPr>
              <a:spLocks noEditPoints="1"/>
            </p:cNvSpPr>
            <p:nvPr/>
          </p:nvSpPr>
          <p:spPr bwMode="auto">
            <a:xfrm>
              <a:off x="15645379" y="1662113"/>
              <a:ext cx="698500" cy="703263"/>
            </a:xfrm>
            <a:custGeom>
              <a:avLst/>
              <a:gdLst>
                <a:gd name="T0" fmla="*/ 165 w 440"/>
                <a:gd name="T1" fmla="*/ 137 h 443"/>
                <a:gd name="T2" fmla="*/ 165 w 440"/>
                <a:gd name="T3" fmla="*/ 168 h 443"/>
                <a:gd name="T4" fmla="*/ 204 w 440"/>
                <a:gd name="T5" fmla="*/ 168 h 443"/>
                <a:gd name="T6" fmla="*/ 204 w 440"/>
                <a:gd name="T7" fmla="*/ 372 h 443"/>
                <a:gd name="T8" fmla="*/ 165 w 440"/>
                <a:gd name="T9" fmla="*/ 372 h 443"/>
                <a:gd name="T10" fmla="*/ 165 w 440"/>
                <a:gd name="T11" fmla="*/ 406 h 443"/>
                <a:gd name="T12" fmla="*/ 280 w 440"/>
                <a:gd name="T13" fmla="*/ 406 h 443"/>
                <a:gd name="T14" fmla="*/ 280 w 440"/>
                <a:gd name="T15" fmla="*/ 372 h 443"/>
                <a:gd name="T16" fmla="*/ 241 w 440"/>
                <a:gd name="T17" fmla="*/ 372 h 443"/>
                <a:gd name="T18" fmla="*/ 241 w 440"/>
                <a:gd name="T19" fmla="*/ 168 h 443"/>
                <a:gd name="T20" fmla="*/ 280 w 440"/>
                <a:gd name="T21" fmla="*/ 168 h 443"/>
                <a:gd name="T22" fmla="*/ 280 w 440"/>
                <a:gd name="T23" fmla="*/ 137 h 443"/>
                <a:gd name="T24" fmla="*/ 165 w 440"/>
                <a:gd name="T25" fmla="*/ 137 h 443"/>
                <a:gd name="T26" fmla="*/ 223 w 440"/>
                <a:gd name="T27" fmla="*/ 37 h 443"/>
                <a:gd name="T28" fmla="*/ 212 w 440"/>
                <a:gd name="T29" fmla="*/ 40 h 443"/>
                <a:gd name="T30" fmla="*/ 202 w 440"/>
                <a:gd name="T31" fmla="*/ 45 h 443"/>
                <a:gd name="T32" fmla="*/ 196 w 440"/>
                <a:gd name="T33" fmla="*/ 50 h 443"/>
                <a:gd name="T34" fmla="*/ 191 w 440"/>
                <a:gd name="T35" fmla="*/ 61 h 443"/>
                <a:gd name="T36" fmla="*/ 189 w 440"/>
                <a:gd name="T37" fmla="*/ 71 h 443"/>
                <a:gd name="T38" fmla="*/ 191 w 440"/>
                <a:gd name="T39" fmla="*/ 82 h 443"/>
                <a:gd name="T40" fmla="*/ 196 w 440"/>
                <a:gd name="T41" fmla="*/ 92 h 443"/>
                <a:gd name="T42" fmla="*/ 202 w 440"/>
                <a:gd name="T43" fmla="*/ 100 h 443"/>
                <a:gd name="T44" fmla="*/ 212 w 440"/>
                <a:gd name="T45" fmla="*/ 105 h 443"/>
                <a:gd name="T46" fmla="*/ 223 w 440"/>
                <a:gd name="T47" fmla="*/ 105 h 443"/>
                <a:gd name="T48" fmla="*/ 223 w 440"/>
                <a:gd name="T49" fmla="*/ 105 h 443"/>
                <a:gd name="T50" fmla="*/ 233 w 440"/>
                <a:gd name="T51" fmla="*/ 105 h 443"/>
                <a:gd name="T52" fmla="*/ 244 w 440"/>
                <a:gd name="T53" fmla="*/ 100 h 443"/>
                <a:gd name="T54" fmla="*/ 251 w 440"/>
                <a:gd name="T55" fmla="*/ 92 h 443"/>
                <a:gd name="T56" fmla="*/ 257 w 440"/>
                <a:gd name="T57" fmla="*/ 82 h 443"/>
                <a:gd name="T58" fmla="*/ 257 w 440"/>
                <a:gd name="T59" fmla="*/ 71 h 443"/>
                <a:gd name="T60" fmla="*/ 257 w 440"/>
                <a:gd name="T61" fmla="*/ 61 h 443"/>
                <a:gd name="T62" fmla="*/ 251 w 440"/>
                <a:gd name="T63" fmla="*/ 50 h 443"/>
                <a:gd name="T64" fmla="*/ 244 w 440"/>
                <a:gd name="T65" fmla="*/ 45 h 443"/>
                <a:gd name="T66" fmla="*/ 233 w 440"/>
                <a:gd name="T67" fmla="*/ 40 h 443"/>
                <a:gd name="T68" fmla="*/ 223 w 440"/>
                <a:gd name="T69" fmla="*/ 37 h 443"/>
                <a:gd name="T70" fmla="*/ 223 w 440"/>
                <a:gd name="T71" fmla="*/ 37 h 443"/>
                <a:gd name="T72" fmla="*/ 0 w 440"/>
                <a:gd name="T73" fmla="*/ 0 h 443"/>
                <a:gd name="T74" fmla="*/ 440 w 440"/>
                <a:gd name="T75" fmla="*/ 0 h 443"/>
                <a:gd name="T76" fmla="*/ 440 w 440"/>
                <a:gd name="T77" fmla="*/ 443 h 443"/>
                <a:gd name="T78" fmla="*/ 0 w 440"/>
                <a:gd name="T79" fmla="*/ 443 h 443"/>
                <a:gd name="T80" fmla="*/ 0 w 440"/>
                <a:gd name="T8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443">
                  <a:moveTo>
                    <a:pt x="165" y="137"/>
                  </a:moveTo>
                  <a:lnTo>
                    <a:pt x="165" y="168"/>
                  </a:lnTo>
                  <a:lnTo>
                    <a:pt x="204" y="168"/>
                  </a:lnTo>
                  <a:lnTo>
                    <a:pt x="204" y="372"/>
                  </a:lnTo>
                  <a:lnTo>
                    <a:pt x="165" y="372"/>
                  </a:lnTo>
                  <a:lnTo>
                    <a:pt x="165" y="406"/>
                  </a:lnTo>
                  <a:lnTo>
                    <a:pt x="280" y="406"/>
                  </a:lnTo>
                  <a:lnTo>
                    <a:pt x="280" y="372"/>
                  </a:lnTo>
                  <a:lnTo>
                    <a:pt x="241" y="372"/>
                  </a:lnTo>
                  <a:lnTo>
                    <a:pt x="241" y="168"/>
                  </a:lnTo>
                  <a:lnTo>
                    <a:pt x="280" y="168"/>
                  </a:lnTo>
                  <a:lnTo>
                    <a:pt x="280" y="137"/>
                  </a:lnTo>
                  <a:lnTo>
                    <a:pt x="165" y="137"/>
                  </a:lnTo>
                  <a:close/>
                  <a:moveTo>
                    <a:pt x="223" y="37"/>
                  </a:moveTo>
                  <a:lnTo>
                    <a:pt x="212" y="40"/>
                  </a:lnTo>
                  <a:lnTo>
                    <a:pt x="202" y="45"/>
                  </a:lnTo>
                  <a:lnTo>
                    <a:pt x="196" y="50"/>
                  </a:lnTo>
                  <a:lnTo>
                    <a:pt x="191" y="61"/>
                  </a:lnTo>
                  <a:lnTo>
                    <a:pt x="189" y="71"/>
                  </a:lnTo>
                  <a:lnTo>
                    <a:pt x="191" y="82"/>
                  </a:lnTo>
                  <a:lnTo>
                    <a:pt x="196" y="92"/>
                  </a:lnTo>
                  <a:lnTo>
                    <a:pt x="202" y="100"/>
                  </a:lnTo>
                  <a:lnTo>
                    <a:pt x="212" y="105"/>
                  </a:lnTo>
                  <a:lnTo>
                    <a:pt x="223" y="105"/>
                  </a:lnTo>
                  <a:lnTo>
                    <a:pt x="223" y="105"/>
                  </a:lnTo>
                  <a:lnTo>
                    <a:pt x="233" y="105"/>
                  </a:lnTo>
                  <a:lnTo>
                    <a:pt x="244" y="100"/>
                  </a:lnTo>
                  <a:lnTo>
                    <a:pt x="251" y="92"/>
                  </a:lnTo>
                  <a:lnTo>
                    <a:pt x="257" y="82"/>
                  </a:lnTo>
                  <a:lnTo>
                    <a:pt x="257" y="71"/>
                  </a:lnTo>
                  <a:lnTo>
                    <a:pt x="257" y="61"/>
                  </a:lnTo>
                  <a:lnTo>
                    <a:pt x="251" y="50"/>
                  </a:lnTo>
                  <a:lnTo>
                    <a:pt x="244" y="45"/>
                  </a:lnTo>
                  <a:lnTo>
                    <a:pt x="233" y="40"/>
                  </a:lnTo>
                  <a:lnTo>
                    <a:pt x="223" y="37"/>
                  </a:lnTo>
                  <a:lnTo>
                    <a:pt x="223" y="37"/>
                  </a:lnTo>
                  <a:close/>
                  <a:moveTo>
                    <a:pt x="0" y="0"/>
                  </a:moveTo>
                  <a:lnTo>
                    <a:pt x="440" y="0"/>
                  </a:lnTo>
                  <a:lnTo>
                    <a:pt x="440" y="443"/>
                  </a:lnTo>
                  <a:lnTo>
                    <a:pt x="0" y="44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2" name="Freeform 831"/>
            <p:cNvSpPr/>
            <p:nvPr/>
          </p:nvSpPr>
          <p:spPr bwMode="auto">
            <a:xfrm>
              <a:off x="14245204" y="2327275"/>
              <a:ext cx="215900" cy="212725"/>
            </a:xfrm>
            <a:custGeom>
              <a:avLst/>
              <a:gdLst>
                <a:gd name="T0" fmla="*/ 68 w 136"/>
                <a:gd name="T1" fmla="*/ 0 h 134"/>
                <a:gd name="T2" fmla="*/ 94 w 136"/>
                <a:gd name="T3" fmla="*/ 6 h 134"/>
                <a:gd name="T4" fmla="*/ 115 w 136"/>
                <a:gd name="T5" fmla="*/ 19 h 134"/>
                <a:gd name="T6" fmla="*/ 130 w 136"/>
                <a:gd name="T7" fmla="*/ 42 h 134"/>
                <a:gd name="T8" fmla="*/ 136 w 136"/>
                <a:gd name="T9" fmla="*/ 68 h 134"/>
                <a:gd name="T10" fmla="*/ 130 w 136"/>
                <a:gd name="T11" fmla="*/ 95 h 134"/>
                <a:gd name="T12" fmla="*/ 115 w 136"/>
                <a:gd name="T13" fmla="*/ 116 h 134"/>
                <a:gd name="T14" fmla="*/ 94 w 136"/>
                <a:gd name="T15" fmla="*/ 129 h 134"/>
                <a:gd name="T16" fmla="*/ 68 w 136"/>
                <a:gd name="T17" fmla="*/ 134 h 134"/>
                <a:gd name="T18" fmla="*/ 41 w 136"/>
                <a:gd name="T19" fmla="*/ 129 h 134"/>
                <a:gd name="T20" fmla="*/ 21 w 136"/>
                <a:gd name="T21" fmla="*/ 116 h 134"/>
                <a:gd name="T22" fmla="*/ 5 w 136"/>
                <a:gd name="T23" fmla="*/ 95 h 134"/>
                <a:gd name="T24" fmla="*/ 0 w 136"/>
                <a:gd name="T25" fmla="*/ 68 h 134"/>
                <a:gd name="T26" fmla="*/ 5 w 136"/>
                <a:gd name="T27" fmla="*/ 42 h 134"/>
                <a:gd name="T28" fmla="*/ 21 w 136"/>
                <a:gd name="T29" fmla="*/ 19 h 134"/>
                <a:gd name="T30" fmla="*/ 41 w 136"/>
                <a:gd name="T31" fmla="*/ 6 h 134"/>
                <a:gd name="T32" fmla="*/ 68 w 136"/>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34">
                  <a:moveTo>
                    <a:pt x="68" y="0"/>
                  </a:moveTo>
                  <a:lnTo>
                    <a:pt x="94" y="6"/>
                  </a:lnTo>
                  <a:lnTo>
                    <a:pt x="115" y="19"/>
                  </a:lnTo>
                  <a:lnTo>
                    <a:pt x="130" y="42"/>
                  </a:lnTo>
                  <a:lnTo>
                    <a:pt x="136" y="68"/>
                  </a:lnTo>
                  <a:lnTo>
                    <a:pt x="130" y="95"/>
                  </a:lnTo>
                  <a:lnTo>
                    <a:pt x="115" y="116"/>
                  </a:lnTo>
                  <a:lnTo>
                    <a:pt x="94" y="129"/>
                  </a:lnTo>
                  <a:lnTo>
                    <a:pt x="68" y="134"/>
                  </a:lnTo>
                  <a:lnTo>
                    <a:pt x="41" y="129"/>
                  </a:lnTo>
                  <a:lnTo>
                    <a:pt x="21" y="116"/>
                  </a:lnTo>
                  <a:lnTo>
                    <a:pt x="5" y="95"/>
                  </a:lnTo>
                  <a:lnTo>
                    <a:pt x="0" y="68"/>
                  </a:lnTo>
                  <a:lnTo>
                    <a:pt x="5" y="42"/>
                  </a:lnTo>
                  <a:lnTo>
                    <a:pt x="21" y="19"/>
                  </a:lnTo>
                  <a:lnTo>
                    <a:pt x="41" y="6"/>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3" name="Freeform 832"/>
            <p:cNvSpPr>
              <a:spLocks noEditPoints="1"/>
            </p:cNvSpPr>
            <p:nvPr/>
          </p:nvSpPr>
          <p:spPr bwMode="auto">
            <a:xfrm>
              <a:off x="14148367" y="2228850"/>
              <a:ext cx="407988" cy="593725"/>
            </a:xfrm>
            <a:custGeom>
              <a:avLst/>
              <a:gdLst>
                <a:gd name="T0" fmla="*/ 129 w 257"/>
                <a:gd name="T1" fmla="*/ 272 h 374"/>
                <a:gd name="T2" fmla="*/ 118 w 257"/>
                <a:gd name="T3" fmla="*/ 274 h 374"/>
                <a:gd name="T4" fmla="*/ 108 w 257"/>
                <a:gd name="T5" fmla="*/ 280 h 374"/>
                <a:gd name="T6" fmla="*/ 102 w 257"/>
                <a:gd name="T7" fmla="*/ 285 h 374"/>
                <a:gd name="T8" fmla="*/ 97 w 257"/>
                <a:gd name="T9" fmla="*/ 295 h 374"/>
                <a:gd name="T10" fmla="*/ 95 w 257"/>
                <a:gd name="T11" fmla="*/ 306 h 374"/>
                <a:gd name="T12" fmla="*/ 97 w 257"/>
                <a:gd name="T13" fmla="*/ 316 h 374"/>
                <a:gd name="T14" fmla="*/ 102 w 257"/>
                <a:gd name="T15" fmla="*/ 327 h 374"/>
                <a:gd name="T16" fmla="*/ 108 w 257"/>
                <a:gd name="T17" fmla="*/ 335 h 374"/>
                <a:gd name="T18" fmla="*/ 118 w 257"/>
                <a:gd name="T19" fmla="*/ 337 h 374"/>
                <a:gd name="T20" fmla="*/ 129 w 257"/>
                <a:gd name="T21" fmla="*/ 340 h 374"/>
                <a:gd name="T22" fmla="*/ 139 w 257"/>
                <a:gd name="T23" fmla="*/ 337 h 374"/>
                <a:gd name="T24" fmla="*/ 150 w 257"/>
                <a:gd name="T25" fmla="*/ 335 h 374"/>
                <a:gd name="T26" fmla="*/ 155 w 257"/>
                <a:gd name="T27" fmla="*/ 327 h 374"/>
                <a:gd name="T28" fmla="*/ 160 w 257"/>
                <a:gd name="T29" fmla="*/ 316 h 374"/>
                <a:gd name="T30" fmla="*/ 163 w 257"/>
                <a:gd name="T31" fmla="*/ 306 h 374"/>
                <a:gd name="T32" fmla="*/ 160 w 257"/>
                <a:gd name="T33" fmla="*/ 295 h 374"/>
                <a:gd name="T34" fmla="*/ 155 w 257"/>
                <a:gd name="T35" fmla="*/ 285 h 374"/>
                <a:gd name="T36" fmla="*/ 150 w 257"/>
                <a:gd name="T37" fmla="*/ 280 h 374"/>
                <a:gd name="T38" fmla="*/ 139 w 257"/>
                <a:gd name="T39" fmla="*/ 274 h 374"/>
                <a:gd name="T40" fmla="*/ 129 w 257"/>
                <a:gd name="T41" fmla="*/ 272 h 374"/>
                <a:gd name="T42" fmla="*/ 129 w 257"/>
                <a:gd name="T43" fmla="*/ 31 h 374"/>
                <a:gd name="T44" fmla="*/ 89 w 257"/>
                <a:gd name="T45" fmla="*/ 39 h 374"/>
                <a:gd name="T46" fmla="*/ 58 w 257"/>
                <a:gd name="T47" fmla="*/ 60 h 374"/>
                <a:gd name="T48" fmla="*/ 37 w 257"/>
                <a:gd name="T49" fmla="*/ 91 h 374"/>
                <a:gd name="T50" fmla="*/ 29 w 257"/>
                <a:gd name="T51" fmla="*/ 130 h 374"/>
                <a:gd name="T52" fmla="*/ 37 w 257"/>
                <a:gd name="T53" fmla="*/ 167 h 374"/>
                <a:gd name="T54" fmla="*/ 58 w 257"/>
                <a:gd name="T55" fmla="*/ 201 h 374"/>
                <a:gd name="T56" fmla="*/ 89 w 257"/>
                <a:gd name="T57" fmla="*/ 222 h 374"/>
                <a:gd name="T58" fmla="*/ 129 w 257"/>
                <a:gd name="T59" fmla="*/ 230 h 374"/>
                <a:gd name="T60" fmla="*/ 168 w 257"/>
                <a:gd name="T61" fmla="*/ 222 h 374"/>
                <a:gd name="T62" fmla="*/ 199 w 257"/>
                <a:gd name="T63" fmla="*/ 201 h 374"/>
                <a:gd name="T64" fmla="*/ 220 w 257"/>
                <a:gd name="T65" fmla="*/ 167 h 374"/>
                <a:gd name="T66" fmla="*/ 228 w 257"/>
                <a:gd name="T67" fmla="*/ 130 h 374"/>
                <a:gd name="T68" fmla="*/ 220 w 257"/>
                <a:gd name="T69" fmla="*/ 91 h 374"/>
                <a:gd name="T70" fmla="*/ 199 w 257"/>
                <a:gd name="T71" fmla="*/ 60 h 374"/>
                <a:gd name="T72" fmla="*/ 168 w 257"/>
                <a:gd name="T73" fmla="*/ 39 h 374"/>
                <a:gd name="T74" fmla="*/ 129 w 257"/>
                <a:gd name="T75" fmla="*/ 31 h 374"/>
                <a:gd name="T76" fmla="*/ 0 w 257"/>
                <a:gd name="T77" fmla="*/ 0 h 374"/>
                <a:gd name="T78" fmla="*/ 257 w 257"/>
                <a:gd name="T79" fmla="*/ 0 h 374"/>
                <a:gd name="T80" fmla="*/ 257 w 257"/>
                <a:gd name="T81" fmla="*/ 374 h 374"/>
                <a:gd name="T82" fmla="*/ 0 w 257"/>
                <a:gd name="T83" fmla="*/ 374 h 374"/>
                <a:gd name="T84" fmla="*/ 0 w 257"/>
                <a:gd name="T8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7" h="374">
                  <a:moveTo>
                    <a:pt x="129" y="272"/>
                  </a:moveTo>
                  <a:lnTo>
                    <a:pt x="118" y="274"/>
                  </a:lnTo>
                  <a:lnTo>
                    <a:pt x="108" y="280"/>
                  </a:lnTo>
                  <a:lnTo>
                    <a:pt x="102" y="285"/>
                  </a:lnTo>
                  <a:lnTo>
                    <a:pt x="97" y="295"/>
                  </a:lnTo>
                  <a:lnTo>
                    <a:pt x="95" y="306"/>
                  </a:lnTo>
                  <a:lnTo>
                    <a:pt x="97" y="316"/>
                  </a:lnTo>
                  <a:lnTo>
                    <a:pt x="102" y="327"/>
                  </a:lnTo>
                  <a:lnTo>
                    <a:pt x="108" y="335"/>
                  </a:lnTo>
                  <a:lnTo>
                    <a:pt x="118" y="337"/>
                  </a:lnTo>
                  <a:lnTo>
                    <a:pt x="129" y="340"/>
                  </a:lnTo>
                  <a:lnTo>
                    <a:pt x="139" y="337"/>
                  </a:lnTo>
                  <a:lnTo>
                    <a:pt x="150" y="335"/>
                  </a:lnTo>
                  <a:lnTo>
                    <a:pt x="155" y="327"/>
                  </a:lnTo>
                  <a:lnTo>
                    <a:pt x="160" y="316"/>
                  </a:lnTo>
                  <a:lnTo>
                    <a:pt x="163" y="306"/>
                  </a:lnTo>
                  <a:lnTo>
                    <a:pt x="160" y="295"/>
                  </a:lnTo>
                  <a:lnTo>
                    <a:pt x="155" y="285"/>
                  </a:lnTo>
                  <a:lnTo>
                    <a:pt x="150" y="280"/>
                  </a:lnTo>
                  <a:lnTo>
                    <a:pt x="139" y="274"/>
                  </a:lnTo>
                  <a:lnTo>
                    <a:pt x="129" y="272"/>
                  </a:lnTo>
                  <a:close/>
                  <a:moveTo>
                    <a:pt x="129" y="31"/>
                  </a:moveTo>
                  <a:lnTo>
                    <a:pt x="89" y="39"/>
                  </a:lnTo>
                  <a:lnTo>
                    <a:pt x="58" y="60"/>
                  </a:lnTo>
                  <a:lnTo>
                    <a:pt x="37" y="91"/>
                  </a:lnTo>
                  <a:lnTo>
                    <a:pt x="29" y="130"/>
                  </a:lnTo>
                  <a:lnTo>
                    <a:pt x="37" y="167"/>
                  </a:lnTo>
                  <a:lnTo>
                    <a:pt x="58" y="201"/>
                  </a:lnTo>
                  <a:lnTo>
                    <a:pt x="89" y="222"/>
                  </a:lnTo>
                  <a:lnTo>
                    <a:pt x="129" y="230"/>
                  </a:lnTo>
                  <a:lnTo>
                    <a:pt x="168" y="222"/>
                  </a:lnTo>
                  <a:lnTo>
                    <a:pt x="199" y="201"/>
                  </a:lnTo>
                  <a:lnTo>
                    <a:pt x="220" y="167"/>
                  </a:lnTo>
                  <a:lnTo>
                    <a:pt x="228" y="130"/>
                  </a:lnTo>
                  <a:lnTo>
                    <a:pt x="220" y="91"/>
                  </a:lnTo>
                  <a:lnTo>
                    <a:pt x="199" y="60"/>
                  </a:lnTo>
                  <a:lnTo>
                    <a:pt x="168" y="39"/>
                  </a:lnTo>
                  <a:lnTo>
                    <a:pt x="129" y="31"/>
                  </a:lnTo>
                  <a:close/>
                  <a:moveTo>
                    <a:pt x="0" y="0"/>
                  </a:moveTo>
                  <a:lnTo>
                    <a:pt x="257" y="0"/>
                  </a:lnTo>
                  <a:lnTo>
                    <a:pt x="257" y="374"/>
                  </a:lnTo>
                  <a:lnTo>
                    <a:pt x="0" y="37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4" name="Freeform 833"/>
            <p:cNvSpPr/>
            <p:nvPr/>
          </p:nvSpPr>
          <p:spPr bwMode="auto">
            <a:xfrm>
              <a:off x="13729267" y="2162175"/>
              <a:ext cx="82550" cy="41275"/>
            </a:xfrm>
            <a:custGeom>
              <a:avLst/>
              <a:gdLst>
                <a:gd name="T0" fmla="*/ 23 w 52"/>
                <a:gd name="T1" fmla="*/ 0 h 26"/>
                <a:gd name="T2" fmla="*/ 31 w 52"/>
                <a:gd name="T3" fmla="*/ 0 h 26"/>
                <a:gd name="T4" fmla="*/ 39 w 52"/>
                <a:gd name="T5" fmla="*/ 0 h 26"/>
                <a:gd name="T6" fmla="*/ 47 w 52"/>
                <a:gd name="T7" fmla="*/ 5 h 26"/>
                <a:gd name="T8" fmla="*/ 52 w 52"/>
                <a:gd name="T9" fmla="*/ 13 h 26"/>
                <a:gd name="T10" fmla="*/ 52 w 52"/>
                <a:gd name="T11" fmla="*/ 21 h 26"/>
                <a:gd name="T12" fmla="*/ 52 w 52"/>
                <a:gd name="T13" fmla="*/ 26 h 26"/>
                <a:gd name="T14" fmla="*/ 2 w 52"/>
                <a:gd name="T15" fmla="*/ 26 h 26"/>
                <a:gd name="T16" fmla="*/ 0 w 52"/>
                <a:gd name="T17" fmla="*/ 21 h 26"/>
                <a:gd name="T18" fmla="*/ 2 w 52"/>
                <a:gd name="T19" fmla="*/ 13 h 26"/>
                <a:gd name="T20" fmla="*/ 8 w 52"/>
                <a:gd name="T21" fmla="*/ 5 h 26"/>
                <a:gd name="T22" fmla="*/ 13 w 52"/>
                <a:gd name="T23" fmla="*/ 0 h 26"/>
                <a:gd name="T24" fmla="*/ 23 w 52"/>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6">
                  <a:moveTo>
                    <a:pt x="23" y="0"/>
                  </a:moveTo>
                  <a:lnTo>
                    <a:pt x="31" y="0"/>
                  </a:lnTo>
                  <a:lnTo>
                    <a:pt x="39" y="0"/>
                  </a:lnTo>
                  <a:lnTo>
                    <a:pt x="47" y="5"/>
                  </a:lnTo>
                  <a:lnTo>
                    <a:pt x="52" y="13"/>
                  </a:lnTo>
                  <a:lnTo>
                    <a:pt x="52" y="21"/>
                  </a:lnTo>
                  <a:lnTo>
                    <a:pt x="52" y="26"/>
                  </a:lnTo>
                  <a:lnTo>
                    <a:pt x="2" y="26"/>
                  </a:lnTo>
                  <a:lnTo>
                    <a:pt x="0" y="21"/>
                  </a:lnTo>
                  <a:lnTo>
                    <a:pt x="2" y="13"/>
                  </a:lnTo>
                  <a:lnTo>
                    <a:pt x="8" y="5"/>
                  </a:lnTo>
                  <a:lnTo>
                    <a:pt x="13" y="0"/>
                  </a:lnTo>
                  <a:lnTo>
                    <a:pt x="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5" name="Freeform 834"/>
            <p:cNvSpPr>
              <a:spLocks noEditPoints="1"/>
            </p:cNvSpPr>
            <p:nvPr/>
          </p:nvSpPr>
          <p:spPr bwMode="auto">
            <a:xfrm>
              <a:off x="13683229" y="2228850"/>
              <a:ext cx="407988" cy="593725"/>
            </a:xfrm>
            <a:custGeom>
              <a:avLst/>
              <a:gdLst>
                <a:gd name="T0" fmla="*/ 128 w 257"/>
                <a:gd name="T1" fmla="*/ 272 h 374"/>
                <a:gd name="T2" fmla="*/ 118 w 257"/>
                <a:gd name="T3" fmla="*/ 274 h 374"/>
                <a:gd name="T4" fmla="*/ 107 w 257"/>
                <a:gd name="T5" fmla="*/ 280 h 374"/>
                <a:gd name="T6" fmla="*/ 102 w 257"/>
                <a:gd name="T7" fmla="*/ 285 h 374"/>
                <a:gd name="T8" fmla="*/ 97 w 257"/>
                <a:gd name="T9" fmla="*/ 295 h 374"/>
                <a:gd name="T10" fmla="*/ 94 w 257"/>
                <a:gd name="T11" fmla="*/ 306 h 374"/>
                <a:gd name="T12" fmla="*/ 97 w 257"/>
                <a:gd name="T13" fmla="*/ 316 h 374"/>
                <a:gd name="T14" fmla="*/ 102 w 257"/>
                <a:gd name="T15" fmla="*/ 327 h 374"/>
                <a:gd name="T16" fmla="*/ 107 w 257"/>
                <a:gd name="T17" fmla="*/ 335 h 374"/>
                <a:gd name="T18" fmla="*/ 118 w 257"/>
                <a:gd name="T19" fmla="*/ 337 h 374"/>
                <a:gd name="T20" fmla="*/ 128 w 257"/>
                <a:gd name="T21" fmla="*/ 340 h 374"/>
                <a:gd name="T22" fmla="*/ 128 w 257"/>
                <a:gd name="T23" fmla="*/ 340 h 374"/>
                <a:gd name="T24" fmla="*/ 139 w 257"/>
                <a:gd name="T25" fmla="*/ 337 h 374"/>
                <a:gd name="T26" fmla="*/ 149 w 257"/>
                <a:gd name="T27" fmla="*/ 335 h 374"/>
                <a:gd name="T28" fmla="*/ 155 w 257"/>
                <a:gd name="T29" fmla="*/ 327 h 374"/>
                <a:gd name="T30" fmla="*/ 160 w 257"/>
                <a:gd name="T31" fmla="*/ 316 h 374"/>
                <a:gd name="T32" fmla="*/ 162 w 257"/>
                <a:gd name="T33" fmla="*/ 306 h 374"/>
                <a:gd name="T34" fmla="*/ 160 w 257"/>
                <a:gd name="T35" fmla="*/ 295 h 374"/>
                <a:gd name="T36" fmla="*/ 155 w 257"/>
                <a:gd name="T37" fmla="*/ 285 h 374"/>
                <a:gd name="T38" fmla="*/ 149 w 257"/>
                <a:gd name="T39" fmla="*/ 280 h 374"/>
                <a:gd name="T40" fmla="*/ 139 w 257"/>
                <a:gd name="T41" fmla="*/ 274 h 374"/>
                <a:gd name="T42" fmla="*/ 128 w 257"/>
                <a:gd name="T43" fmla="*/ 272 h 374"/>
                <a:gd name="T44" fmla="*/ 128 w 257"/>
                <a:gd name="T45" fmla="*/ 272 h 374"/>
                <a:gd name="T46" fmla="*/ 128 w 257"/>
                <a:gd name="T47" fmla="*/ 31 h 374"/>
                <a:gd name="T48" fmla="*/ 89 w 257"/>
                <a:gd name="T49" fmla="*/ 39 h 374"/>
                <a:gd name="T50" fmla="*/ 58 w 257"/>
                <a:gd name="T51" fmla="*/ 60 h 374"/>
                <a:gd name="T52" fmla="*/ 37 w 257"/>
                <a:gd name="T53" fmla="*/ 91 h 374"/>
                <a:gd name="T54" fmla="*/ 29 w 257"/>
                <a:gd name="T55" fmla="*/ 130 h 374"/>
                <a:gd name="T56" fmla="*/ 37 w 257"/>
                <a:gd name="T57" fmla="*/ 167 h 374"/>
                <a:gd name="T58" fmla="*/ 58 w 257"/>
                <a:gd name="T59" fmla="*/ 201 h 374"/>
                <a:gd name="T60" fmla="*/ 89 w 257"/>
                <a:gd name="T61" fmla="*/ 222 h 374"/>
                <a:gd name="T62" fmla="*/ 128 w 257"/>
                <a:gd name="T63" fmla="*/ 230 h 374"/>
                <a:gd name="T64" fmla="*/ 128 w 257"/>
                <a:gd name="T65" fmla="*/ 230 h 374"/>
                <a:gd name="T66" fmla="*/ 168 w 257"/>
                <a:gd name="T67" fmla="*/ 222 h 374"/>
                <a:gd name="T68" fmla="*/ 199 w 257"/>
                <a:gd name="T69" fmla="*/ 201 h 374"/>
                <a:gd name="T70" fmla="*/ 220 w 257"/>
                <a:gd name="T71" fmla="*/ 167 h 374"/>
                <a:gd name="T72" fmla="*/ 228 w 257"/>
                <a:gd name="T73" fmla="*/ 130 h 374"/>
                <a:gd name="T74" fmla="*/ 220 w 257"/>
                <a:gd name="T75" fmla="*/ 91 h 374"/>
                <a:gd name="T76" fmla="*/ 199 w 257"/>
                <a:gd name="T77" fmla="*/ 60 h 374"/>
                <a:gd name="T78" fmla="*/ 168 w 257"/>
                <a:gd name="T79" fmla="*/ 39 h 374"/>
                <a:gd name="T80" fmla="*/ 128 w 257"/>
                <a:gd name="T81" fmla="*/ 31 h 374"/>
                <a:gd name="T82" fmla="*/ 128 w 257"/>
                <a:gd name="T83" fmla="*/ 31 h 374"/>
                <a:gd name="T84" fmla="*/ 0 w 257"/>
                <a:gd name="T85" fmla="*/ 0 h 374"/>
                <a:gd name="T86" fmla="*/ 257 w 257"/>
                <a:gd name="T87" fmla="*/ 0 h 374"/>
                <a:gd name="T88" fmla="*/ 257 w 257"/>
                <a:gd name="T89" fmla="*/ 374 h 374"/>
                <a:gd name="T90" fmla="*/ 0 w 257"/>
                <a:gd name="T91" fmla="*/ 374 h 374"/>
                <a:gd name="T92" fmla="*/ 0 w 257"/>
                <a:gd name="T9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7" h="374">
                  <a:moveTo>
                    <a:pt x="128" y="272"/>
                  </a:moveTo>
                  <a:lnTo>
                    <a:pt x="118" y="274"/>
                  </a:lnTo>
                  <a:lnTo>
                    <a:pt x="107" y="280"/>
                  </a:lnTo>
                  <a:lnTo>
                    <a:pt x="102" y="285"/>
                  </a:lnTo>
                  <a:lnTo>
                    <a:pt x="97" y="295"/>
                  </a:lnTo>
                  <a:lnTo>
                    <a:pt x="94" y="306"/>
                  </a:lnTo>
                  <a:lnTo>
                    <a:pt x="97" y="316"/>
                  </a:lnTo>
                  <a:lnTo>
                    <a:pt x="102" y="327"/>
                  </a:lnTo>
                  <a:lnTo>
                    <a:pt x="107" y="335"/>
                  </a:lnTo>
                  <a:lnTo>
                    <a:pt x="118" y="337"/>
                  </a:lnTo>
                  <a:lnTo>
                    <a:pt x="128" y="340"/>
                  </a:lnTo>
                  <a:lnTo>
                    <a:pt x="128" y="340"/>
                  </a:lnTo>
                  <a:lnTo>
                    <a:pt x="139" y="337"/>
                  </a:lnTo>
                  <a:lnTo>
                    <a:pt x="149" y="335"/>
                  </a:lnTo>
                  <a:lnTo>
                    <a:pt x="155" y="327"/>
                  </a:lnTo>
                  <a:lnTo>
                    <a:pt x="160" y="316"/>
                  </a:lnTo>
                  <a:lnTo>
                    <a:pt x="162" y="306"/>
                  </a:lnTo>
                  <a:lnTo>
                    <a:pt x="160" y="295"/>
                  </a:lnTo>
                  <a:lnTo>
                    <a:pt x="155" y="285"/>
                  </a:lnTo>
                  <a:lnTo>
                    <a:pt x="149" y="280"/>
                  </a:lnTo>
                  <a:lnTo>
                    <a:pt x="139" y="274"/>
                  </a:lnTo>
                  <a:lnTo>
                    <a:pt x="128" y="272"/>
                  </a:lnTo>
                  <a:lnTo>
                    <a:pt x="128" y="272"/>
                  </a:lnTo>
                  <a:close/>
                  <a:moveTo>
                    <a:pt x="128" y="31"/>
                  </a:moveTo>
                  <a:lnTo>
                    <a:pt x="89" y="39"/>
                  </a:lnTo>
                  <a:lnTo>
                    <a:pt x="58" y="60"/>
                  </a:lnTo>
                  <a:lnTo>
                    <a:pt x="37" y="91"/>
                  </a:lnTo>
                  <a:lnTo>
                    <a:pt x="29" y="130"/>
                  </a:lnTo>
                  <a:lnTo>
                    <a:pt x="37" y="167"/>
                  </a:lnTo>
                  <a:lnTo>
                    <a:pt x="58" y="201"/>
                  </a:lnTo>
                  <a:lnTo>
                    <a:pt x="89" y="222"/>
                  </a:lnTo>
                  <a:lnTo>
                    <a:pt x="128" y="230"/>
                  </a:lnTo>
                  <a:lnTo>
                    <a:pt x="128" y="230"/>
                  </a:lnTo>
                  <a:lnTo>
                    <a:pt x="168" y="222"/>
                  </a:lnTo>
                  <a:lnTo>
                    <a:pt x="199" y="201"/>
                  </a:lnTo>
                  <a:lnTo>
                    <a:pt x="220" y="167"/>
                  </a:lnTo>
                  <a:lnTo>
                    <a:pt x="228" y="130"/>
                  </a:lnTo>
                  <a:lnTo>
                    <a:pt x="220" y="91"/>
                  </a:lnTo>
                  <a:lnTo>
                    <a:pt x="199" y="60"/>
                  </a:lnTo>
                  <a:lnTo>
                    <a:pt x="168" y="39"/>
                  </a:lnTo>
                  <a:lnTo>
                    <a:pt x="128" y="31"/>
                  </a:lnTo>
                  <a:lnTo>
                    <a:pt x="128" y="31"/>
                  </a:lnTo>
                  <a:close/>
                  <a:moveTo>
                    <a:pt x="0" y="0"/>
                  </a:moveTo>
                  <a:lnTo>
                    <a:pt x="257" y="0"/>
                  </a:lnTo>
                  <a:lnTo>
                    <a:pt x="257" y="374"/>
                  </a:lnTo>
                  <a:lnTo>
                    <a:pt x="0" y="37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6" name="Freeform 835"/>
            <p:cNvSpPr/>
            <p:nvPr/>
          </p:nvSpPr>
          <p:spPr bwMode="auto">
            <a:xfrm>
              <a:off x="13778479" y="2327275"/>
              <a:ext cx="215900" cy="212725"/>
            </a:xfrm>
            <a:custGeom>
              <a:avLst/>
              <a:gdLst>
                <a:gd name="T0" fmla="*/ 68 w 136"/>
                <a:gd name="T1" fmla="*/ 0 h 134"/>
                <a:gd name="T2" fmla="*/ 95 w 136"/>
                <a:gd name="T3" fmla="*/ 6 h 134"/>
                <a:gd name="T4" fmla="*/ 116 w 136"/>
                <a:gd name="T5" fmla="*/ 19 h 134"/>
                <a:gd name="T6" fmla="*/ 131 w 136"/>
                <a:gd name="T7" fmla="*/ 42 h 134"/>
                <a:gd name="T8" fmla="*/ 136 w 136"/>
                <a:gd name="T9" fmla="*/ 68 h 134"/>
                <a:gd name="T10" fmla="*/ 131 w 136"/>
                <a:gd name="T11" fmla="*/ 95 h 134"/>
                <a:gd name="T12" fmla="*/ 116 w 136"/>
                <a:gd name="T13" fmla="*/ 116 h 134"/>
                <a:gd name="T14" fmla="*/ 95 w 136"/>
                <a:gd name="T15" fmla="*/ 129 h 134"/>
                <a:gd name="T16" fmla="*/ 68 w 136"/>
                <a:gd name="T17" fmla="*/ 134 h 134"/>
                <a:gd name="T18" fmla="*/ 42 w 136"/>
                <a:gd name="T19" fmla="*/ 129 h 134"/>
                <a:gd name="T20" fmla="*/ 21 w 136"/>
                <a:gd name="T21" fmla="*/ 116 h 134"/>
                <a:gd name="T22" fmla="*/ 6 w 136"/>
                <a:gd name="T23" fmla="*/ 95 h 134"/>
                <a:gd name="T24" fmla="*/ 0 w 136"/>
                <a:gd name="T25" fmla="*/ 68 h 134"/>
                <a:gd name="T26" fmla="*/ 6 w 136"/>
                <a:gd name="T27" fmla="*/ 42 h 134"/>
                <a:gd name="T28" fmla="*/ 21 w 136"/>
                <a:gd name="T29" fmla="*/ 19 h 134"/>
                <a:gd name="T30" fmla="*/ 42 w 136"/>
                <a:gd name="T31" fmla="*/ 6 h 134"/>
                <a:gd name="T32" fmla="*/ 68 w 136"/>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34">
                  <a:moveTo>
                    <a:pt x="68" y="0"/>
                  </a:moveTo>
                  <a:lnTo>
                    <a:pt x="95" y="6"/>
                  </a:lnTo>
                  <a:lnTo>
                    <a:pt x="116" y="19"/>
                  </a:lnTo>
                  <a:lnTo>
                    <a:pt x="131" y="42"/>
                  </a:lnTo>
                  <a:lnTo>
                    <a:pt x="136" y="68"/>
                  </a:lnTo>
                  <a:lnTo>
                    <a:pt x="131" y="95"/>
                  </a:lnTo>
                  <a:lnTo>
                    <a:pt x="116" y="116"/>
                  </a:lnTo>
                  <a:lnTo>
                    <a:pt x="95" y="129"/>
                  </a:lnTo>
                  <a:lnTo>
                    <a:pt x="68" y="134"/>
                  </a:lnTo>
                  <a:lnTo>
                    <a:pt x="42" y="129"/>
                  </a:lnTo>
                  <a:lnTo>
                    <a:pt x="21" y="116"/>
                  </a:lnTo>
                  <a:lnTo>
                    <a:pt x="6" y="95"/>
                  </a:lnTo>
                  <a:lnTo>
                    <a:pt x="0" y="68"/>
                  </a:lnTo>
                  <a:lnTo>
                    <a:pt x="6" y="42"/>
                  </a:lnTo>
                  <a:lnTo>
                    <a:pt x="21" y="19"/>
                  </a:lnTo>
                  <a:lnTo>
                    <a:pt x="42" y="6"/>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7" name="Freeform 836"/>
            <p:cNvSpPr>
              <a:spLocks noEditPoints="1"/>
            </p:cNvSpPr>
            <p:nvPr/>
          </p:nvSpPr>
          <p:spPr bwMode="auto">
            <a:xfrm>
              <a:off x="11879829" y="1550988"/>
              <a:ext cx="735013" cy="688975"/>
            </a:xfrm>
            <a:custGeom>
              <a:avLst/>
              <a:gdLst>
                <a:gd name="T0" fmla="*/ 395 w 463"/>
                <a:gd name="T1" fmla="*/ 209 h 434"/>
                <a:gd name="T2" fmla="*/ 382 w 463"/>
                <a:gd name="T3" fmla="*/ 217 h 434"/>
                <a:gd name="T4" fmla="*/ 377 w 463"/>
                <a:gd name="T5" fmla="*/ 233 h 434"/>
                <a:gd name="T6" fmla="*/ 382 w 463"/>
                <a:gd name="T7" fmla="*/ 248 h 434"/>
                <a:gd name="T8" fmla="*/ 395 w 463"/>
                <a:gd name="T9" fmla="*/ 259 h 434"/>
                <a:gd name="T10" fmla="*/ 411 w 463"/>
                <a:gd name="T11" fmla="*/ 259 h 434"/>
                <a:gd name="T12" fmla="*/ 424 w 463"/>
                <a:gd name="T13" fmla="*/ 248 h 434"/>
                <a:gd name="T14" fmla="*/ 429 w 463"/>
                <a:gd name="T15" fmla="*/ 233 h 434"/>
                <a:gd name="T16" fmla="*/ 424 w 463"/>
                <a:gd name="T17" fmla="*/ 217 h 434"/>
                <a:gd name="T18" fmla="*/ 411 w 463"/>
                <a:gd name="T19" fmla="*/ 209 h 434"/>
                <a:gd name="T20" fmla="*/ 403 w 463"/>
                <a:gd name="T21" fmla="*/ 118 h 434"/>
                <a:gd name="T22" fmla="*/ 387 w 463"/>
                <a:gd name="T23" fmla="*/ 123 h 434"/>
                <a:gd name="T24" fmla="*/ 377 w 463"/>
                <a:gd name="T25" fmla="*/ 136 h 434"/>
                <a:gd name="T26" fmla="*/ 377 w 463"/>
                <a:gd name="T27" fmla="*/ 154 h 434"/>
                <a:gd name="T28" fmla="*/ 387 w 463"/>
                <a:gd name="T29" fmla="*/ 167 h 434"/>
                <a:gd name="T30" fmla="*/ 403 w 463"/>
                <a:gd name="T31" fmla="*/ 173 h 434"/>
                <a:gd name="T32" fmla="*/ 419 w 463"/>
                <a:gd name="T33" fmla="*/ 167 h 434"/>
                <a:gd name="T34" fmla="*/ 429 w 463"/>
                <a:gd name="T35" fmla="*/ 154 h 434"/>
                <a:gd name="T36" fmla="*/ 429 w 463"/>
                <a:gd name="T37" fmla="*/ 136 h 434"/>
                <a:gd name="T38" fmla="*/ 419 w 463"/>
                <a:gd name="T39" fmla="*/ 123 h 434"/>
                <a:gd name="T40" fmla="*/ 403 w 463"/>
                <a:gd name="T41" fmla="*/ 118 h 434"/>
                <a:gd name="T42" fmla="*/ 52 w 463"/>
                <a:gd name="T43" fmla="*/ 358 h 434"/>
                <a:gd name="T44" fmla="*/ 332 w 463"/>
                <a:gd name="T45" fmla="*/ 110 h 434"/>
                <a:gd name="T46" fmla="*/ 18 w 463"/>
                <a:gd name="T47" fmla="*/ 0 h 434"/>
                <a:gd name="T48" fmla="*/ 180 w 463"/>
                <a:gd name="T49" fmla="*/ 0 h 434"/>
                <a:gd name="T50" fmla="*/ 199 w 463"/>
                <a:gd name="T51" fmla="*/ 23 h 434"/>
                <a:gd name="T52" fmla="*/ 141 w 463"/>
                <a:gd name="T53" fmla="*/ 68 h 434"/>
                <a:gd name="T54" fmla="*/ 463 w 463"/>
                <a:gd name="T55" fmla="*/ 68 h 434"/>
                <a:gd name="T56" fmla="*/ 432 w 463"/>
                <a:gd name="T57" fmla="*/ 398 h 434"/>
                <a:gd name="T58" fmla="*/ 377 w 463"/>
                <a:gd name="T59" fmla="*/ 434 h 434"/>
                <a:gd name="T60" fmla="*/ 99 w 463"/>
                <a:gd name="T61" fmla="*/ 398 h 434"/>
                <a:gd name="T62" fmla="*/ 42 w 463"/>
                <a:gd name="T63" fmla="*/ 434 h 434"/>
                <a:gd name="T64" fmla="*/ 8 w 463"/>
                <a:gd name="T65" fmla="*/ 398 h 434"/>
                <a:gd name="T66" fmla="*/ 60 w 463"/>
                <a:gd name="T67" fmla="*/ 68 h 434"/>
                <a:gd name="T68" fmla="*/ 0 w 463"/>
                <a:gd name="T69" fmla="*/ 2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3" h="434">
                  <a:moveTo>
                    <a:pt x="403" y="207"/>
                  </a:moveTo>
                  <a:lnTo>
                    <a:pt x="395" y="209"/>
                  </a:lnTo>
                  <a:lnTo>
                    <a:pt x="387" y="212"/>
                  </a:lnTo>
                  <a:lnTo>
                    <a:pt x="382" y="217"/>
                  </a:lnTo>
                  <a:lnTo>
                    <a:pt x="377" y="225"/>
                  </a:lnTo>
                  <a:lnTo>
                    <a:pt x="377" y="233"/>
                  </a:lnTo>
                  <a:lnTo>
                    <a:pt x="377" y="243"/>
                  </a:lnTo>
                  <a:lnTo>
                    <a:pt x="382" y="248"/>
                  </a:lnTo>
                  <a:lnTo>
                    <a:pt x="387" y="256"/>
                  </a:lnTo>
                  <a:lnTo>
                    <a:pt x="395" y="259"/>
                  </a:lnTo>
                  <a:lnTo>
                    <a:pt x="403" y="262"/>
                  </a:lnTo>
                  <a:lnTo>
                    <a:pt x="411" y="259"/>
                  </a:lnTo>
                  <a:lnTo>
                    <a:pt x="419" y="256"/>
                  </a:lnTo>
                  <a:lnTo>
                    <a:pt x="424" y="248"/>
                  </a:lnTo>
                  <a:lnTo>
                    <a:pt x="429" y="243"/>
                  </a:lnTo>
                  <a:lnTo>
                    <a:pt x="429" y="233"/>
                  </a:lnTo>
                  <a:lnTo>
                    <a:pt x="429" y="225"/>
                  </a:lnTo>
                  <a:lnTo>
                    <a:pt x="424" y="217"/>
                  </a:lnTo>
                  <a:lnTo>
                    <a:pt x="419" y="212"/>
                  </a:lnTo>
                  <a:lnTo>
                    <a:pt x="411" y="209"/>
                  </a:lnTo>
                  <a:lnTo>
                    <a:pt x="403" y="207"/>
                  </a:lnTo>
                  <a:close/>
                  <a:moveTo>
                    <a:pt x="403" y="118"/>
                  </a:moveTo>
                  <a:lnTo>
                    <a:pt x="395" y="120"/>
                  </a:lnTo>
                  <a:lnTo>
                    <a:pt x="387" y="123"/>
                  </a:lnTo>
                  <a:lnTo>
                    <a:pt x="382" y="131"/>
                  </a:lnTo>
                  <a:lnTo>
                    <a:pt x="377" y="136"/>
                  </a:lnTo>
                  <a:lnTo>
                    <a:pt x="377" y="146"/>
                  </a:lnTo>
                  <a:lnTo>
                    <a:pt x="377" y="154"/>
                  </a:lnTo>
                  <a:lnTo>
                    <a:pt x="382" y="162"/>
                  </a:lnTo>
                  <a:lnTo>
                    <a:pt x="387" y="167"/>
                  </a:lnTo>
                  <a:lnTo>
                    <a:pt x="395" y="170"/>
                  </a:lnTo>
                  <a:lnTo>
                    <a:pt x="403" y="173"/>
                  </a:lnTo>
                  <a:lnTo>
                    <a:pt x="411" y="170"/>
                  </a:lnTo>
                  <a:lnTo>
                    <a:pt x="419" y="167"/>
                  </a:lnTo>
                  <a:lnTo>
                    <a:pt x="424" y="162"/>
                  </a:lnTo>
                  <a:lnTo>
                    <a:pt x="429" y="154"/>
                  </a:lnTo>
                  <a:lnTo>
                    <a:pt x="429" y="146"/>
                  </a:lnTo>
                  <a:lnTo>
                    <a:pt x="429" y="136"/>
                  </a:lnTo>
                  <a:lnTo>
                    <a:pt x="424" y="131"/>
                  </a:lnTo>
                  <a:lnTo>
                    <a:pt x="419" y="123"/>
                  </a:lnTo>
                  <a:lnTo>
                    <a:pt x="411" y="120"/>
                  </a:lnTo>
                  <a:lnTo>
                    <a:pt x="403" y="118"/>
                  </a:lnTo>
                  <a:close/>
                  <a:moveTo>
                    <a:pt x="52" y="110"/>
                  </a:moveTo>
                  <a:lnTo>
                    <a:pt x="52" y="358"/>
                  </a:lnTo>
                  <a:lnTo>
                    <a:pt x="332" y="358"/>
                  </a:lnTo>
                  <a:lnTo>
                    <a:pt x="332" y="110"/>
                  </a:lnTo>
                  <a:lnTo>
                    <a:pt x="52" y="110"/>
                  </a:lnTo>
                  <a:close/>
                  <a:moveTo>
                    <a:pt x="18" y="0"/>
                  </a:moveTo>
                  <a:lnTo>
                    <a:pt x="99" y="63"/>
                  </a:lnTo>
                  <a:lnTo>
                    <a:pt x="180" y="0"/>
                  </a:lnTo>
                  <a:lnTo>
                    <a:pt x="191" y="15"/>
                  </a:lnTo>
                  <a:lnTo>
                    <a:pt x="199" y="23"/>
                  </a:lnTo>
                  <a:lnTo>
                    <a:pt x="191" y="28"/>
                  </a:lnTo>
                  <a:lnTo>
                    <a:pt x="141" y="68"/>
                  </a:lnTo>
                  <a:lnTo>
                    <a:pt x="138" y="68"/>
                  </a:lnTo>
                  <a:lnTo>
                    <a:pt x="463" y="68"/>
                  </a:lnTo>
                  <a:lnTo>
                    <a:pt x="463" y="398"/>
                  </a:lnTo>
                  <a:lnTo>
                    <a:pt x="432" y="398"/>
                  </a:lnTo>
                  <a:lnTo>
                    <a:pt x="432" y="434"/>
                  </a:lnTo>
                  <a:lnTo>
                    <a:pt x="377" y="434"/>
                  </a:lnTo>
                  <a:lnTo>
                    <a:pt x="377" y="398"/>
                  </a:lnTo>
                  <a:lnTo>
                    <a:pt x="99" y="398"/>
                  </a:lnTo>
                  <a:lnTo>
                    <a:pt x="99" y="434"/>
                  </a:lnTo>
                  <a:lnTo>
                    <a:pt x="42" y="434"/>
                  </a:lnTo>
                  <a:lnTo>
                    <a:pt x="42" y="398"/>
                  </a:lnTo>
                  <a:lnTo>
                    <a:pt x="8" y="398"/>
                  </a:lnTo>
                  <a:lnTo>
                    <a:pt x="8" y="68"/>
                  </a:lnTo>
                  <a:lnTo>
                    <a:pt x="60" y="68"/>
                  </a:lnTo>
                  <a:lnTo>
                    <a:pt x="57" y="68"/>
                  </a:lnTo>
                  <a:lnTo>
                    <a:pt x="0" y="23"/>
                  </a:lnTo>
                  <a:lnTo>
                    <a:pt x="1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8" name="Freeform 837"/>
            <p:cNvSpPr/>
            <p:nvPr/>
          </p:nvSpPr>
          <p:spPr bwMode="auto">
            <a:xfrm>
              <a:off x="22885967" y="0"/>
              <a:ext cx="79375" cy="74613"/>
            </a:xfrm>
            <a:custGeom>
              <a:avLst/>
              <a:gdLst>
                <a:gd name="T0" fmla="*/ 13 w 50"/>
                <a:gd name="T1" fmla="*/ 0 h 47"/>
                <a:gd name="T2" fmla="*/ 50 w 50"/>
                <a:gd name="T3" fmla="*/ 21 h 47"/>
                <a:gd name="T4" fmla="*/ 37 w 50"/>
                <a:gd name="T5" fmla="*/ 47 h 47"/>
                <a:gd name="T6" fmla="*/ 24 w 50"/>
                <a:gd name="T7" fmla="*/ 39 h 47"/>
                <a:gd name="T8" fmla="*/ 11 w 50"/>
                <a:gd name="T9" fmla="*/ 31 h 47"/>
                <a:gd name="T10" fmla="*/ 0 w 50"/>
                <a:gd name="T11" fmla="*/ 26 h 47"/>
                <a:gd name="T12" fmla="*/ 13 w 5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0" h="47">
                  <a:moveTo>
                    <a:pt x="13" y="0"/>
                  </a:moveTo>
                  <a:lnTo>
                    <a:pt x="50" y="21"/>
                  </a:lnTo>
                  <a:lnTo>
                    <a:pt x="37" y="47"/>
                  </a:lnTo>
                  <a:lnTo>
                    <a:pt x="24" y="39"/>
                  </a:lnTo>
                  <a:lnTo>
                    <a:pt x="11" y="31"/>
                  </a:lnTo>
                  <a:lnTo>
                    <a:pt x="0" y="26"/>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29" name="Freeform 838"/>
            <p:cNvSpPr/>
            <p:nvPr/>
          </p:nvSpPr>
          <p:spPr bwMode="auto">
            <a:xfrm>
              <a:off x="22350979" y="436563"/>
              <a:ext cx="377825" cy="298450"/>
            </a:xfrm>
            <a:custGeom>
              <a:avLst/>
              <a:gdLst>
                <a:gd name="T0" fmla="*/ 206 w 238"/>
                <a:gd name="T1" fmla="*/ 0 h 188"/>
                <a:gd name="T2" fmla="*/ 217 w 238"/>
                <a:gd name="T3" fmla="*/ 3 h 188"/>
                <a:gd name="T4" fmla="*/ 225 w 238"/>
                <a:gd name="T5" fmla="*/ 10 h 188"/>
                <a:gd name="T6" fmla="*/ 233 w 238"/>
                <a:gd name="T7" fmla="*/ 18 h 188"/>
                <a:gd name="T8" fmla="*/ 238 w 238"/>
                <a:gd name="T9" fmla="*/ 29 h 188"/>
                <a:gd name="T10" fmla="*/ 180 w 238"/>
                <a:gd name="T11" fmla="*/ 136 h 188"/>
                <a:gd name="T12" fmla="*/ 165 w 238"/>
                <a:gd name="T13" fmla="*/ 157 h 188"/>
                <a:gd name="T14" fmla="*/ 146 w 238"/>
                <a:gd name="T15" fmla="*/ 173 h 188"/>
                <a:gd name="T16" fmla="*/ 123 w 238"/>
                <a:gd name="T17" fmla="*/ 183 h 188"/>
                <a:gd name="T18" fmla="*/ 110 w 238"/>
                <a:gd name="T19" fmla="*/ 186 h 188"/>
                <a:gd name="T20" fmla="*/ 94 w 238"/>
                <a:gd name="T21" fmla="*/ 188 h 188"/>
                <a:gd name="T22" fmla="*/ 70 w 238"/>
                <a:gd name="T23" fmla="*/ 186 h 188"/>
                <a:gd name="T24" fmla="*/ 49 w 238"/>
                <a:gd name="T25" fmla="*/ 175 h 188"/>
                <a:gd name="T26" fmla="*/ 26 w 238"/>
                <a:gd name="T27" fmla="*/ 157 h 188"/>
                <a:gd name="T28" fmla="*/ 7 w 238"/>
                <a:gd name="T29" fmla="*/ 133 h 188"/>
                <a:gd name="T30" fmla="*/ 0 w 238"/>
                <a:gd name="T31" fmla="*/ 105 h 188"/>
                <a:gd name="T32" fmla="*/ 0 w 238"/>
                <a:gd name="T33" fmla="*/ 73 h 188"/>
                <a:gd name="T34" fmla="*/ 10 w 238"/>
                <a:gd name="T35" fmla="*/ 44 h 188"/>
                <a:gd name="T36" fmla="*/ 44 w 238"/>
                <a:gd name="T37" fmla="*/ 65 h 188"/>
                <a:gd name="T38" fmla="*/ 39 w 238"/>
                <a:gd name="T39" fmla="*/ 86 h 188"/>
                <a:gd name="T40" fmla="*/ 42 w 238"/>
                <a:gd name="T41" fmla="*/ 107 h 188"/>
                <a:gd name="T42" fmla="*/ 52 w 238"/>
                <a:gd name="T43" fmla="*/ 126 h 188"/>
                <a:gd name="T44" fmla="*/ 68 w 238"/>
                <a:gd name="T45" fmla="*/ 141 h 188"/>
                <a:gd name="T46" fmla="*/ 89 w 238"/>
                <a:gd name="T47" fmla="*/ 147 h 188"/>
                <a:gd name="T48" fmla="*/ 112 w 238"/>
                <a:gd name="T49" fmla="*/ 144 h 188"/>
                <a:gd name="T50" fmla="*/ 131 w 238"/>
                <a:gd name="T51" fmla="*/ 133 h 188"/>
                <a:gd name="T52" fmla="*/ 144 w 238"/>
                <a:gd name="T53" fmla="*/ 118 h 188"/>
                <a:gd name="T54" fmla="*/ 206 w 238"/>
                <a:gd name="T5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 h="188">
                  <a:moveTo>
                    <a:pt x="206" y="0"/>
                  </a:moveTo>
                  <a:lnTo>
                    <a:pt x="217" y="3"/>
                  </a:lnTo>
                  <a:lnTo>
                    <a:pt x="225" y="10"/>
                  </a:lnTo>
                  <a:lnTo>
                    <a:pt x="233" y="18"/>
                  </a:lnTo>
                  <a:lnTo>
                    <a:pt x="238" y="29"/>
                  </a:lnTo>
                  <a:lnTo>
                    <a:pt x="180" y="136"/>
                  </a:lnTo>
                  <a:lnTo>
                    <a:pt x="165" y="157"/>
                  </a:lnTo>
                  <a:lnTo>
                    <a:pt x="146" y="173"/>
                  </a:lnTo>
                  <a:lnTo>
                    <a:pt x="123" y="183"/>
                  </a:lnTo>
                  <a:lnTo>
                    <a:pt x="110" y="186"/>
                  </a:lnTo>
                  <a:lnTo>
                    <a:pt x="94" y="188"/>
                  </a:lnTo>
                  <a:lnTo>
                    <a:pt x="70" y="186"/>
                  </a:lnTo>
                  <a:lnTo>
                    <a:pt x="49" y="175"/>
                  </a:lnTo>
                  <a:lnTo>
                    <a:pt x="26" y="157"/>
                  </a:lnTo>
                  <a:lnTo>
                    <a:pt x="7" y="133"/>
                  </a:lnTo>
                  <a:lnTo>
                    <a:pt x="0" y="105"/>
                  </a:lnTo>
                  <a:lnTo>
                    <a:pt x="0" y="73"/>
                  </a:lnTo>
                  <a:lnTo>
                    <a:pt x="10" y="44"/>
                  </a:lnTo>
                  <a:lnTo>
                    <a:pt x="44" y="65"/>
                  </a:lnTo>
                  <a:lnTo>
                    <a:pt x="39" y="86"/>
                  </a:lnTo>
                  <a:lnTo>
                    <a:pt x="42" y="107"/>
                  </a:lnTo>
                  <a:lnTo>
                    <a:pt x="52" y="126"/>
                  </a:lnTo>
                  <a:lnTo>
                    <a:pt x="68" y="141"/>
                  </a:lnTo>
                  <a:lnTo>
                    <a:pt x="89" y="147"/>
                  </a:lnTo>
                  <a:lnTo>
                    <a:pt x="112" y="144"/>
                  </a:lnTo>
                  <a:lnTo>
                    <a:pt x="131" y="133"/>
                  </a:lnTo>
                  <a:lnTo>
                    <a:pt x="144" y="118"/>
                  </a:lnTo>
                  <a:lnTo>
                    <a:pt x="20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0" name="Freeform 839"/>
            <p:cNvSpPr/>
            <p:nvPr/>
          </p:nvSpPr>
          <p:spPr bwMode="auto">
            <a:xfrm>
              <a:off x="22404954" y="33338"/>
              <a:ext cx="660400" cy="590550"/>
            </a:xfrm>
            <a:custGeom>
              <a:avLst/>
              <a:gdLst>
                <a:gd name="T0" fmla="*/ 254 w 416"/>
                <a:gd name="T1" fmla="*/ 3 h 372"/>
                <a:gd name="T2" fmla="*/ 306 w 416"/>
                <a:gd name="T3" fmla="*/ 24 h 372"/>
                <a:gd name="T4" fmla="*/ 332 w 416"/>
                <a:gd name="T5" fmla="*/ 39 h 372"/>
                <a:gd name="T6" fmla="*/ 395 w 416"/>
                <a:gd name="T7" fmla="*/ 115 h 372"/>
                <a:gd name="T8" fmla="*/ 416 w 416"/>
                <a:gd name="T9" fmla="*/ 209 h 372"/>
                <a:gd name="T10" fmla="*/ 392 w 416"/>
                <a:gd name="T11" fmla="*/ 306 h 372"/>
                <a:gd name="T12" fmla="*/ 343 w 416"/>
                <a:gd name="T13" fmla="*/ 367 h 372"/>
                <a:gd name="T14" fmla="*/ 332 w 416"/>
                <a:gd name="T15" fmla="*/ 372 h 372"/>
                <a:gd name="T16" fmla="*/ 330 w 416"/>
                <a:gd name="T17" fmla="*/ 369 h 372"/>
                <a:gd name="T18" fmla="*/ 327 w 416"/>
                <a:gd name="T19" fmla="*/ 359 h 372"/>
                <a:gd name="T20" fmla="*/ 314 w 416"/>
                <a:gd name="T21" fmla="*/ 317 h 372"/>
                <a:gd name="T22" fmla="*/ 282 w 416"/>
                <a:gd name="T23" fmla="*/ 296 h 372"/>
                <a:gd name="T24" fmla="*/ 254 w 416"/>
                <a:gd name="T25" fmla="*/ 296 h 372"/>
                <a:gd name="T26" fmla="*/ 233 w 416"/>
                <a:gd name="T27" fmla="*/ 306 h 372"/>
                <a:gd name="T28" fmla="*/ 225 w 416"/>
                <a:gd name="T29" fmla="*/ 312 h 372"/>
                <a:gd name="T30" fmla="*/ 220 w 416"/>
                <a:gd name="T31" fmla="*/ 312 h 372"/>
                <a:gd name="T32" fmla="*/ 222 w 416"/>
                <a:gd name="T33" fmla="*/ 301 h 372"/>
                <a:gd name="T34" fmla="*/ 217 w 416"/>
                <a:gd name="T35" fmla="*/ 278 h 372"/>
                <a:gd name="T36" fmla="*/ 207 w 416"/>
                <a:gd name="T37" fmla="*/ 259 h 372"/>
                <a:gd name="T38" fmla="*/ 188 w 416"/>
                <a:gd name="T39" fmla="*/ 246 h 372"/>
                <a:gd name="T40" fmla="*/ 170 w 416"/>
                <a:gd name="T41" fmla="*/ 238 h 372"/>
                <a:gd name="T42" fmla="*/ 146 w 416"/>
                <a:gd name="T43" fmla="*/ 241 h 372"/>
                <a:gd name="T44" fmla="*/ 125 w 416"/>
                <a:gd name="T45" fmla="*/ 249 h 372"/>
                <a:gd name="T46" fmla="*/ 117 w 416"/>
                <a:gd name="T47" fmla="*/ 254 h 372"/>
                <a:gd name="T48" fmla="*/ 112 w 416"/>
                <a:gd name="T49" fmla="*/ 254 h 372"/>
                <a:gd name="T50" fmla="*/ 112 w 416"/>
                <a:gd name="T51" fmla="*/ 243 h 372"/>
                <a:gd name="T52" fmla="*/ 99 w 416"/>
                <a:gd name="T53" fmla="*/ 204 h 372"/>
                <a:gd name="T54" fmla="*/ 68 w 416"/>
                <a:gd name="T55" fmla="*/ 183 h 372"/>
                <a:gd name="T56" fmla="*/ 42 w 416"/>
                <a:gd name="T57" fmla="*/ 183 h 372"/>
                <a:gd name="T58" fmla="*/ 18 w 416"/>
                <a:gd name="T59" fmla="*/ 194 h 372"/>
                <a:gd name="T60" fmla="*/ 8 w 416"/>
                <a:gd name="T61" fmla="*/ 204 h 372"/>
                <a:gd name="T62" fmla="*/ 2 w 416"/>
                <a:gd name="T63" fmla="*/ 207 h 372"/>
                <a:gd name="T64" fmla="*/ 0 w 416"/>
                <a:gd name="T65" fmla="*/ 202 h 372"/>
                <a:gd name="T66" fmla="*/ 10 w 416"/>
                <a:gd name="T67" fmla="*/ 149 h 372"/>
                <a:gd name="T68" fmla="*/ 52 w 416"/>
                <a:gd name="T69" fmla="*/ 71 h 372"/>
                <a:gd name="T70" fmla="*/ 123 w 416"/>
                <a:gd name="T71" fmla="*/ 18 h 372"/>
                <a:gd name="T72" fmla="*/ 209 w 41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6" h="372">
                  <a:moveTo>
                    <a:pt x="209" y="0"/>
                  </a:moveTo>
                  <a:lnTo>
                    <a:pt x="254" y="3"/>
                  </a:lnTo>
                  <a:lnTo>
                    <a:pt x="298" y="18"/>
                  </a:lnTo>
                  <a:lnTo>
                    <a:pt x="306" y="24"/>
                  </a:lnTo>
                  <a:lnTo>
                    <a:pt x="319" y="31"/>
                  </a:lnTo>
                  <a:lnTo>
                    <a:pt x="332" y="39"/>
                  </a:lnTo>
                  <a:lnTo>
                    <a:pt x="369" y="73"/>
                  </a:lnTo>
                  <a:lnTo>
                    <a:pt x="395" y="115"/>
                  </a:lnTo>
                  <a:lnTo>
                    <a:pt x="411" y="160"/>
                  </a:lnTo>
                  <a:lnTo>
                    <a:pt x="416" y="209"/>
                  </a:lnTo>
                  <a:lnTo>
                    <a:pt x="411" y="257"/>
                  </a:lnTo>
                  <a:lnTo>
                    <a:pt x="392" y="306"/>
                  </a:lnTo>
                  <a:lnTo>
                    <a:pt x="371" y="340"/>
                  </a:lnTo>
                  <a:lnTo>
                    <a:pt x="343" y="367"/>
                  </a:lnTo>
                  <a:lnTo>
                    <a:pt x="337" y="372"/>
                  </a:lnTo>
                  <a:lnTo>
                    <a:pt x="332" y="372"/>
                  </a:lnTo>
                  <a:lnTo>
                    <a:pt x="330" y="372"/>
                  </a:lnTo>
                  <a:lnTo>
                    <a:pt x="330" y="369"/>
                  </a:lnTo>
                  <a:lnTo>
                    <a:pt x="327" y="364"/>
                  </a:lnTo>
                  <a:lnTo>
                    <a:pt x="327" y="359"/>
                  </a:lnTo>
                  <a:lnTo>
                    <a:pt x="324" y="335"/>
                  </a:lnTo>
                  <a:lnTo>
                    <a:pt x="314" y="317"/>
                  </a:lnTo>
                  <a:lnTo>
                    <a:pt x="296" y="301"/>
                  </a:lnTo>
                  <a:lnTo>
                    <a:pt x="282" y="296"/>
                  </a:lnTo>
                  <a:lnTo>
                    <a:pt x="267" y="296"/>
                  </a:lnTo>
                  <a:lnTo>
                    <a:pt x="254" y="296"/>
                  </a:lnTo>
                  <a:lnTo>
                    <a:pt x="243" y="301"/>
                  </a:lnTo>
                  <a:lnTo>
                    <a:pt x="233" y="306"/>
                  </a:lnTo>
                  <a:lnTo>
                    <a:pt x="227" y="309"/>
                  </a:lnTo>
                  <a:lnTo>
                    <a:pt x="225" y="312"/>
                  </a:lnTo>
                  <a:lnTo>
                    <a:pt x="222" y="314"/>
                  </a:lnTo>
                  <a:lnTo>
                    <a:pt x="220" y="312"/>
                  </a:lnTo>
                  <a:lnTo>
                    <a:pt x="220" y="309"/>
                  </a:lnTo>
                  <a:lnTo>
                    <a:pt x="222" y="301"/>
                  </a:lnTo>
                  <a:lnTo>
                    <a:pt x="220" y="288"/>
                  </a:lnTo>
                  <a:lnTo>
                    <a:pt x="217" y="278"/>
                  </a:lnTo>
                  <a:lnTo>
                    <a:pt x="212" y="267"/>
                  </a:lnTo>
                  <a:lnTo>
                    <a:pt x="207" y="259"/>
                  </a:lnTo>
                  <a:lnTo>
                    <a:pt x="199" y="251"/>
                  </a:lnTo>
                  <a:lnTo>
                    <a:pt x="188" y="246"/>
                  </a:lnTo>
                  <a:lnTo>
                    <a:pt x="178" y="241"/>
                  </a:lnTo>
                  <a:lnTo>
                    <a:pt x="170" y="238"/>
                  </a:lnTo>
                  <a:lnTo>
                    <a:pt x="159" y="238"/>
                  </a:lnTo>
                  <a:lnTo>
                    <a:pt x="146" y="241"/>
                  </a:lnTo>
                  <a:lnTo>
                    <a:pt x="136" y="243"/>
                  </a:lnTo>
                  <a:lnTo>
                    <a:pt x="125" y="249"/>
                  </a:lnTo>
                  <a:lnTo>
                    <a:pt x="120" y="254"/>
                  </a:lnTo>
                  <a:lnTo>
                    <a:pt x="117" y="254"/>
                  </a:lnTo>
                  <a:lnTo>
                    <a:pt x="115" y="257"/>
                  </a:lnTo>
                  <a:lnTo>
                    <a:pt x="112" y="254"/>
                  </a:lnTo>
                  <a:lnTo>
                    <a:pt x="112" y="251"/>
                  </a:lnTo>
                  <a:lnTo>
                    <a:pt x="112" y="243"/>
                  </a:lnTo>
                  <a:lnTo>
                    <a:pt x="110" y="223"/>
                  </a:lnTo>
                  <a:lnTo>
                    <a:pt x="99" y="204"/>
                  </a:lnTo>
                  <a:lnTo>
                    <a:pt x="83" y="188"/>
                  </a:lnTo>
                  <a:lnTo>
                    <a:pt x="68" y="183"/>
                  </a:lnTo>
                  <a:lnTo>
                    <a:pt x="55" y="183"/>
                  </a:lnTo>
                  <a:lnTo>
                    <a:pt x="42" y="183"/>
                  </a:lnTo>
                  <a:lnTo>
                    <a:pt x="28" y="188"/>
                  </a:lnTo>
                  <a:lnTo>
                    <a:pt x="18" y="194"/>
                  </a:lnTo>
                  <a:lnTo>
                    <a:pt x="13" y="199"/>
                  </a:lnTo>
                  <a:lnTo>
                    <a:pt x="8" y="204"/>
                  </a:lnTo>
                  <a:lnTo>
                    <a:pt x="5" y="207"/>
                  </a:lnTo>
                  <a:lnTo>
                    <a:pt x="2" y="207"/>
                  </a:lnTo>
                  <a:lnTo>
                    <a:pt x="2" y="204"/>
                  </a:lnTo>
                  <a:lnTo>
                    <a:pt x="0" y="202"/>
                  </a:lnTo>
                  <a:lnTo>
                    <a:pt x="2" y="186"/>
                  </a:lnTo>
                  <a:lnTo>
                    <a:pt x="10" y="149"/>
                  </a:lnTo>
                  <a:lnTo>
                    <a:pt x="26" y="110"/>
                  </a:lnTo>
                  <a:lnTo>
                    <a:pt x="52" y="71"/>
                  </a:lnTo>
                  <a:lnTo>
                    <a:pt x="83" y="39"/>
                  </a:lnTo>
                  <a:lnTo>
                    <a:pt x="123" y="18"/>
                  </a:lnTo>
                  <a:lnTo>
                    <a:pt x="165" y="3"/>
                  </a:lnTo>
                  <a:lnTo>
                    <a:pt x="20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1" name="Freeform 840"/>
            <p:cNvSpPr/>
            <p:nvPr/>
          </p:nvSpPr>
          <p:spPr bwMode="auto">
            <a:xfrm>
              <a:off x="17237642" y="4132263"/>
              <a:ext cx="660400" cy="157163"/>
            </a:xfrm>
            <a:custGeom>
              <a:avLst/>
              <a:gdLst>
                <a:gd name="T0" fmla="*/ 377 w 416"/>
                <a:gd name="T1" fmla="*/ 0 h 99"/>
                <a:gd name="T2" fmla="*/ 416 w 416"/>
                <a:gd name="T3" fmla="*/ 0 h 99"/>
                <a:gd name="T4" fmla="*/ 416 w 416"/>
                <a:gd name="T5" fmla="*/ 99 h 99"/>
                <a:gd name="T6" fmla="*/ 0 w 416"/>
                <a:gd name="T7" fmla="*/ 99 h 99"/>
                <a:gd name="T8" fmla="*/ 0 w 416"/>
                <a:gd name="T9" fmla="*/ 2 h 99"/>
                <a:gd name="T10" fmla="*/ 37 w 416"/>
                <a:gd name="T11" fmla="*/ 2 h 99"/>
                <a:gd name="T12" fmla="*/ 37 w 416"/>
                <a:gd name="T13" fmla="*/ 63 h 99"/>
                <a:gd name="T14" fmla="*/ 377 w 416"/>
                <a:gd name="T15" fmla="*/ 63 h 99"/>
                <a:gd name="T16" fmla="*/ 377 w 416"/>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99">
                  <a:moveTo>
                    <a:pt x="377" y="0"/>
                  </a:moveTo>
                  <a:lnTo>
                    <a:pt x="416" y="0"/>
                  </a:lnTo>
                  <a:lnTo>
                    <a:pt x="416" y="99"/>
                  </a:lnTo>
                  <a:lnTo>
                    <a:pt x="0" y="99"/>
                  </a:lnTo>
                  <a:lnTo>
                    <a:pt x="0" y="2"/>
                  </a:lnTo>
                  <a:lnTo>
                    <a:pt x="37" y="2"/>
                  </a:lnTo>
                  <a:lnTo>
                    <a:pt x="37" y="63"/>
                  </a:lnTo>
                  <a:lnTo>
                    <a:pt x="377" y="63"/>
                  </a:lnTo>
                  <a:lnTo>
                    <a:pt x="37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2" name="Freeform 841"/>
            <p:cNvSpPr/>
            <p:nvPr/>
          </p:nvSpPr>
          <p:spPr bwMode="auto">
            <a:xfrm>
              <a:off x="17328129" y="3662363"/>
              <a:ext cx="487363" cy="523875"/>
            </a:xfrm>
            <a:custGeom>
              <a:avLst/>
              <a:gdLst>
                <a:gd name="T0" fmla="*/ 155 w 307"/>
                <a:gd name="T1" fmla="*/ 0 h 330"/>
                <a:gd name="T2" fmla="*/ 307 w 307"/>
                <a:gd name="T3" fmla="*/ 191 h 330"/>
                <a:gd name="T4" fmla="*/ 254 w 307"/>
                <a:gd name="T5" fmla="*/ 191 h 330"/>
                <a:gd name="T6" fmla="*/ 254 w 307"/>
                <a:gd name="T7" fmla="*/ 330 h 330"/>
                <a:gd name="T8" fmla="*/ 53 w 307"/>
                <a:gd name="T9" fmla="*/ 330 h 330"/>
                <a:gd name="T10" fmla="*/ 53 w 307"/>
                <a:gd name="T11" fmla="*/ 191 h 330"/>
                <a:gd name="T12" fmla="*/ 0 w 307"/>
                <a:gd name="T13" fmla="*/ 191 h 330"/>
                <a:gd name="T14" fmla="*/ 155 w 307"/>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30">
                  <a:moveTo>
                    <a:pt x="155" y="0"/>
                  </a:moveTo>
                  <a:lnTo>
                    <a:pt x="307" y="191"/>
                  </a:lnTo>
                  <a:lnTo>
                    <a:pt x="254" y="191"/>
                  </a:lnTo>
                  <a:lnTo>
                    <a:pt x="254" y="330"/>
                  </a:lnTo>
                  <a:lnTo>
                    <a:pt x="53" y="330"/>
                  </a:lnTo>
                  <a:lnTo>
                    <a:pt x="53" y="191"/>
                  </a:lnTo>
                  <a:lnTo>
                    <a:pt x="0" y="191"/>
                  </a:lnTo>
                  <a:lnTo>
                    <a:pt x="15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3" name="Freeform 842"/>
            <p:cNvSpPr>
              <a:spLocks noEditPoints="1"/>
            </p:cNvSpPr>
            <p:nvPr/>
          </p:nvSpPr>
          <p:spPr bwMode="auto">
            <a:xfrm>
              <a:off x="19826854" y="3013075"/>
              <a:ext cx="731838" cy="731838"/>
            </a:xfrm>
            <a:custGeom>
              <a:avLst/>
              <a:gdLst>
                <a:gd name="T0" fmla="*/ 246 w 461"/>
                <a:gd name="T1" fmla="*/ 74 h 461"/>
                <a:gd name="T2" fmla="*/ 246 w 461"/>
                <a:gd name="T3" fmla="*/ 147 h 461"/>
                <a:gd name="T4" fmla="*/ 173 w 461"/>
                <a:gd name="T5" fmla="*/ 147 h 461"/>
                <a:gd name="T6" fmla="*/ 173 w 461"/>
                <a:gd name="T7" fmla="*/ 215 h 461"/>
                <a:gd name="T8" fmla="*/ 246 w 461"/>
                <a:gd name="T9" fmla="*/ 215 h 461"/>
                <a:gd name="T10" fmla="*/ 246 w 461"/>
                <a:gd name="T11" fmla="*/ 288 h 461"/>
                <a:gd name="T12" fmla="*/ 314 w 461"/>
                <a:gd name="T13" fmla="*/ 288 h 461"/>
                <a:gd name="T14" fmla="*/ 314 w 461"/>
                <a:gd name="T15" fmla="*/ 215 h 461"/>
                <a:gd name="T16" fmla="*/ 388 w 461"/>
                <a:gd name="T17" fmla="*/ 215 h 461"/>
                <a:gd name="T18" fmla="*/ 388 w 461"/>
                <a:gd name="T19" fmla="*/ 147 h 461"/>
                <a:gd name="T20" fmla="*/ 314 w 461"/>
                <a:gd name="T21" fmla="*/ 147 h 461"/>
                <a:gd name="T22" fmla="*/ 314 w 461"/>
                <a:gd name="T23" fmla="*/ 74 h 461"/>
                <a:gd name="T24" fmla="*/ 246 w 461"/>
                <a:gd name="T25" fmla="*/ 74 h 461"/>
                <a:gd name="T26" fmla="*/ 280 w 461"/>
                <a:gd name="T27" fmla="*/ 0 h 461"/>
                <a:gd name="T28" fmla="*/ 325 w 461"/>
                <a:gd name="T29" fmla="*/ 8 h 461"/>
                <a:gd name="T30" fmla="*/ 369 w 461"/>
                <a:gd name="T31" fmla="*/ 24 h 461"/>
                <a:gd name="T32" fmla="*/ 409 w 461"/>
                <a:gd name="T33" fmla="*/ 53 h 461"/>
                <a:gd name="T34" fmla="*/ 437 w 461"/>
                <a:gd name="T35" fmla="*/ 92 h 461"/>
                <a:gd name="T36" fmla="*/ 453 w 461"/>
                <a:gd name="T37" fmla="*/ 137 h 461"/>
                <a:gd name="T38" fmla="*/ 461 w 461"/>
                <a:gd name="T39" fmla="*/ 181 h 461"/>
                <a:gd name="T40" fmla="*/ 453 w 461"/>
                <a:gd name="T41" fmla="*/ 226 h 461"/>
                <a:gd name="T42" fmla="*/ 437 w 461"/>
                <a:gd name="T43" fmla="*/ 270 h 461"/>
                <a:gd name="T44" fmla="*/ 409 w 461"/>
                <a:gd name="T45" fmla="*/ 309 h 461"/>
                <a:gd name="T46" fmla="*/ 369 w 461"/>
                <a:gd name="T47" fmla="*/ 338 h 461"/>
                <a:gd name="T48" fmla="*/ 325 w 461"/>
                <a:gd name="T49" fmla="*/ 354 h 461"/>
                <a:gd name="T50" fmla="*/ 280 w 461"/>
                <a:gd name="T51" fmla="*/ 362 h 461"/>
                <a:gd name="T52" fmla="*/ 231 w 461"/>
                <a:gd name="T53" fmla="*/ 354 h 461"/>
                <a:gd name="T54" fmla="*/ 186 w 461"/>
                <a:gd name="T55" fmla="*/ 333 h 461"/>
                <a:gd name="T56" fmla="*/ 58 w 461"/>
                <a:gd name="T57" fmla="*/ 461 h 461"/>
                <a:gd name="T58" fmla="*/ 0 w 461"/>
                <a:gd name="T59" fmla="*/ 404 h 461"/>
                <a:gd name="T60" fmla="*/ 129 w 461"/>
                <a:gd name="T61" fmla="*/ 275 h 461"/>
                <a:gd name="T62" fmla="*/ 108 w 461"/>
                <a:gd name="T63" fmla="*/ 231 h 461"/>
                <a:gd name="T64" fmla="*/ 100 w 461"/>
                <a:gd name="T65" fmla="*/ 186 h 461"/>
                <a:gd name="T66" fmla="*/ 105 w 461"/>
                <a:gd name="T67" fmla="*/ 139 h 461"/>
                <a:gd name="T68" fmla="*/ 123 w 461"/>
                <a:gd name="T69" fmla="*/ 95 h 461"/>
                <a:gd name="T70" fmla="*/ 152 w 461"/>
                <a:gd name="T71" fmla="*/ 53 h 461"/>
                <a:gd name="T72" fmla="*/ 191 w 461"/>
                <a:gd name="T73" fmla="*/ 24 h 461"/>
                <a:gd name="T74" fmla="*/ 236 w 461"/>
                <a:gd name="T75" fmla="*/ 8 h 461"/>
                <a:gd name="T76" fmla="*/ 280 w 461"/>
                <a:gd name="T77"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1" h="461">
                  <a:moveTo>
                    <a:pt x="246" y="74"/>
                  </a:moveTo>
                  <a:lnTo>
                    <a:pt x="246" y="147"/>
                  </a:lnTo>
                  <a:lnTo>
                    <a:pt x="173" y="147"/>
                  </a:lnTo>
                  <a:lnTo>
                    <a:pt x="173" y="215"/>
                  </a:lnTo>
                  <a:lnTo>
                    <a:pt x="246" y="215"/>
                  </a:lnTo>
                  <a:lnTo>
                    <a:pt x="246" y="288"/>
                  </a:lnTo>
                  <a:lnTo>
                    <a:pt x="314" y="288"/>
                  </a:lnTo>
                  <a:lnTo>
                    <a:pt x="314" y="215"/>
                  </a:lnTo>
                  <a:lnTo>
                    <a:pt x="388" y="215"/>
                  </a:lnTo>
                  <a:lnTo>
                    <a:pt x="388" y="147"/>
                  </a:lnTo>
                  <a:lnTo>
                    <a:pt x="314" y="147"/>
                  </a:lnTo>
                  <a:lnTo>
                    <a:pt x="314" y="74"/>
                  </a:lnTo>
                  <a:lnTo>
                    <a:pt x="246" y="74"/>
                  </a:lnTo>
                  <a:close/>
                  <a:moveTo>
                    <a:pt x="280" y="0"/>
                  </a:moveTo>
                  <a:lnTo>
                    <a:pt x="325" y="8"/>
                  </a:lnTo>
                  <a:lnTo>
                    <a:pt x="369" y="24"/>
                  </a:lnTo>
                  <a:lnTo>
                    <a:pt x="409" y="53"/>
                  </a:lnTo>
                  <a:lnTo>
                    <a:pt x="437" y="92"/>
                  </a:lnTo>
                  <a:lnTo>
                    <a:pt x="453" y="137"/>
                  </a:lnTo>
                  <a:lnTo>
                    <a:pt x="461" y="181"/>
                  </a:lnTo>
                  <a:lnTo>
                    <a:pt x="453" y="226"/>
                  </a:lnTo>
                  <a:lnTo>
                    <a:pt x="437" y="270"/>
                  </a:lnTo>
                  <a:lnTo>
                    <a:pt x="409" y="309"/>
                  </a:lnTo>
                  <a:lnTo>
                    <a:pt x="369" y="338"/>
                  </a:lnTo>
                  <a:lnTo>
                    <a:pt x="325" y="354"/>
                  </a:lnTo>
                  <a:lnTo>
                    <a:pt x="280" y="362"/>
                  </a:lnTo>
                  <a:lnTo>
                    <a:pt x="231" y="354"/>
                  </a:lnTo>
                  <a:lnTo>
                    <a:pt x="186" y="333"/>
                  </a:lnTo>
                  <a:lnTo>
                    <a:pt x="58" y="461"/>
                  </a:lnTo>
                  <a:lnTo>
                    <a:pt x="0" y="404"/>
                  </a:lnTo>
                  <a:lnTo>
                    <a:pt x="129" y="275"/>
                  </a:lnTo>
                  <a:lnTo>
                    <a:pt x="108" y="231"/>
                  </a:lnTo>
                  <a:lnTo>
                    <a:pt x="100" y="186"/>
                  </a:lnTo>
                  <a:lnTo>
                    <a:pt x="105" y="139"/>
                  </a:lnTo>
                  <a:lnTo>
                    <a:pt x="123" y="95"/>
                  </a:lnTo>
                  <a:lnTo>
                    <a:pt x="152" y="53"/>
                  </a:lnTo>
                  <a:lnTo>
                    <a:pt x="191" y="24"/>
                  </a:lnTo>
                  <a:lnTo>
                    <a:pt x="236" y="8"/>
                  </a:lnTo>
                  <a:lnTo>
                    <a:pt x="28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4" name="Freeform 843"/>
            <p:cNvSpPr>
              <a:spLocks noEditPoints="1"/>
            </p:cNvSpPr>
            <p:nvPr/>
          </p:nvSpPr>
          <p:spPr bwMode="auto">
            <a:xfrm>
              <a:off x="13691167" y="0"/>
              <a:ext cx="706438" cy="560388"/>
            </a:xfrm>
            <a:custGeom>
              <a:avLst/>
              <a:gdLst>
                <a:gd name="T0" fmla="*/ 317 w 445"/>
                <a:gd name="T1" fmla="*/ 199 h 353"/>
                <a:gd name="T2" fmla="*/ 317 w 445"/>
                <a:gd name="T3" fmla="*/ 246 h 353"/>
                <a:gd name="T4" fmla="*/ 404 w 445"/>
                <a:gd name="T5" fmla="*/ 246 h 353"/>
                <a:gd name="T6" fmla="*/ 404 w 445"/>
                <a:gd name="T7" fmla="*/ 199 h 353"/>
                <a:gd name="T8" fmla="*/ 317 w 445"/>
                <a:gd name="T9" fmla="*/ 199 h 353"/>
                <a:gd name="T10" fmla="*/ 42 w 445"/>
                <a:gd name="T11" fmla="*/ 199 h 353"/>
                <a:gd name="T12" fmla="*/ 42 w 445"/>
                <a:gd name="T13" fmla="*/ 246 h 353"/>
                <a:gd name="T14" fmla="*/ 129 w 445"/>
                <a:gd name="T15" fmla="*/ 246 h 353"/>
                <a:gd name="T16" fmla="*/ 129 w 445"/>
                <a:gd name="T17" fmla="*/ 199 h 353"/>
                <a:gd name="T18" fmla="*/ 42 w 445"/>
                <a:gd name="T19" fmla="*/ 199 h 353"/>
                <a:gd name="T20" fmla="*/ 113 w 445"/>
                <a:gd name="T21" fmla="*/ 29 h 353"/>
                <a:gd name="T22" fmla="*/ 84 w 445"/>
                <a:gd name="T23" fmla="*/ 81 h 353"/>
                <a:gd name="T24" fmla="*/ 74 w 445"/>
                <a:gd name="T25" fmla="*/ 102 h 353"/>
                <a:gd name="T26" fmla="*/ 372 w 445"/>
                <a:gd name="T27" fmla="*/ 102 h 353"/>
                <a:gd name="T28" fmla="*/ 359 w 445"/>
                <a:gd name="T29" fmla="*/ 81 h 353"/>
                <a:gd name="T30" fmla="*/ 333 w 445"/>
                <a:gd name="T31" fmla="*/ 29 h 353"/>
                <a:gd name="T32" fmla="*/ 113 w 445"/>
                <a:gd name="T33" fmla="*/ 29 h 353"/>
                <a:gd name="T34" fmla="*/ 87 w 445"/>
                <a:gd name="T35" fmla="*/ 0 h 353"/>
                <a:gd name="T36" fmla="*/ 359 w 445"/>
                <a:gd name="T37" fmla="*/ 0 h 353"/>
                <a:gd name="T38" fmla="*/ 359 w 445"/>
                <a:gd name="T39" fmla="*/ 5 h 353"/>
                <a:gd name="T40" fmla="*/ 401 w 445"/>
                <a:gd name="T41" fmla="*/ 79 h 353"/>
                <a:gd name="T42" fmla="*/ 445 w 445"/>
                <a:gd name="T43" fmla="*/ 128 h 353"/>
                <a:gd name="T44" fmla="*/ 445 w 445"/>
                <a:gd name="T45" fmla="*/ 333 h 353"/>
                <a:gd name="T46" fmla="*/ 443 w 445"/>
                <a:gd name="T47" fmla="*/ 340 h 353"/>
                <a:gd name="T48" fmla="*/ 438 w 445"/>
                <a:gd name="T49" fmla="*/ 346 h 353"/>
                <a:gd name="T50" fmla="*/ 432 w 445"/>
                <a:gd name="T51" fmla="*/ 351 h 353"/>
                <a:gd name="T52" fmla="*/ 425 w 445"/>
                <a:gd name="T53" fmla="*/ 353 h 353"/>
                <a:gd name="T54" fmla="*/ 359 w 445"/>
                <a:gd name="T55" fmla="*/ 353 h 353"/>
                <a:gd name="T56" fmla="*/ 351 w 445"/>
                <a:gd name="T57" fmla="*/ 351 h 353"/>
                <a:gd name="T58" fmla="*/ 346 w 445"/>
                <a:gd name="T59" fmla="*/ 346 h 353"/>
                <a:gd name="T60" fmla="*/ 341 w 445"/>
                <a:gd name="T61" fmla="*/ 340 h 353"/>
                <a:gd name="T62" fmla="*/ 338 w 445"/>
                <a:gd name="T63" fmla="*/ 333 h 353"/>
                <a:gd name="T64" fmla="*/ 338 w 445"/>
                <a:gd name="T65" fmla="*/ 280 h 353"/>
                <a:gd name="T66" fmla="*/ 108 w 445"/>
                <a:gd name="T67" fmla="*/ 280 h 353"/>
                <a:gd name="T68" fmla="*/ 108 w 445"/>
                <a:gd name="T69" fmla="*/ 333 h 353"/>
                <a:gd name="T70" fmla="*/ 105 w 445"/>
                <a:gd name="T71" fmla="*/ 340 h 353"/>
                <a:gd name="T72" fmla="*/ 100 w 445"/>
                <a:gd name="T73" fmla="*/ 346 h 353"/>
                <a:gd name="T74" fmla="*/ 95 w 445"/>
                <a:gd name="T75" fmla="*/ 351 h 353"/>
                <a:gd name="T76" fmla="*/ 87 w 445"/>
                <a:gd name="T77" fmla="*/ 353 h 353"/>
                <a:gd name="T78" fmla="*/ 21 w 445"/>
                <a:gd name="T79" fmla="*/ 353 h 353"/>
                <a:gd name="T80" fmla="*/ 13 w 445"/>
                <a:gd name="T81" fmla="*/ 351 h 353"/>
                <a:gd name="T82" fmla="*/ 8 w 445"/>
                <a:gd name="T83" fmla="*/ 346 h 353"/>
                <a:gd name="T84" fmla="*/ 3 w 445"/>
                <a:gd name="T85" fmla="*/ 340 h 353"/>
                <a:gd name="T86" fmla="*/ 0 w 445"/>
                <a:gd name="T87" fmla="*/ 333 h 353"/>
                <a:gd name="T88" fmla="*/ 0 w 445"/>
                <a:gd name="T89" fmla="*/ 128 h 353"/>
                <a:gd name="T90" fmla="*/ 45 w 445"/>
                <a:gd name="T91" fmla="*/ 79 h 353"/>
                <a:gd name="T92" fmla="*/ 84 w 445"/>
                <a:gd name="T93" fmla="*/ 5 h 353"/>
                <a:gd name="T94" fmla="*/ 87 w 445"/>
                <a:gd name="T9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5" h="353">
                  <a:moveTo>
                    <a:pt x="317" y="199"/>
                  </a:moveTo>
                  <a:lnTo>
                    <a:pt x="317" y="246"/>
                  </a:lnTo>
                  <a:lnTo>
                    <a:pt x="404" y="246"/>
                  </a:lnTo>
                  <a:lnTo>
                    <a:pt x="404" y="199"/>
                  </a:lnTo>
                  <a:lnTo>
                    <a:pt x="317" y="199"/>
                  </a:lnTo>
                  <a:close/>
                  <a:moveTo>
                    <a:pt x="42" y="199"/>
                  </a:moveTo>
                  <a:lnTo>
                    <a:pt x="42" y="246"/>
                  </a:lnTo>
                  <a:lnTo>
                    <a:pt x="129" y="246"/>
                  </a:lnTo>
                  <a:lnTo>
                    <a:pt x="129" y="199"/>
                  </a:lnTo>
                  <a:lnTo>
                    <a:pt x="42" y="199"/>
                  </a:lnTo>
                  <a:close/>
                  <a:moveTo>
                    <a:pt x="113" y="29"/>
                  </a:moveTo>
                  <a:lnTo>
                    <a:pt x="84" y="81"/>
                  </a:lnTo>
                  <a:lnTo>
                    <a:pt x="74" y="102"/>
                  </a:lnTo>
                  <a:lnTo>
                    <a:pt x="372" y="102"/>
                  </a:lnTo>
                  <a:lnTo>
                    <a:pt x="359" y="81"/>
                  </a:lnTo>
                  <a:lnTo>
                    <a:pt x="333" y="29"/>
                  </a:lnTo>
                  <a:lnTo>
                    <a:pt x="113" y="29"/>
                  </a:lnTo>
                  <a:close/>
                  <a:moveTo>
                    <a:pt x="87" y="0"/>
                  </a:moveTo>
                  <a:lnTo>
                    <a:pt x="359" y="0"/>
                  </a:lnTo>
                  <a:lnTo>
                    <a:pt x="359" y="5"/>
                  </a:lnTo>
                  <a:lnTo>
                    <a:pt x="401" y="79"/>
                  </a:lnTo>
                  <a:lnTo>
                    <a:pt x="445" y="128"/>
                  </a:lnTo>
                  <a:lnTo>
                    <a:pt x="445" y="333"/>
                  </a:lnTo>
                  <a:lnTo>
                    <a:pt x="443" y="340"/>
                  </a:lnTo>
                  <a:lnTo>
                    <a:pt x="438" y="346"/>
                  </a:lnTo>
                  <a:lnTo>
                    <a:pt x="432" y="351"/>
                  </a:lnTo>
                  <a:lnTo>
                    <a:pt x="425" y="353"/>
                  </a:lnTo>
                  <a:lnTo>
                    <a:pt x="359" y="353"/>
                  </a:lnTo>
                  <a:lnTo>
                    <a:pt x="351" y="351"/>
                  </a:lnTo>
                  <a:lnTo>
                    <a:pt x="346" y="346"/>
                  </a:lnTo>
                  <a:lnTo>
                    <a:pt x="341" y="340"/>
                  </a:lnTo>
                  <a:lnTo>
                    <a:pt x="338" y="333"/>
                  </a:lnTo>
                  <a:lnTo>
                    <a:pt x="338" y="280"/>
                  </a:lnTo>
                  <a:lnTo>
                    <a:pt x="108" y="280"/>
                  </a:lnTo>
                  <a:lnTo>
                    <a:pt x="108" y="333"/>
                  </a:lnTo>
                  <a:lnTo>
                    <a:pt x="105" y="340"/>
                  </a:lnTo>
                  <a:lnTo>
                    <a:pt x="100" y="346"/>
                  </a:lnTo>
                  <a:lnTo>
                    <a:pt x="95" y="351"/>
                  </a:lnTo>
                  <a:lnTo>
                    <a:pt x="87" y="353"/>
                  </a:lnTo>
                  <a:lnTo>
                    <a:pt x="21" y="353"/>
                  </a:lnTo>
                  <a:lnTo>
                    <a:pt x="13" y="351"/>
                  </a:lnTo>
                  <a:lnTo>
                    <a:pt x="8" y="346"/>
                  </a:lnTo>
                  <a:lnTo>
                    <a:pt x="3" y="340"/>
                  </a:lnTo>
                  <a:lnTo>
                    <a:pt x="0" y="333"/>
                  </a:lnTo>
                  <a:lnTo>
                    <a:pt x="0" y="128"/>
                  </a:lnTo>
                  <a:lnTo>
                    <a:pt x="45" y="79"/>
                  </a:lnTo>
                  <a:lnTo>
                    <a:pt x="84" y="5"/>
                  </a:lnTo>
                  <a:lnTo>
                    <a:pt x="8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5" name="Freeform 844"/>
            <p:cNvSpPr/>
            <p:nvPr/>
          </p:nvSpPr>
          <p:spPr bwMode="auto">
            <a:xfrm>
              <a:off x="12835504" y="1692275"/>
              <a:ext cx="295275" cy="868363"/>
            </a:xfrm>
            <a:custGeom>
              <a:avLst/>
              <a:gdLst>
                <a:gd name="T0" fmla="*/ 78 w 186"/>
                <a:gd name="T1" fmla="*/ 0 h 547"/>
                <a:gd name="T2" fmla="*/ 107 w 186"/>
                <a:gd name="T3" fmla="*/ 0 h 547"/>
                <a:gd name="T4" fmla="*/ 120 w 186"/>
                <a:gd name="T5" fmla="*/ 128 h 547"/>
                <a:gd name="T6" fmla="*/ 139 w 186"/>
                <a:gd name="T7" fmla="*/ 128 h 547"/>
                <a:gd name="T8" fmla="*/ 123 w 186"/>
                <a:gd name="T9" fmla="*/ 0 h 547"/>
                <a:gd name="T10" fmla="*/ 139 w 186"/>
                <a:gd name="T11" fmla="*/ 8 h 547"/>
                <a:gd name="T12" fmla="*/ 152 w 186"/>
                <a:gd name="T13" fmla="*/ 26 h 547"/>
                <a:gd name="T14" fmla="*/ 160 w 186"/>
                <a:gd name="T15" fmla="*/ 47 h 547"/>
                <a:gd name="T16" fmla="*/ 165 w 186"/>
                <a:gd name="T17" fmla="*/ 63 h 547"/>
                <a:gd name="T18" fmla="*/ 178 w 186"/>
                <a:gd name="T19" fmla="*/ 97 h 547"/>
                <a:gd name="T20" fmla="*/ 186 w 186"/>
                <a:gd name="T21" fmla="*/ 131 h 547"/>
                <a:gd name="T22" fmla="*/ 183 w 186"/>
                <a:gd name="T23" fmla="*/ 162 h 547"/>
                <a:gd name="T24" fmla="*/ 173 w 186"/>
                <a:gd name="T25" fmla="*/ 188 h 547"/>
                <a:gd name="T26" fmla="*/ 160 w 186"/>
                <a:gd name="T27" fmla="*/ 212 h 547"/>
                <a:gd name="T28" fmla="*/ 141 w 186"/>
                <a:gd name="T29" fmla="*/ 233 h 547"/>
                <a:gd name="T30" fmla="*/ 118 w 186"/>
                <a:gd name="T31" fmla="*/ 248 h 547"/>
                <a:gd name="T32" fmla="*/ 118 w 186"/>
                <a:gd name="T33" fmla="*/ 547 h 547"/>
                <a:gd name="T34" fmla="*/ 68 w 186"/>
                <a:gd name="T35" fmla="*/ 547 h 547"/>
                <a:gd name="T36" fmla="*/ 68 w 186"/>
                <a:gd name="T37" fmla="*/ 248 h 547"/>
                <a:gd name="T38" fmla="*/ 44 w 186"/>
                <a:gd name="T39" fmla="*/ 233 h 547"/>
                <a:gd name="T40" fmla="*/ 29 w 186"/>
                <a:gd name="T41" fmla="*/ 209 h 547"/>
                <a:gd name="T42" fmla="*/ 13 w 186"/>
                <a:gd name="T43" fmla="*/ 188 h 547"/>
                <a:gd name="T44" fmla="*/ 3 w 186"/>
                <a:gd name="T45" fmla="*/ 162 h 547"/>
                <a:gd name="T46" fmla="*/ 0 w 186"/>
                <a:gd name="T47" fmla="*/ 131 h 547"/>
                <a:gd name="T48" fmla="*/ 8 w 186"/>
                <a:gd name="T49" fmla="*/ 97 h 547"/>
                <a:gd name="T50" fmla="*/ 21 w 186"/>
                <a:gd name="T51" fmla="*/ 63 h 547"/>
                <a:gd name="T52" fmla="*/ 26 w 186"/>
                <a:gd name="T53" fmla="*/ 47 h 547"/>
                <a:gd name="T54" fmla="*/ 34 w 186"/>
                <a:gd name="T55" fmla="*/ 26 h 547"/>
                <a:gd name="T56" fmla="*/ 47 w 186"/>
                <a:gd name="T57" fmla="*/ 8 h 547"/>
                <a:gd name="T58" fmla="*/ 63 w 186"/>
                <a:gd name="T59" fmla="*/ 0 h 547"/>
                <a:gd name="T60" fmla="*/ 50 w 186"/>
                <a:gd name="T61" fmla="*/ 128 h 547"/>
                <a:gd name="T62" fmla="*/ 65 w 186"/>
                <a:gd name="T63" fmla="*/ 128 h 547"/>
                <a:gd name="T64" fmla="*/ 78 w 186"/>
                <a:gd name="T6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6" h="547">
                  <a:moveTo>
                    <a:pt x="78" y="0"/>
                  </a:moveTo>
                  <a:lnTo>
                    <a:pt x="107" y="0"/>
                  </a:lnTo>
                  <a:lnTo>
                    <a:pt x="120" y="128"/>
                  </a:lnTo>
                  <a:lnTo>
                    <a:pt x="139" y="128"/>
                  </a:lnTo>
                  <a:lnTo>
                    <a:pt x="123" y="0"/>
                  </a:lnTo>
                  <a:lnTo>
                    <a:pt x="139" y="8"/>
                  </a:lnTo>
                  <a:lnTo>
                    <a:pt x="152" y="26"/>
                  </a:lnTo>
                  <a:lnTo>
                    <a:pt x="160" y="47"/>
                  </a:lnTo>
                  <a:lnTo>
                    <a:pt x="165" y="63"/>
                  </a:lnTo>
                  <a:lnTo>
                    <a:pt x="178" y="97"/>
                  </a:lnTo>
                  <a:lnTo>
                    <a:pt x="186" y="131"/>
                  </a:lnTo>
                  <a:lnTo>
                    <a:pt x="183" y="162"/>
                  </a:lnTo>
                  <a:lnTo>
                    <a:pt x="173" y="188"/>
                  </a:lnTo>
                  <a:lnTo>
                    <a:pt x="160" y="212"/>
                  </a:lnTo>
                  <a:lnTo>
                    <a:pt x="141" y="233"/>
                  </a:lnTo>
                  <a:lnTo>
                    <a:pt x="118" y="248"/>
                  </a:lnTo>
                  <a:lnTo>
                    <a:pt x="118" y="547"/>
                  </a:lnTo>
                  <a:lnTo>
                    <a:pt x="68" y="547"/>
                  </a:lnTo>
                  <a:lnTo>
                    <a:pt x="68" y="248"/>
                  </a:lnTo>
                  <a:lnTo>
                    <a:pt x="44" y="233"/>
                  </a:lnTo>
                  <a:lnTo>
                    <a:pt x="29" y="209"/>
                  </a:lnTo>
                  <a:lnTo>
                    <a:pt x="13" y="188"/>
                  </a:lnTo>
                  <a:lnTo>
                    <a:pt x="3" y="162"/>
                  </a:lnTo>
                  <a:lnTo>
                    <a:pt x="0" y="131"/>
                  </a:lnTo>
                  <a:lnTo>
                    <a:pt x="8" y="97"/>
                  </a:lnTo>
                  <a:lnTo>
                    <a:pt x="21" y="63"/>
                  </a:lnTo>
                  <a:lnTo>
                    <a:pt x="26" y="47"/>
                  </a:lnTo>
                  <a:lnTo>
                    <a:pt x="34" y="26"/>
                  </a:lnTo>
                  <a:lnTo>
                    <a:pt x="47" y="8"/>
                  </a:lnTo>
                  <a:lnTo>
                    <a:pt x="63" y="0"/>
                  </a:lnTo>
                  <a:lnTo>
                    <a:pt x="50" y="128"/>
                  </a:lnTo>
                  <a:lnTo>
                    <a:pt x="65" y="128"/>
                  </a:lnTo>
                  <a:lnTo>
                    <a:pt x="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6" name="Freeform 845"/>
            <p:cNvSpPr/>
            <p:nvPr/>
          </p:nvSpPr>
          <p:spPr bwMode="auto">
            <a:xfrm>
              <a:off x="13226029" y="1671638"/>
              <a:ext cx="320675" cy="889000"/>
            </a:xfrm>
            <a:custGeom>
              <a:avLst/>
              <a:gdLst>
                <a:gd name="T0" fmla="*/ 102 w 202"/>
                <a:gd name="T1" fmla="*/ 0 h 560"/>
                <a:gd name="T2" fmla="*/ 128 w 202"/>
                <a:gd name="T3" fmla="*/ 7 h 560"/>
                <a:gd name="T4" fmla="*/ 152 w 202"/>
                <a:gd name="T5" fmla="*/ 23 h 560"/>
                <a:gd name="T6" fmla="*/ 173 w 202"/>
                <a:gd name="T7" fmla="*/ 49 h 560"/>
                <a:gd name="T8" fmla="*/ 189 w 202"/>
                <a:gd name="T9" fmla="*/ 81 h 560"/>
                <a:gd name="T10" fmla="*/ 199 w 202"/>
                <a:gd name="T11" fmla="*/ 115 h 560"/>
                <a:gd name="T12" fmla="*/ 202 w 202"/>
                <a:gd name="T13" fmla="*/ 149 h 560"/>
                <a:gd name="T14" fmla="*/ 196 w 202"/>
                <a:gd name="T15" fmla="*/ 191 h 560"/>
                <a:gd name="T16" fmla="*/ 181 w 202"/>
                <a:gd name="T17" fmla="*/ 225 h 560"/>
                <a:gd name="T18" fmla="*/ 157 w 202"/>
                <a:gd name="T19" fmla="*/ 251 h 560"/>
                <a:gd name="T20" fmla="*/ 126 w 202"/>
                <a:gd name="T21" fmla="*/ 267 h 560"/>
                <a:gd name="T22" fmla="*/ 126 w 202"/>
                <a:gd name="T23" fmla="*/ 560 h 560"/>
                <a:gd name="T24" fmla="*/ 76 w 202"/>
                <a:gd name="T25" fmla="*/ 560 h 560"/>
                <a:gd name="T26" fmla="*/ 76 w 202"/>
                <a:gd name="T27" fmla="*/ 267 h 560"/>
                <a:gd name="T28" fmla="*/ 45 w 202"/>
                <a:gd name="T29" fmla="*/ 251 h 560"/>
                <a:gd name="T30" fmla="*/ 21 w 202"/>
                <a:gd name="T31" fmla="*/ 225 h 560"/>
                <a:gd name="T32" fmla="*/ 5 w 202"/>
                <a:gd name="T33" fmla="*/ 188 h 560"/>
                <a:gd name="T34" fmla="*/ 0 w 202"/>
                <a:gd name="T35" fmla="*/ 149 h 560"/>
                <a:gd name="T36" fmla="*/ 5 w 202"/>
                <a:gd name="T37" fmla="*/ 115 h 560"/>
                <a:gd name="T38" fmla="*/ 16 w 202"/>
                <a:gd name="T39" fmla="*/ 81 h 560"/>
                <a:gd name="T40" fmla="*/ 31 w 202"/>
                <a:gd name="T41" fmla="*/ 49 h 560"/>
                <a:gd name="T42" fmla="*/ 50 w 202"/>
                <a:gd name="T43" fmla="*/ 23 h 560"/>
                <a:gd name="T44" fmla="*/ 73 w 202"/>
                <a:gd name="T45" fmla="*/ 7 h 560"/>
                <a:gd name="T46" fmla="*/ 102 w 202"/>
                <a:gd name="T47"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560">
                  <a:moveTo>
                    <a:pt x="102" y="0"/>
                  </a:moveTo>
                  <a:lnTo>
                    <a:pt x="128" y="7"/>
                  </a:lnTo>
                  <a:lnTo>
                    <a:pt x="152" y="23"/>
                  </a:lnTo>
                  <a:lnTo>
                    <a:pt x="173" y="49"/>
                  </a:lnTo>
                  <a:lnTo>
                    <a:pt x="189" y="81"/>
                  </a:lnTo>
                  <a:lnTo>
                    <a:pt x="199" y="115"/>
                  </a:lnTo>
                  <a:lnTo>
                    <a:pt x="202" y="149"/>
                  </a:lnTo>
                  <a:lnTo>
                    <a:pt x="196" y="191"/>
                  </a:lnTo>
                  <a:lnTo>
                    <a:pt x="181" y="225"/>
                  </a:lnTo>
                  <a:lnTo>
                    <a:pt x="157" y="251"/>
                  </a:lnTo>
                  <a:lnTo>
                    <a:pt x="126" y="267"/>
                  </a:lnTo>
                  <a:lnTo>
                    <a:pt x="126" y="560"/>
                  </a:lnTo>
                  <a:lnTo>
                    <a:pt x="76" y="560"/>
                  </a:lnTo>
                  <a:lnTo>
                    <a:pt x="76" y="267"/>
                  </a:lnTo>
                  <a:lnTo>
                    <a:pt x="45" y="251"/>
                  </a:lnTo>
                  <a:lnTo>
                    <a:pt x="21" y="225"/>
                  </a:lnTo>
                  <a:lnTo>
                    <a:pt x="5" y="188"/>
                  </a:lnTo>
                  <a:lnTo>
                    <a:pt x="0" y="149"/>
                  </a:lnTo>
                  <a:lnTo>
                    <a:pt x="5" y="115"/>
                  </a:lnTo>
                  <a:lnTo>
                    <a:pt x="16" y="81"/>
                  </a:lnTo>
                  <a:lnTo>
                    <a:pt x="31" y="49"/>
                  </a:lnTo>
                  <a:lnTo>
                    <a:pt x="50" y="23"/>
                  </a:lnTo>
                  <a:lnTo>
                    <a:pt x="73" y="7"/>
                  </a:lnTo>
                  <a:lnTo>
                    <a:pt x="10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7" name="Rectangle 846"/>
            <p:cNvSpPr>
              <a:spLocks noChangeArrowheads="1"/>
            </p:cNvSpPr>
            <p:nvPr/>
          </p:nvSpPr>
          <p:spPr bwMode="auto">
            <a:xfrm>
              <a:off x="12889479" y="323850"/>
              <a:ext cx="53975" cy="153988"/>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8" name="Freeform 847"/>
            <p:cNvSpPr/>
            <p:nvPr/>
          </p:nvSpPr>
          <p:spPr bwMode="auto">
            <a:xfrm>
              <a:off x="13143479" y="323850"/>
              <a:ext cx="249238" cy="153988"/>
            </a:xfrm>
            <a:custGeom>
              <a:avLst/>
              <a:gdLst>
                <a:gd name="T0" fmla="*/ 94 w 157"/>
                <a:gd name="T1" fmla="*/ 0 h 97"/>
                <a:gd name="T2" fmla="*/ 157 w 157"/>
                <a:gd name="T3" fmla="*/ 0 h 97"/>
                <a:gd name="T4" fmla="*/ 157 w 157"/>
                <a:gd name="T5" fmla="*/ 97 h 97"/>
                <a:gd name="T6" fmla="*/ 0 w 157"/>
                <a:gd name="T7" fmla="*/ 97 h 97"/>
                <a:gd name="T8" fmla="*/ 94 w 157"/>
                <a:gd name="T9" fmla="*/ 0 h 97"/>
              </a:gdLst>
              <a:ahLst/>
              <a:cxnLst>
                <a:cxn ang="0">
                  <a:pos x="T0" y="T1"/>
                </a:cxn>
                <a:cxn ang="0">
                  <a:pos x="T2" y="T3"/>
                </a:cxn>
                <a:cxn ang="0">
                  <a:pos x="T4" y="T5"/>
                </a:cxn>
                <a:cxn ang="0">
                  <a:pos x="T6" y="T7"/>
                </a:cxn>
                <a:cxn ang="0">
                  <a:pos x="T8" y="T9"/>
                </a:cxn>
              </a:cxnLst>
              <a:rect l="0" t="0" r="r" b="b"/>
              <a:pathLst>
                <a:path w="157" h="97">
                  <a:moveTo>
                    <a:pt x="94" y="0"/>
                  </a:moveTo>
                  <a:lnTo>
                    <a:pt x="157" y="0"/>
                  </a:lnTo>
                  <a:lnTo>
                    <a:pt x="157" y="97"/>
                  </a:lnTo>
                  <a:lnTo>
                    <a:pt x="0" y="97"/>
                  </a:lnTo>
                  <a:lnTo>
                    <a:pt x="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39" name="Freeform 848"/>
            <p:cNvSpPr/>
            <p:nvPr/>
          </p:nvSpPr>
          <p:spPr bwMode="auto">
            <a:xfrm>
              <a:off x="12972029" y="323850"/>
              <a:ext cx="166688" cy="153988"/>
            </a:xfrm>
            <a:custGeom>
              <a:avLst/>
              <a:gdLst>
                <a:gd name="T0" fmla="*/ 0 w 105"/>
                <a:gd name="T1" fmla="*/ 0 h 97"/>
                <a:gd name="T2" fmla="*/ 105 w 105"/>
                <a:gd name="T3" fmla="*/ 0 h 97"/>
                <a:gd name="T4" fmla="*/ 8 w 105"/>
                <a:gd name="T5" fmla="*/ 97 h 97"/>
                <a:gd name="T6" fmla="*/ 0 w 105"/>
                <a:gd name="T7" fmla="*/ 97 h 97"/>
                <a:gd name="T8" fmla="*/ 0 w 105"/>
                <a:gd name="T9" fmla="*/ 0 h 97"/>
              </a:gdLst>
              <a:ahLst/>
              <a:cxnLst>
                <a:cxn ang="0">
                  <a:pos x="T0" y="T1"/>
                </a:cxn>
                <a:cxn ang="0">
                  <a:pos x="T2" y="T3"/>
                </a:cxn>
                <a:cxn ang="0">
                  <a:pos x="T4" y="T5"/>
                </a:cxn>
                <a:cxn ang="0">
                  <a:pos x="T6" y="T7"/>
                </a:cxn>
                <a:cxn ang="0">
                  <a:pos x="T8" y="T9"/>
                </a:cxn>
              </a:cxnLst>
              <a:rect l="0" t="0" r="r" b="b"/>
              <a:pathLst>
                <a:path w="105" h="97">
                  <a:moveTo>
                    <a:pt x="0" y="0"/>
                  </a:moveTo>
                  <a:lnTo>
                    <a:pt x="105" y="0"/>
                  </a:lnTo>
                  <a:lnTo>
                    <a:pt x="8" y="97"/>
                  </a:lnTo>
                  <a:lnTo>
                    <a:pt x="0" y="97"/>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0" name="Freeform 849"/>
            <p:cNvSpPr>
              <a:spLocks noEditPoints="1"/>
            </p:cNvSpPr>
            <p:nvPr/>
          </p:nvSpPr>
          <p:spPr bwMode="auto">
            <a:xfrm>
              <a:off x="12740254" y="0"/>
              <a:ext cx="796925" cy="801688"/>
            </a:xfrm>
            <a:custGeom>
              <a:avLst/>
              <a:gdLst>
                <a:gd name="T0" fmla="*/ 343 w 502"/>
                <a:gd name="T1" fmla="*/ 191 h 505"/>
                <a:gd name="T2" fmla="*/ 330 w 502"/>
                <a:gd name="T3" fmla="*/ 204 h 505"/>
                <a:gd name="T4" fmla="*/ 233 w 502"/>
                <a:gd name="T5" fmla="*/ 301 h 505"/>
                <a:gd name="T6" fmla="*/ 220 w 502"/>
                <a:gd name="T7" fmla="*/ 314 h 505"/>
                <a:gd name="T8" fmla="*/ 157 w 502"/>
                <a:gd name="T9" fmla="*/ 443 h 505"/>
                <a:gd name="T10" fmla="*/ 251 w 502"/>
                <a:gd name="T11" fmla="*/ 463 h 505"/>
                <a:gd name="T12" fmla="*/ 290 w 502"/>
                <a:gd name="T13" fmla="*/ 461 h 505"/>
                <a:gd name="T14" fmla="*/ 377 w 502"/>
                <a:gd name="T15" fmla="*/ 422 h 505"/>
                <a:gd name="T16" fmla="*/ 440 w 502"/>
                <a:gd name="T17" fmla="*/ 348 h 505"/>
                <a:gd name="T18" fmla="*/ 461 w 502"/>
                <a:gd name="T19" fmla="*/ 254 h 505"/>
                <a:gd name="T20" fmla="*/ 440 w 502"/>
                <a:gd name="T21" fmla="*/ 160 h 505"/>
                <a:gd name="T22" fmla="*/ 251 w 502"/>
                <a:gd name="T23" fmla="*/ 42 h 505"/>
                <a:gd name="T24" fmla="*/ 146 w 502"/>
                <a:gd name="T25" fmla="*/ 71 h 505"/>
                <a:gd name="T26" fmla="*/ 70 w 502"/>
                <a:gd name="T27" fmla="*/ 147 h 505"/>
                <a:gd name="T28" fmla="*/ 42 w 502"/>
                <a:gd name="T29" fmla="*/ 254 h 505"/>
                <a:gd name="T30" fmla="*/ 63 w 502"/>
                <a:gd name="T31" fmla="*/ 346 h 505"/>
                <a:gd name="T32" fmla="*/ 159 w 502"/>
                <a:gd name="T33" fmla="*/ 314 h 505"/>
                <a:gd name="T34" fmla="*/ 172 w 502"/>
                <a:gd name="T35" fmla="*/ 301 h 505"/>
                <a:gd name="T36" fmla="*/ 277 w 502"/>
                <a:gd name="T37" fmla="*/ 199 h 505"/>
                <a:gd name="T38" fmla="*/ 290 w 502"/>
                <a:gd name="T39" fmla="*/ 186 h 505"/>
                <a:gd name="T40" fmla="*/ 340 w 502"/>
                <a:gd name="T41" fmla="*/ 63 h 505"/>
                <a:gd name="T42" fmla="*/ 272 w 502"/>
                <a:gd name="T43" fmla="*/ 45 h 505"/>
                <a:gd name="T44" fmla="*/ 251 w 502"/>
                <a:gd name="T45" fmla="*/ 0 h 505"/>
                <a:gd name="T46" fmla="*/ 290 w 502"/>
                <a:gd name="T47" fmla="*/ 3 h 505"/>
                <a:gd name="T48" fmla="*/ 400 w 502"/>
                <a:gd name="T49" fmla="*/ 50 h 505"/>
                <a:gd name="T50" fmla="*/ 476 w 502"/>
                <a:gd name="T51" fmla="*/ 136 h 505"/>
                <a:gd name="T52" fmla="*/ 502 w 502"/>
                <a:gd name="T53" fmla="*/ 254 h 505"/>
                <a:gd name="T54" fmla="*/ 476 w 502"/>
                <a:gd name="T55" fmla="*/ 369 h 505"/>
                <a:gd name="T56" fmla="*/ 400 w 502"/>
                <a:gd name="T57" fmla="*/ 458 h 505"/>
                <a:gd name="T58" fmla="*/ 290 w 502"/>
                <a:gd name="T59" fmla="*/ 503 h 505"/>
                <a:gd name="T60" fmla="*/ 251 w 502"/>
                <a:gd name="T61" fmla="*/ 505 h 505"/>
                <a:gd name="T62" fmla="*/ 141 w 502"/>
                <a:gd name="T63" fmla="*/ 479 h 505"/>
                <a:gd name="T64" fmla="*/ 55 w 502"/>
                <a:gd name="T65" fmla="*/ 411 h 505"/>
                <a:gd name="T66" fmla="*/ 5 w 502"/>
                <a:gd name="T67" fmla="*/ 312 h 505"/>
                <a:gd name="T68" fmla="*/ 5 w 502"/>
                <a:gd name="T69" fmla="*/ 196 h 505"/>
                <a:gd name="T70" fmla="*/ 55 w 502"/>
                <a:gd name="T71" fmla="*/ 94 h 505"/>
                <a:gd name="T72" fmla="*/ 141 w 502"/>
                <a:gd name="T73" fmla="*/ 26 h 505"/>
                <a:gd name="T74" fmla="*/ 251 w 502"/>
                <a:gd name="T75"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2" h="505">
                  <a:moveTo>
                    <a:pt x="413" y="120"/>
                  </a:moveTo>
                  <a:lnTo>
                    <a:pt x="343" y="191"/>
                  </a:lnTo>
                  <a:lnTo>
                    <a:pt x="337" y="199"/>
                  </a:lnTo>
                  <a:lnTo>
                    <a:pt x="330" y="204"/>
                  </a:lnTo>
                  <a:lnTo>
                    <a:pt x="290" y="244"/>
                  </a:lnTo>
                  <a:lnTo>
                    <a:pt x="233" y="301"/>
                  </a:lnTo>
                  <a:lnTo>
                    <a:pt x="225" y="309"/>
                  </a:lnTo>
                  <a:lnTo>
                    <a:pt x="220" y="314"/>
                  </a:lnTo>
                  <a:lnTo>
                    <a:pt x="118" y="416"/>
                  </a:lnTo>
                  <a:lnTo>
                    <a:pt x="157" y="443"/>
                  </a:lnTo>
                  <a:lnTo>
                    <a:pt x="201" y="458"/>
                  </a:lnTo>
                  <a:lnTo>
                    <a:pt x="251" y="463"/>
                  </a:lnTo>
                  <a:lnTo>
                    <a:pt x="272" y="463"/>
                  </a:lnTo>
                  <a:lnTo>
                    <a:pt x="290" y="461"/>
                  </a:lnTo>
                  <a:lnTo>
                    <a:pt x="337" y="445"/>
                  </a:lnTo>
                  <a:lnTo>
                    <a:pt x="377" y="422"/>
                  </a:lnTo>
                  <a:lnTo>
                    <a:pt x="413" y="388"/>
                  </a:lnTo>
                  <a:lnTo>
                    <a:pt x="440" y="348"/>
                  </a:lnTo>
                  <a:lnTo>
                    <a:pt x="455" y="304"/>
                  </a:lnTo>
                  <a:lnTo>
                    <a:pt x="461" y="254"/>
                  </a:lnTo>
                  <a:lnTo>
                    <a:pt x="455" y="204"/>
                  </a:lnTo>
                  <a:lnTo>
                    <a:pt x="440" y="160"/>
                  </a:lnTo>
                  <a:lnTo>
                    <a:pt x="413" y="120"/>
                  </a:lnTo>
                  <a:close/>
                  <a:moveTo>
                    <a:pt x="251" y="42"/>
                  </a:moveTo>
                  <a:lnTo>
                    <a:pt x="196" y="50"/>
                  </a:lnTo>
                  <a:lnTo>
                    <a:pt x="146" y="71"/>
                  </a:lnTo>
                  <a:lnTo>
                    <a:pt x="102" y="105"/>
                  </a:lnTo>
                  <a:lnTo>
                    <a:pt x="70" y="147"/>
                  </a:lnTo>
                  <a:lnTo>
                    <a:pt x="49" y="196"/>
                  </a:lnTo>
                  <a:lnTo>
                    <a:pt x="42" y="254"/>
                  </a:lnTo>
                  <a:lnTo>
                    <a:pt x="47" y="301"/>
                  </a:lnTo>
                  <a:lnTo>
                    <a:pt x="63" y="346"/>
                  </a:lnTo>
                  <a:lnTo>
                    <a:pt x="89" y="388"/>
                  </a:lnTo>
                  <a:lnTo>
                    <a:pt x="159" y="314"/>
                  </a:lnTo>
                  <a:lnTo>
                    <a:pt x="167" y="309"/>
                  </a:lnTo>
                  <a:lnTo>
                    <a:pt x="172" y="301"/>
                  </a:lnTo>
                  <a:lnTo>
                    <a:pt x="269" y="204"/>
                  </a:lnTo>
                  <a:lnTo>
                    <a:pt x="277" y="199"/>
                  </a:lnTo>
                  <a:lnTo>
                    <a:pt x="282" y="191"/>
                  </a:lnTo>
                  <a:lnTo>
                    <a:pt x="290" y="186"/>
                  </a:lnTo>
                  <a:lnTo>
                    <a:pt x="385" y="92"/>
                  </a:lnTo>
                  <a:lnTo>
                    <a:pt x="340" y="63"/>
                  </a:lnTo>
                  <a:lnTo>
                    <a:pt x="290" y="47"/>
                  </a:lnTo>
                  <a:lnTo>
                    <a:pt x="272" y="45"/>
                  </a:lnTo>
                  <a:lnTo>
                    <a:pt x="251" y="42"/>
                  </a:lnTo>
                  <a:close/>
                  <a:moveTo>
                    <a:pt x="251" y="0"/>
                  </a:moveTo>
                  <a:lnTo>
                    <a:pt x="272" y="3"/>
                  </a:lnTo>
                  <a:lnTo>
                    <a:pt x="290" y="3"/>
                  </a:lnTo>
                  <a:lnTo>
                    <a:pt x="348" y="21"/>
                  </a:lnTo>
                  <a:lnTo>
                    <a:pt x="400" y="50"/>
                  </a:lnTo>
                  <a:lnTo>
                    <a:pt x="442" y="89"/>
                  </a:lnTo>
                  <a:lnTo>
                    <a:pt x="476" y="136"/>
                  </a:lnTo>
                  <a:lnTo>
                    <a:pt x="497" y="191"/>
                  </a:lnTo>
                  <a:lnTo>
                    <a:pt x="502" y="254"/>
                  </a:lnTo>
                  <a:lnTo>
                    <a:pt x="497" y="314"/>
                  </a:lnTo>
                  <a:lnTo>
                    <a:pt x="476" y="369"/>
                  </a:lnTo>
                  <a:lnTo>
                    <a:pt x="442" y="419"/>
                  </a:lnTo>
                  <a:lnTo>
                    <a:pt x="400" y="458"/>
                  </a:lnTo>
                  <a:lnTo>
                    <a:pt x="348" y="487"/>
                  </a:lnTo>
                  <a:lnTo>
                    <a:pt x="290" y="503"/>
                  </a:lnTo>
                  <a:lnTo>
                    <a:pt x="272" y="505"/>
                  </a:lnTo>
                  <a:lnTo>
                    <a:pt x="251" y="505"/>
                  </a:lnTo>
                  <a:lnTo>
                    <a:pt x="193" y="500"/>
                  </a:lnTo>
                  <a:lnTo>
                    <a:pt x="141" y="479"/>
                  </a:lnTo>
                  <a:lnTo>
                    <a:pt x="94" y="450"/>
                  </a:lnTo>
                  <a:lnTo>
                    <a:pt x="55" y="411"/>
                  </a:lnTo>
                  <a:lnTo>
                    <a:pt x="23" y="364"/>
                  </a:lnTo>
                  <a:lnTo>
                    <a:pt x="5" y="312"/>
                  </a:lnTo>
                  <a:lnTo>
                    <a:pt x="0" y="254"/>
                  </a:lnTo>
                  <a:lnTo>
                    <a:pt x="5" y="196"/>
                  </a:lnTo>
                  <a:lnTo>
                    <a:pt x="23" y="141"/>
                  </a:lnTo>
                  <a:lnTo>
                    <a:pt x="55" y="94"/>
                  </a:lnTo>
                  <a:lnTo>
                    <a:pt x="94" y="58"/>
                  </a:lnTo>
                  <a:lnTo>
                    <a:pt x="141" y="26"/>
                  </a:lnTo>
                  <a:lnTo>
                    <a:pt x="193" y="8"/>
                  </a:lnTo>
                  <a:lnTo>
                    <a:pt x="25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1" name="Freeform 850"/>
            <p:cNvSpPr>
              <a:spLocks noEditPoints="1"/>
            </p:cNvSpPr>
            <p:nvPr/>
          </p:nvSpPr>
          <p:spPr bwMode="auto">
            <a:xfrm>
              <a:off x="19718904" y="603250"/>
              <a:ext cx="619125" cy="157163"/>
            </a:xfrm>
            <a:custGeom>
              <a:avLst/>
              <a:gdLst>
                <a:gd name="T0" fmla="*/ 89 w 390"/>
                <a:gd name="T1" fmla="*/ 39 h 99"/>
                <a:gd name="T2" fmla="*/ 76 w 390"/>
                <a:gd name="T3" fmla="*/ 57 h 99"/>
                <a:gd name="T4" fmla="*/ 314 w 390"/>
                <a:gd name="T5" fmla="*/ 57 h 99"/>
                <a:gd name="T6" fmla="*/ 301 w 390"/>
                <a:gd name="T7" fmla="*/ 39 h 99"/>
                <a:gd name="T8" fmla="*/ 89 w 390"/>
                <a:gd name="T9" fmla="*/ 39 h 99"/>
                <a:gd name="T10" fmla="*/ 73 w 390"/>
                <a:gd name="T11" fmla="*/ 0 h 99"/>
                <a:gd name="T12" fmla="*/ 118 w 390"/>
                <a:gd name="T13" fmla="*/ 0 h 99"/>
                <a:gd name="T14" fmla="*/ 107 w 390"/>
                <a:gd name="T15" fmla="*/ 13 h 99"/>
                <a:gd name="T16" fmla="*/ 283 w 390"/>
                <a:gd name="T17" fmla="*/ 13 h 99"/>
                <a:gd name="T18" fmla="*/ 272 w 390"/>
                <a:gd name="T19" fmla="*/ 0 h 99"/>
                <a:gd name="T20" fmla="*/ 317 w 390"/>
                <a:gd name="T21" fmla="*/ 0 h 99"/>
                <a:gd name="T22" fmla="*/ 390 w 390"/>
                <a:gd name="T23" fmla="*/ 99 h 99"/>
                <a:gd name="T24" fmla="*/ 346 w 390"/>
                <a:gd name="T25" fmla="*/ 99 h 99"/>
                <a:gd name="T26" fmla="*/ 333 w 390"/>
                <a:gd name="T27" fmla="*/ 83 h 99"/>
                <a:gd name="T28" fmla="*/ 55 w 390"/>
                <a:gd name="T29" fmla="*/ 83 h 99"/>
                <a:gd name="T30" fmla="*/ 45 w 390"/>
                <a:gd name="T31" fmla="*/ 99 h 99"/>
                <a:gd name="T32" fmla="*/ 0 w 390"/>
                <a:gd name="T33" fmla="*/ 99 h 99"/>
                <a:gd name="T34" fmla="*/ 73 w 390"/>
                <a:gd name="T3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99">
                  <a:moveTo>
                    <a:pt x="89" y="39"/>
                  </a:moveTo>
                  <a:lnTo>
                    <a:pt x="76" y="57"/>
                  </a:lnTo>
                  <a:lnTo>
                    <a:pt x="314" y="57"/>
                  </a:lnTo>
                  <a:lnTo>
                    <a:pt x="301" y="39"/>
                  </a:lnTo>
                  <a:lnTo>
                    <a:pt x="89" y="39"/>
                  </a:lnTo>
                  <a:close/>
                  <a:moveTo>
                    <a:pt x="73" y="0"/>
                  </a:moveTo>
                  <a:lnTo>
                    <a:pt x="118" y="0"/>
                  </a:lnTo>
                  <a:lnTo>
                    <a:pt x="107" y="13"/>
                  </a:lnTo>
                  <a:lnTo>
                    <a:pt x="283" y="13"/>
                  </a:lnTo>
                  <a:lnTo>
                    <a:pt x="272" y="0"/>
                  </a:lnTo>
                  <a:lnTo>
                    <a:pt x="317" y="0"/>
                  </a:lnTo>
                  <a:lnTo>
                    <a:pt x="390" y="99"/>
                  </a:lnTo>
                  <a:lnTo>
                    <a:pt x="346" y="99"/>
                  </a:lnTo>
                  <a:lnTo>
                    <a:pt x="333" y="83"/>
                  </a:lnTo>
                  <a:lnTo>
                    <a:pt x="55" y="83"/>
                  </a:lnTo>
                  <a:lnTo>
                    <a:pt x="45" y="99"/>
                  </a:lnTo>
                  <a:lnTo>
                    <a:pt x="0" y="99"/>
                  </a:lnTo>
                  <a:lnTo>
                    <a:pt x="7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2" name="Freeform 851"/>
            <p:cNvSpPr>
              <a:spLocks noEditPoints="1"/>
            </p:cNvSpPr>
            <p:nvPr/>
          </p:nvSpPr>
          <p:spPr bwMode="auto">
            <a:xfrm>
              <a:off x="19747479" y="0"/>
              <a:ext cx="569913" cy="585788"/>
            </a:xfrm>
            <a:custGeom>
              <a:avLst/>
              <a:gdLst>
                <a:gd name="T0" fmla="*/ 270 w 359"/>
                <a:gd name="T1" fmla="*/ 293 h 369"/>
                <a:gd name="T2" fmla="*/ 270 w 359"/>
                <a:gd name="T3" fmla="*/ 325 h 369"/>
                <a:gd name="T4" fmla="*/ 333 w 359"/>
                <a:gd name="T5" fmla="*/ 325 h 369"/>
                <a:gd name="T6" fmla="*/ 333 w 359"/>
                <a:gd name="T7" fmla="*/ 293 h 369"/>
                <a:gd name="T8" fmla="*/ 270 w 359"/>
                <a:gd name="T9" fmla="*/ 293 h 369"/>
                <a:gd name="T10" fmla="*/ 29 w 359"/>
                <a:gd name="T11" fmla="*/ 293 h 369"/>
                <a:gd name="T12" fmla="*/ 29 w 359"/>
                <a:gd name="T13" fmla="*/ 325 h 369"/>
                <a:gd name="T14" fmla="*/ 92 w 359"/>
                <a:gd name="T15" fmla="*/ 325 h 369"/>
                <a:gd name="T16" fmla="*/ 92 w 359"/>
                <a:gd name="T17" fmla="*/ 293 h 369"/>
                <a:gd name="T18" fmla="*/ 29 w 359"/>
                <a:gd name="T19" fmla="*/ 293 h 369"/>
                <a:gd name="T20" fmla="*/ 29 w 359"/>
                <a:gd name="T21" fmla="*/ 79 h 369"/>
                <a:gd name="T22" fmla="*/ 29 w 359"/>
                <a:gd name="T23" fmla="*/ 259 h 369"/>
                <a:gd name="T24" fmla="*/ 333 w 359"/>
                <a:gd name="T25" fmla="*/ 259 h 369"/>
                <a:gd name="T26" fmla="*/ 333 w 359"/>
                <a:gd name="T27" fmla="*/ 79 h 369"/>
                <a:gd name="T28" fmla="*/ 29 w 359"/>
                <a:gd name="T29" fmla="*/ 79 h 369"/>
                <a:gd name="T30" fmla="*/ 76 w 359"/>
                <a:gd name="T31" fmla="*/ 26 h 369"/>
                <a:gd name="T32" fmla="*/ 76 w 359"/>
                <a:gd name="T33" fmla="*/ 50 h 369"/>
                <a:gd name="T34" fmla="*/ 286 w 359"/>
                <a:gd name="T35" fmla="*/ 50 h 369"/>
                <a:gd name="T36" fmla="*/ 286 w 359"/>
                <a:gd name="T37" fmla="*/ 26 h 369"/>
                <a:gd name="T38" fmla="*/ 76 w 359"/>
                <a:gd name="T39" fmla="*/ 26 h 369"/>
                <a:gd name="T40" fmla="*/ 0 w 359"/>
                <a:gd name="T41" fmla="*/ 0 h 369"/>
                <a:gd name="T42" fmla="*/ 359 w 359"/>
                <a:gd name="T43" fmla="*/ 0 h 369"/>
                <a:gd name="T44" fmla="*/ 359 w 359"/>
                <a:gd name="T45" fmla="*/ 369 h 369"/>
                <a:gd name="T46" fmla="*/ 0 w 359"/>
                <a:gd name="T47" fmla="*/ 369 h 369"/>
                <a:gd name="T48" fmla="*/ 0 w 359"/>
                <a:gd name="T4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369">
                  <a:moveTo>
                    <a:pt x="270" y="293"/>
                  </a:moveTo>
                  <a:lnTo>
                    <a:pt x="270" y="325"/>
                  </a:lnTo>
                  <a:lnTo>
                    <a:pt x="333" y="325"/>
                  </a:lnTo>
                  <a:lnTo>
                    <a:pt x="333" y="293"/>
                  </a:lnTo>
                  <a:lnTo>
                    <a:pt x="270" y="293"/>
                  </a:lnTo>
                  <a:close/>
                  <a:moveTo>
                    <a:pt x="29" y="293"/>
                  </a:moveTo>
                  <a:lnTo>
                    <a:pt x="29" y="325"/>
                  </a:lnTo>
                  <a:lnTo>
                    <a:pt x="92" y="325"/>
                  </a:lnTo>
                  <a:lnTo>
                    <a:pt x="92" y="293"/>
                  </a:lnTo>
                  <a:lnTo>
                    <a:pt x="29" y="293"/>
                  </a:lnTo>
                  <a:close/>
                  <a:moveTo>
                    <a:pt x="29" y="79"/>
                  </a:moveTo>
                  <a:lnTo>
                    <a:pt x="29" y="259"/>
                  </a:lnTo>
                  <a:lnTo>
                    <a:pt x="333" y="259"/>
                  </a:lnTo>
                  <a:lnTo>
                    <a:pt x="333" y="79"/>
                  </a:lnTo>
                  <a:lnTo>
                    <a:pt x="29" y="79"/>
                  </a:lnTo>
                  <a:close/>
                  <a:moveTo>
                    <a:pt x="76" y="26"/>
                  </a:moveTo>
                  <a:lnTo>
                    <a:pt x="76" y="50"/>
                  </a:lnTo>
                  <a:lnTo>
                    <a:pt x="286" y="50"/>
                  </a:lnTo>
                  <a:lnTo>
                    <a:pt x="286" y="26"/>
                  </a:lnTo>
                  <a:lnTo>
                    <a:pt x="76" y="26"/>
                  </a:lnTo>
                  <a:close/>
                  <a:moveTo>
                    <a:pt x="0" y="0"/>
                  </a:moveTo>
                  <a:lnTo>
                    <a:pt x="359" y="0"/>
                  </a:lnTo>
                  <a:lnTo>
                    <a:pt x="359" y="369"/>
                  </a:lnTo>
                  <a:lnTo>
                    <a:pt x="0" y="369"/>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3" name="Freeform 852"/>
            <p:cNvSpPr/>
            <p:nvPr/>
          </p:nvSpPr>
          <p:spPr bwMode="auto">
            <a:xfrm>
              <a:off x="21273067" y="3271838"/>
              <a:ext cx="166688" cy="153988"/>
            </a:xfrm>
            <a:custGeom>
              <a:avLst/>
              <a:gdLst>
                <a:gd name="T0" fmla="*/ 74 w 105"/>
                <a:gd name="T1" fmla="*/ 0 h 97"/>
                <a:gd name="T2" fmla="*/ 79 w 105"/>
                <a:gd name="T3" fmla="*/ 8 h 97"/>
                <a:gd name="T4" fmla="*/ 87 w 105"/>
                <a:gd name="T5" fmla="*/ 15 h 97"/>
                <a:gd name="T6" fmla="*/ 95 w 105"/>
                <a:gd name="T7" fmla="*/ 18 h 97"/>
                <a:gd name="T8" fmla="*/ 105 w 105"/>
                <a:gd name="T9" fmla="*/ 21 h 97"/>
                <a:gd name="T10" fmla="*/ 48 w 105"/>
                <a:gd name="T11" fmla="*/ 97 h 97"/>
                <a:gd name="T12" fmla="*/ 0 w 105"/>
                <a:gd name="T13" fmla="*/ 97 h 97"/>
                <a:gd name="T14" fmla="*/ 74 w 105"/>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7">
                  <a:moveTo>
                    <a:pt x="74" y="0"/>
                  </a:moveTo>
                  <a:lnTo>
                    <a:pt x="79" y="8"/>
                  </a:lnTo>
                  <a:lnTo>
                    <a:pt x="87" y="15"/>
                  </a:lnTo>
                  <a:lnTo>
                    <a:pt x="95" y="18"/>
                  </a:lnTo>
                  <a:lnTo>
                    <a:pt x="105" y="21"/>
                  </a:lnTo>
                  <a:lnTo>
                    <a:pt x="48" y="97"/>
                  </a:lnTo>
                  <a:lnTo>
                    <a:pt x="0" y="97"/>
                  </a:lnTo>
                  <a:lnTo>
                    <a:pt x="7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4" name="Freeform 853"/>
            <p:cNvSpPr/>
            <p:nvPr/>
          </p:nvSpPr>
          <p:spPr bwMode="auto">
            <a:xfrm>
              <a:off x="21406417" y="3200400"/>
              <a:ext cx="84138" cy="87313"/>
            </a:xfrm>
            <a:custGeom>
              <a:avLst/>
              <a:gdLst>
                <a:gd name="T0" fmla="*/ 26 w 53"/>
                <a:gd name="T1" fmla="*/ 0 h 55"/>
                <a:gd name="T2" fmla="*/ 34 w 53"/>
                <a:gd name="T3" fmla="*/ 0 h 55"/>
                <a:gd name="T4" fmla="*/ 42 w 53"/>
                <a:gd name="T5" fmla="*/ 5 h 55"/>
                <a:gd name="T6" fmla="*/ 50 w 53"/>
                <a:gd name="T7" fmla="*/ 13 h 55"/>
                <a:gd name="T8" fmla="*/ 53 w 53"/>
                <a:gd name="T9" fmla="*/ 21 h 55"/>
                <a:gd name="T10" fmla="*/ 53 w 53"/>
                <a:gd name="T11" fmla="*/ 26 h 55"/>
                <a:gd name="T12" fmla="*/ 53 w 53"/>
                <a:gd name="T13" fmla="*/ 26 h 55"/>
                <a:gd name="T14" fmla="*/ 53 w 53"/>
                <a:gd name="T15" fmla="*/ 37 h 55"/>
                <a:gd name="T16" fmla="*/ 47 w 53"/>
                <a:gd name="T17" fmla="*/ 45 h 55"/>
                <a:gd name="T18" fmla="*/ 42 w 53"/>
                <a:gd name="T19" fmla="*/ 50 h 55"/>
                <a:gd name="T20" fmla="*/ 32 w 53"/>
                <a:gd name="T21" fmla="*/ 53 h 55"/>
                <a:gd name="T22" fmla="*/ 29 w 53"/>
                <a:gd name="T23" fmla="*/ 55 h 55"/>
                <a:gd name="T24" fmla="*/ 26 w 53"/>
                <a:gd name="T25" fmla="*/ 55 h 55"/>
                <a:gd name="T26" fmla="*/ 19 w 53"/>
                <a:gd name="T27" fmla="*/ 53 h 55"/>
                <a:gd name="T28" fmla="*/ 11 w 53"/>
                <a:gd name="T29" fmla="*/ 50 h 55"/>
                <a:gd name="T30" fmla="*/ 3 w 53"/>
                <a:gd name="T31" fmla="*/ 42 h 55"/>
                <a:gd name="T32" fmla="*/ 0 w 53"/>
                <a:gd name="T33" fmla="*/ 34 h 55"/>
                <a:gd name="T34" fmla="*/ 0 w 53"/>
                <a:gd name="T35" fmla="*/ 32 h 55"/>
                <a:gd name="T36" fmla="*/ 0 w 53"/>
                <a:gd name="T37" fmla="*/ 24 h 55"/>
                <a:gd name="T38" fmla="*/ 3 w 53"/>
                <a:gd name="T39" fmla="*/ 16 h 55"/>
                <a:gd name="T40" fmla="*/ 5 w 53"/>
                <a:gd name="T41" fmla="*/ 8 h 55"/>
                <a:gd name="T42" fmla="*/ 13 w 53"/>
                <a:gd name="T43" fmla="*/ 3 h 55"/>
                <a:gd name="T44" fmla="*/ 21 w 53"/>
                <a:gd name="T45" fmla="*/ 0 h 55"/>
                <a:gd name="T46" fmla="*/ 26 w 53"/>
                <a:gd name="T4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55">
                  <a:moveTo>
                    <a:pt x="26" y="0"/>
                  </a:moveTo>
                  <a:lnTo>
                    <a:pt x="34" y="0"/>
                  </a:lnTo>
                  <a:lnTo>
                    <a:pt x="42" y="5"/>
                  </a:lnTo>
                  <a:lnTo>
                    <a:pt x="50" y="13"/>
                  </a:lnTo>
                  <a:lnTo>
                    <a:pt x="53" y="21"/>
                  </a:lnTo>
                  <a:lnTo>
                    <a:pt x="53" y="26"/>
                  </a:lnTo>
                  <a:lnTo>
                    <a:pt x="53" y="26"/>
                  </a:lnTo>
                  <a:lnTo>
                    <a:pt x="53" y="37"/>
                  </a:lnTo>
                  <a:lnTo>
                    <a:pt x="47" y="45"/>
                  </a:lnTo>
                  <a:lnTo>
                    <a:pt x="42" y="50"/>
                  </a:lnTo>
                  <a:lnTo>
                    <a:pt x="32" y="53"/>
                  </a:lnTo>
                  <a:lnTo>
                    <a:pt x="29" y="55"/>
                  </a:lnTo>
                  <a:lnTo>
                    <a:pt x="26" y="55"/>
                  </a:lnTo>
                  <a:lnTo>
                    <a:pt x="19" y="53"/>
                  </a:lnTo>
                  <a:lnTo>
                    <a:pt x="11" y="50"/>
                  </a:lnTo>
                  <a:lnTo>
                    <a:pt x="3" y="42"/>
                  </a:lnTo>
                  <a:lnTo>
                    <a:pt x="0" y="34"/>
                  </a:lnTo>
                  <a:lnTo>
                    <a:pt x="0" y="32"/>
                  </a:lnTo>
                  <a:lnTo>
                    <a:pt x="0" y="24"/>
                  </a:lnTo>
                  <a:lnTo>
                    <a:pt x="3" y="16"/>
                  </a:lnTo>
                  <a:lnTo>
                    <a:pt x="5" y="8"/>
                  </a:lnTo>
                  <a:lnTo>
                    <a:pt x="13" y="3"/>
                  </a:lnTo>
                  <a:lnTo>
                    <a:pt x="21" y="0"/>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5" name="Freeform 854"/>
            <p:cNvSpPr/>
            <p:nvPr/>
          </p:nvSpPr>
          <p:spPr bwMode="auto">
            <a:xfrm>
              <a:off x="21565167" y="3271838"/>
              <a:ext cx="165100" cy="153988"/>
            </a:xfrm>
            <a:custGeom>
              <a:avLst/>
              <a:gdLst>
                <a:gd name="T0" fmla="*/ 31 w 104"/>
                <a:gd name="T1" fmla="*/ 0 h 97"/>
                <a:gd name="T2" fmla="*/ 104 w 104"/>
                <a:gd name="T3" fmla="*/ 97 h 97"/>
                <a:gd name="T4" fmla="*/ 57 w 104"/>
                <a:gd name="T5" fmla="*/ 97 h 97"/>
                <a:gd name="T6" fmla="*/ 0 w 104"/>
                <a:gd name="T7" fmla="*/ 21 h 97"/>
                <a:gd name="T8" fmla="*/ 10 w 104"/>
                <a:gd name="T9" fmla="*/ 18 h 97"/>
                <a:gd name="T10" fmla="*/ 18 w 104"/>
                <a:gd name="T11" fmla="*/ 15 h 97"/>
                <a:gd name="T12" fmla="*/ 26 w 104"/>
                <a:gd name="T13" fmla="*/ 8 h 97"/>
                <a:gd name="T14" fmla="*/ 31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31" y="0"/>
                  </a:moveTo>
                  <a:lnTo>
                    <a:pt x="104" y="97"/>
                  </a:lnTo>
                  <a:lnTo>
                    <a:pt x="57" y="97"/>
                  </a:lnTo>
                  <a:lnTo>
                    <a:pt x="0" y="21"/>
                  </a:lnTo>
                  <a:lnTo>
                    <a:pt x="10" y="18"/>
                  </a:lnTo>
                  <a:lnTo>
                    <a:pt x="18" y="15"/>
                  </a:lnTo>
                  <a:lnTo>
                    <a:pt x="26" y="8"/>
                  </a:lnTo>
                  <a:lnTo>
                    <a:pt x="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6" name="Freeform 855"/>
            <p:cNvSpPr/>
            <p:nvPr/>
          </p:nvSpPr>
          <p:spPr bwMode="auto">
            <a:xfrm>
              <a:off x="21511192" y="3200400"/>
              <a:ext cx="87313" cy="87313"/>
            </a:xfrm>
            <a:custGeom>
              <a:avLst/>
              <a:gdLst>
                <a:gd name="T0" fmla="*/ 28 w 55"/>
                <a:gd name="T1" fmla="*/ 0 h 55"/>
                <a:gd name="T2" fmla="*/ 34 w 55"/>
                <a:gd name="T3" fmla="*/ 0 h 55"/>
                <a:gd name="T4" fmla="*/ 42 w 55"/>
                <a:gd name="T5" fmla="*/ 3 h 55"/>
                <a:gd name="T6" fmla="*/ 47 w 55"/>
                <a:gd name="T7" fmla="*/ 8 h 55"/>
                <a:gd name="T8" fmla="*/ 52 w 55"/>
                <a:gd name="T9" fmla="*/ 16 h 55"/>
                <a:gd name="T10" fmla="*/ 55 w 55"/>
                <a:gd name="T11" fmla="*/ 24 h 55"/>
                <a:gd name="T12" fmla="*/ 55 w 55"/>
                <a:gd name="T13" fmla="*/ 32 h 55"/>
                <a:gd name="T14" fmla="*/ 55 w 55"/>
                <a:gd name="T15" fmla="*/ 34 h 55"/>
                <a:gd name="T16" fmla="*/ 49 w 55"/>
                <a:gd name="T17" fmla="*/ 42 h 55"/>
                <a:gd name="T18" fmla="*/ 44 w 55"/>
                <a:gd name="T19" fmla="*/ 50 h 55"/>
                <a:gd name="T20" fmla="*/ 36 w 55"/>
                <a:gd name="T21" fmla="*/ 53 h 55"/>
                <a:gd name="T22" fmla="*/ 28 w 55"/>
                <a:gd name="T23" fmla="*/ 55 h 55"/>
                <a:gd name="T24" fmla="*/ 23 w 55"/>
                <a:gd name="T25" fmla="*/ 55 h 55"/>
                <a:gd name="T26" fmla="*/ 21 w 55"/>
                <a:gd name="T27" fmla="*/ 53 h 55"/>
                <a:gd name="T28" fmla="*/ 13 w 55"/>
                <a:gd name="T29" fmla="*/ 50 h 55"/>
                <a:gd name="T30" fmla="*/ 5 w 55"/>
                <a:gd name="T31" fmla="*/ 45 h 55"/>
                <a:gd name="T32" fmla="*/ 2 w 55"/>
                <a:gd name="T33" fmla="*/ 37 h 55"/>
                <a:gd name="T34" fmla="*/ 0 w 55"/>
                <a:gd name="T35" fmla="*/ 26 h 55"/>
                <a:gd name="T36" fmla="*/ 0 w 55"/>
                <a:gd name="T37" fmla="*/ 26 h 55"/>
                <a:gd name="T38" fmla="*/ 0 w 55"/>
                <a:gd name="T39" fmla="*/ 21 h 55"/>
                <a:gd name="T40" fmla="*/ 5 w 55"/>
                <a:gd name="T41" fmla="*/ 13 h 55"/>
                <a:gd name="T42" fmla="*/ 10 w 55"/>
                <a:gd name="T43" fmla="*/ 5 h 55"/>
                <a:gd name="T44" fmla="*/ 18 w 55"/>
                <a:gd name="T45" fmla="*/ 0 h 55"/>
                <a:gd name="T46" fmla="*/ 28 w 55"/>
                <a:gd name="T4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5">
                  <a:moveTo>
                    <a:pt x="28" y="0"/>
                  </a:moveTo>
                  <a:lnTo>
                    <a:pt x="34" y="0"/>
                  </a:lnTo>
                  <a:lnTo>
                    <a:pt x="42" y="3"/>
                  </a:lnTo>
                  <a:lnTo>
                    <a:pt x="47" y="8"/>
                  </a:lnTo>
                  <a:lnTo>
                    <a:pt x="52" y="16"/>
                  </a:lnTo>
                  <a:lnTo>
                    <a:pt x="55" y="24"/>
                  </a:lnTo>
                  <a:lnTo>
                    <a:pt x="55" y="32"/>
                  </a:lnTo>
                  <a:lnTo>
                    <a:pt x="55" y="34"/>
                  </a:lnTo>
                  <a:lnTo>
                    <a:pt x="49" y="42"/>
                  </a:lnTo>
                  <a:lnTo>
                    <a:pt x="44" y="50"/>
                  </a:lnTo>
                  <a:lnTo>
                    <a:pt x="36" y="53"/>
                  </a:lnTo>
                  <a:lnTo>
                    <a:pt x="28" y="55"/>
                  </a:lnTo>
                  <a:lnTo>
                    <a:pt x="23" y="55"/>
                  </a:lnTo>
                  <a:lnTo>
                    <a:pt x="21" y="53"/>
                  </a:lnTo>
                  <a:lnTo>
                    <a:pt x="13" y="50"/>
                  </a:lnTo>
                  <a:lnTo>
                    <a:pt x="5" y="45"/>
                  </a:lnTo>
                  <a:lnTo>
                    <a:pt x="2" y="37"/>
                  </a:lnTo>
                  <a:lnTo>
                    <a:pt x="0" y="26"/>
                  </a:lnTo>
                  <a:lnTo>
                    <a:pt x="0" y="26"/>
                  </a:lnTo>
                  <a:lnTo>
                    <a:pt x="0" y="21"/>
                  </a:lnTo>
                  <a:lnTo>
                    <a:pt x="5" y="13"/>
                  </a:lnTo>
                  <a:lnTo>
                    <a:pt x="10" y="5"/>
                  </a:lnTo>
                  <a:lnTo>
                    <a:pt x="18" y="0"/>
                  </a:lnTo>
                  <a:lnTo>
                    <a:pt x="2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7" name="Freeform 856"/>
            <p:cNvSpPr/>
            <p:nvPr/>
          </p:nvSpPr>
          <p:spPr bwMode="auto">
            <a:xfrm>
              <a:off x="21198454" y="3441700"/>
              <a:ext cx="608013" cy="303213"/>
            </a:xfrm>
            <a:custGeom>
              <a:avLst/>
              <a:gdLst>
                <a:gd name="T0" fmla="*/ 0 w 383"/>
                <a:gd name="T1" fmla="*/ 0 h 191"/>
                <a:gd name="T2" fmla="*/ 383 w 383"/>
                <a:gd name="T3" fmla="*/ 0 h 191"/>
                <a:gd name="T4" fmla="*/ 333 w 383"/>
                <a:gd name="T5" fmla="*/ 191 h 191"/>
                <a:gd name="T6" fmla="*/ 50 w 383"/>
                <a:gd name="T7" fmla="*/ 191 h 191"/>
                <a:gd name="T8" fmla="*/ 0 w 383"/>
                <a:gd name="T9" fmla="*/ 0 h 191"/>
              </a:gdLst>
              <a:ahLst/>
              <a:cxnLst>
                <a:cxn ang="0">
                  <a:pos x="T0" y="T1"/>
                </a:cxn>
                <a:cxn ang="0">
                  <a:pos x="T2" y="T3"/>
                </a:cxn>
                <a:cxn ang="0">
                  <a:pos x="T4" y="T5"/>
                </a:cxn>
                <a:cxn ang="0">
                  <a:pos x="T6" y="T7"/>
                </a:cxn>
                <a:cxn ang="0">
                  <a:pos x="T8" y="T9"/>
                </a:cxn>
              </a:cxnLst>
              <a:rect l="0" t="0" r="r" b="b"/>
              <a:pathLst>
                <a:path w="383" h="191">
                  <a:moveTo>
                    <a:pt x="0" y="0"/>
                  </a:moveTo>
                  <a:lnTo>
                    <a:pt x="383" y="0"/>
                  </a:lnTo>
                  <a:lnTo>
                    <a:pt x="333" y="191"/>
                  </a:lnTo>
                  <a:lnTo>
                    <a:pt x="50" y="191"/>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8" name="Freeform 857"/>
            <p:cNvSpPr/>
            <p:nvPr/>
          </p:nvSpPr>
          <p:spPr bwMode="auto">
            <a:xfrm>
              <a:off x="17266217" y="1171575"/>
              <a:ext cx="619125" cy="163513"/>
            </a:xfrm>
            <a:custGeom>
              <a:avLst/>
              <a:gdLst>
                <a:gd name="T0" fmla="*/ 0 w 390"/>
                <a:gd name="T1" fmla="*/ 0 h 103"/>
                <a:gd name="T2" fmla="*/ 136 w 390"/>
                <a:gd name="T3" fmla="*/ 0 h 103"/>
                <a:gd name="T4" fmla="*/ 136 w 390"/>
                <a:gd name="T5" fmla="*/ 53 h 103"/>
                <a:gd name="T6" fmla="*/ 254 w 390"/>
                <a:gd name="T7" fmla="*/ 53 h 103"/>
                <a:gd name="T8" fmla="*/ 254 w 390"/>
                <a:gd name="T9" fmla="*/ 0 h 103"/>
                <a:gd name="T10" fmla="*/ 390 w 390"/>
                <a:gd name="T11" fmla="*/ 0 h 103"/>
                <a:gd name="T12" fmla="*/ 390 w 390"/>
                <a:gd name="T13" fmla="*/ 103 h 103"/>
                <a:gd name="T14" fmla="*/ 0 w 390"/>
                <a:gd name="T15" fmla="*/ 103 h 103"/>
                <a:gd name="T16" fmla="*/ 0 w 390"/>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03">
                  <a:moveTo>
                    <a:pt x="0" y="0"/>
                  </a:moveTo>
                  <a:lnTo>
                    <a:pt x="136" y="0"/>
                  </a:lnTo>
                  <a:lnTo>
                    <a:pt x="136" y="53"/>
                  </a:lnTo>
                  <a:lnTo>
                    <a:pt x="254" y="53"/>
                  </a:lnTo>
                  <a:lnTo>
                    <a:pt x="254" y="0"/>
                  </a:lnTo>
                  <a:lnTo>
                    <a:pt x="390" y="0"/>
                  </a:lnTo>
                  <a:lnTo>
                    <a:pt x="390" y="103"/>
                  </a:lnTo>
                  <a:lnTo>
                    <a:pt x="0" y="10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49" name="Rectangle 858"/>
            <p:cNvSpPr>
              <a:spLocks noChangeArrowheads="1"/>
            </p:cNvSpPr>
            <p:nvPr/>
          </p:nvSpPr>
          <p:spPr bwMode="auto">
            <a:xfrm>
              <a:off x="17515454" y="1171575"/>
              <a:ext cx="117475"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0" name="Freeform 859"/>
            <p:cNvSpPr>
              <a:spLocks noEditPoints="1"/>
            </p:cNvSpPr>
            <p:nvPr/>
          </p:nvSpPr>
          <p:spPr bwMode="auto">
            <a:xfrm>
              <a:off x="17266217" y="814388"/>
              <a:ext cx="619125" cy="323850"/>
            </a:xfrm>
            <a:custGeom>
              <a:avLst/>
              <a:gdLst>
                <a:gd name="T0" fmla="*/ 134 w 390"/>
                <a:gd name="T1" fmla="*/ 34 h 204"/>
                <a:gd name="T2" fmla="*/ 134 w 390"/>
                <a:gd name="T3" fmla="*/ 74 h 204"/>
                <a:gd name="T4" fmla="*/ 257 w 390"/>
                <a:gd name="T5" fmla="*/ 74 h 204"/>
                <a:gd name="T6" fmla="*/ 257 w 390"/>
                <a:gd name="T7" fmla="*/ 34 h 204"/>
                <a:gd name="T8" fmla="*/ 134 w 390"/>
                <a:gd name="T9" fmla="*/ 34 h 204"/>
                <a:gd name="T10" fmla="*/ 100 w 390"/>
                <a:gd name="T11" fmla="*/ 0 h 204"/>
                <a:gd name="T12" fmla="*/ 291 w 390"/>
                <a:gd name="T13" fmla="*/ 0 h 204"/>
                <a:gd name="T14" fmla="*/ 291 w 390"/>
                <a:gd name="T15" fmla="*/ 74 h 204"/>
                <a:gd name="T16" fmla="*/ 390 w 390"/>
                <a:gd name="T17" fmla="*/ 74 h 204"/>
                <a:gd name="T18" fmla="*/ 390 w 390"/>
                <a:gd name="T19" fmla="*/ 204 h 204"/>
                <a:gd name="T20" fmla="*/ 0 w 390"/>
                <a:gd name="T21" fmla="*/ 204 h 204"/>
                <a:gd name="T22" fmla="*/ 0 w 390"/>
                <a:gd name="T23" fmla="*/ 74 h 204"/>
                <a:gd name="T24" fmla="*/ 100 w 390"/>
                <a:gd name="T25" fmla="*/ 74 h 204"/>
                <a:gd name="T26" fmla="*/ 100 w 390"/>
                <a:gd name="T2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204">
                  <a:moveTo>
                    <a:pt x="134" y="34"/>
                  </a:moveTo>
                  <a:lnTo>
                    <a:pt x="134" y="74"/>
                  </a:lnTo>
                  <a:lnTo>
                    <a:pt x="257" y="74"/>
                  </a:lnTo>
                  <a:lnTo>
                    <a:pt x="257" y="34"/>
                  </a:lnTo>
                  <a:lnTo>
                    <a:pt x="134" y="34"/>
                  </a:lnTo>
                  <a:close/>
                  <a:moveTo>
                    <a:pt x="100" y="0"/>
                  </a:moveTo>
                  <a:lnTo>
                    <a:pt x="291" y="0"/>
                  </a:lnTo>
                  <a:lnTo>
                    <a:pt x="291" y="74"/>
                  </a:lnTo>
                  <a:lnTo>
                    <a:pt x="390" y="74"/>
                  </a:lnTo>
                  <a:lnTo>
                    <a:pt x="390" y="204"/>
                  </a:lnTo>
                  <a:lnTo>
                    <a:pt x="0" y="204"/>
                  </a:lnTo>
                  <a:lnTo>
                    <a:pt x="0" y="74"/>
                  </a:lnTo>
                  <a:lnTo>
                    <a:pt x="100" y="74"/>
                  </a:lnTo>
                  <a:lnTo>
                    <a:pt x="10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1" name="Rectangle 860"/>
            <p:cNvSpPr>
              <a:spLocks noChangeArrowheads="1"/>
            </p:cNvSpPr>
            <p:nvPr/>
          </p:nvSpPr>
          <p:spPr bwMode="auto">
            <a:xfrm>
              <a:off x="17923442" y="0"/>
              <a:ext cx="731838" cy="873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2" name="Freeform 861"/>
            <p:cNvSpPr>
              <a:spLocks noEditPoints="1"/>
            </p:cNvSpPr>
            <p:nvPr/>
          </p:nvSpPr>
          <p:spPr bwMode="auto">
            <a:xfrm>
              <a:off x="17923442" y="174625"/>
              <a:ext cx="731838" cy="295275"/>
            </a:xfrm>
            <a:custGeom>
              <a:avLst/>
              <a:gdLst>
                <a:gd name="T0" fmla="*/ 390 w 461"/>
                <a:gd name="T1" fmla="*/ 92 h 186"/>
                <a:gd name="T2" fmla="*/ 390 w 461"/>
                <a:gd name="T3" fmla="*/ 92 h 186"/>
                <a:gd name="T4" fmla="*/ 356 w 461"/>
                <a:gd name="T5" fmla="*/ 126 h 186"/>
                <a:gd name="T6" fmla="*/ 390 w 461"/>
                <a:gd name="T7" fmla="*/ 160 h 186"/>
                <a:gd name="T8" fmla="*/ 390 w 461"/>
                <a:gd name="T9" fmla="*/ 160 h 186"/>
                <a:gd name="T10" fmla="*/ 424 w 461"/>
                <a:gd name="T11" fmla="*/ 126 h 186"/>
                <a:gd name="T12" fmla="*/ 390 w 461"/>
                <a:gd name="T13" fmla="*/ 92 h 186"/>
                <a:gd name="T14" fmla="*/ 0 w 461"/>
                <a:gd name="T15" fmla="*/ 0 h 186"/>
                <a:gd name="T16" fmla="*/ 461 w 461"/>
                <a:gd name="T17" fmla="*/ 0 h 186"/>
                <a:gd name="T18" fmla="*/ 461 w 461"/>
                <a:gd name="T19" fmla="*/ 186 h 186"/>
                <a:gd name="T20" fmla="*/ 0 w 461"/>
                <a:gd name="T21" fmla="*/ 186 h 186"/>
                <a:gd name="T22" fmla="*/ 0 w 461"/>
                <a:gd name="T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1" h="186">
                  <a:moveTo>
                    <a:pt x="390" y="92"/>
                  </a:moveTo>
                  <a:lnTo>
                    <a:pt x="390" y="92"/>
                  </a:lnTo>
                  <a:lnTo>
                    <a:pt x="356" y="126"/>
                  </a:lnTo>
                  <a:lnTo>
                    <a:pt x="390" y="160"/>
                  </a:lnTo>
                  <a:lnTo>
                    <a:pt x="390" y="160"/>
                  </a:lnTo>
                  <a:lnTo>
                    <a:pt x="424" y="126"/>
                  </a:lnTo>
                  <a:lnTo>
                    <a:pt x="390" y="92"/>
                  </a:lnTo>
                  <a:close/>
                  <a:moveTo>
                    <a:pt x="0" y="0"/>
                  </a:moveTo>
                  <a:lnTo>
                    <a:pt x="461" y="0"/>
                  </a:lnTo>
                  <a:lnTo>
                    <a:pt x="461" y="186"/>
                  </a:lnTo>
                  <a:lnTo>
                    <a:pt x="0" y="186"/>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3" name="Freeform 862"/>
            <p:cNvSpPr>
              <a:spLocks noEditPoints="1"/>
            </p:cNvSpPr>
            <p:nvPr/>
          </p:nvSpPr>
          <p:spPr bwMode="auto">
            <a:xfrm>
              <a:off x="14235679" y="2801938"/>
              <a:ext cx="682625" cy="423863"/>
            </a:xfrm>
            <a:custGeom>
              <a:avLst/>
              <a:gdLst>
                <a:gd name="T0" fmla="*/ 301 w 430"/>
                <a:gd name="T1" fmla="*/ 186 h 267"/>
                <a:gd name="T2" fmla="*/ 301 w 430"/>
                <a:gd name="T3" fmla="*/ 238 h 267"/>
                <a:gd name="T4" fmla="*/ 375 w 430"/>
                <a:gd name="T5" fmla="*/ 238 h 267"/>
                <a:gd name="T6" fmla="*/ 375 w 430"/>
                <a:gd name="T7" fmla="*/ 186 h 267"/>
                <a:gd name="T8" fmla="*/ 301 w 430"/>
                <a:gd name="T9" fmla="*/ 186 h 267"/>
                <a:gd name="T10" fmla="*/ 178 w 430"/>
                <a:gd name="T11" fmla="*/ 186 h 267"/>
                <a:gd name="T12" fmla="*/ 178 w 430"/>
                <a:gd name="T13" fmla="*/ 238 h 267"/>
                <a:gd name="T14" fmla="*/ 252 w 430"/>
                <a:gd name="T15" fmla="*/ 238 h 267"/>
                <a:gd name="T16" fmla="*/ 252 w 430"/>
                <a:gd name="T17" fmla="*/ 186 h 267"/>
                <a:gd name="T18" fmla="*/ 178 w 430"/>
                <a:gd name="T19" fmla="*/ 186 h 267"/>
                <a:gd name="T20" fmla="*/ 55 w 430"/>
                <a:gd name="T21" fmla="*/ 186 h 267"/>
                <a:gd name="T22" fmla="*/ 55 w 430"/>
                <a:gd name="T23" fmla="*/ 238 h 267"/>
                <a:gd name="T24" fmla="*/ 129 w 430"/>
                <a:gd name="T25" fmla="*/ 238 h 267"/>
                <a:gd name="T26" fmla="*/ 129 w 430"/>
                <a:gd name="T27" fmla="*/ 186 h 267"/>
                <a:gd name="T28" fmla="*/ 55 w 430"/>
                <a:gd name="T29" fmla="*/ 186 h 267"/>
                <a:gd name="T30" fmla="*/ 278 w 430"/>
                <a:gd name="T31" fmla="*/ 0 h 267"/>
                <a:gd name="T32" fmla="*/ 377 w 430"/>
                <a:gd name="T33" fmla="*/ 0 h 267"/>
                <a:gd name="T34" fmla="*/ 377 w 430"/>
                <a:gd name="T35" fmla="*/ 149 h 267"/>
                <a:gd name="T36" fmla="*/ 430 w 430"/>
                <a:gd name="T37" fmla="*/ 149 h 267"/>
                <a:gd name="T38" fmla="*/ 430 w 430"/>
                <a:gd name="T39" fmla="*/ 267 h 267"/>
                <a:gd name="T40" fmla="*/ 0 w 430"/>
                <a:gd name="T41" fmla="*/ 267 h 267"/>
                <a:gd name="T42" fmla="*/ 0 w 430"/>
                <a:gd name="T43" fmla="*/ 149 h 267"/>
                <a:gd name="T44" fmla="*/ 278 w 430"/>
                <a:gd name="T45" fmla="*/ 149 h 267"/>
                <a:gd name="T46" fmla="*/ 278 w 43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0" h="267">
                  <a:moveTo>
                    <a:pt x="301" y="186"/>
                  </a:moveTo>
                  <a:lnTo>
                    <a:pt x="301" y="238"/>
                  </a:lnTo>
                  <a:lnTo>
                    <a:pt x="375" y="238"/>
                  </a:lnTo>
                  <a:lnTo>
                    <a:pt x="375" y="186"/>
                  </a:lnTo>
                  <a:lnTo>
                    <a:pt x="301" y="186"/>
                  </a:lnTo>
                  <a:close/>
                  <a:moveTo>
                    <a:pt x="178" y="186"/>
                  </a:moveTo>
                  <a:lnTo>
                    <a:pt x="178" y="238"/>
                  </a:lnTo>
                  <a:lnTo>
                    <a:pt x="252" y="238"/>
                  </a:lnTo>
                  <a:lnTo>
                    <a:pt x="252" y="186"/>
                  </a:lnTo>
                  <a:lnTo>
                    <a:pt x="178" y="186"/>
                  </a:lnTo>
                  <a:close/>
                  <a:moveTo>
                    <a:pt x="55" y="186"/>
                  </a:moveTo>
                  <a:lnTo>
                    <a:pt x="55" y="238"/>
                  </a:lnTo>
                  <a:lnTo>
                    <a:pt x="129" y="238"/>
                  </a:lnTo>
                  <a:lnTo>
                    <a:pt x="129" y="186"/>
                  </a:lnTo>
                  <a:lnTo>
                    <a:pt x="55" y="186"/>
                  </a:lnTo>
                  <a:close/>
                  <a:moveTo>
                    <a:pt x="278" y="0"/>
                  </a:moveTo>
                  <a:lnTo>
                    <a:pt x="377" y="0"/>
                  </a:lnTo>
                  <a:lnTo>
                    <a:pt x="377" y="149"/>
                  </a:lnTo>
                  <a:lnTo>
                    <a:pt x="430" y="149"/>
                  </a:lnTo>
                  <a:lnTo>
                    <a:pt x="430" y="267"/>
                  </a:lnTo>
                  <a:lnTo>
                    <a:pt x="0" y="267"/>
                  </a:lnTo>
                  <a:lnTo>
                    <a:pt x="0" y="149"/>
                  </a:lnTo>
                  <a:lnTo>
                    <a:pt x="278" y="149"/>
                  </a:lnTo>
                  <a:lnTo>
                    <a:pt x="2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4" name="Freeform 863"/>
            <p:cNvSpPr/>
            <p:nvPr/>
          </p:nvSpPr>
          <p:spPr bwMode="auto">
            <a:xfrm>
              <a:off x="14070579" y="3251200"/>
              <a:ext cx="927100" cy="298450"/>
            </a:xfrm>
            <a:custGeom>
              <a:avLst/>
              <a:gdLst>
                <a:gd name="T0" fmla="*/ 0 w 584"/>
                <a:gd name="T1" fmla="*/ 0 h 188"/>
                <a:gd name="T2" fmla="*/ 584 w 584"/>
                <a:gd name="T3" fmla="*/ 0 h 188"/>
                <a:gd name="T4" fmla="*/ 563 w 584"/>
                <a:gd name="T5" fmla="*/ 188 h 188"/>
                <a:gd name="T6" fmla="*/ 65 w 584"/>
                <a:gd name="T7" fmla="*/ 188 h 188"/>
                <a:gd name="T8" fmla="*/ 0 w 584"/>
                <a:gd name="T9" fmla="*/ 0 h 188"/>
              </a:gdLst>
              <a:ahLst/>
              <a:cxnLst>
                <a:cxn ang="0">
                  <a:pos x="T0" y="T1"/>
                </a:cxn>
                <a:cxn ang="0">
                  <a:pos x="T2" y="T3"/>
                </a:cxn>
                <a:cxn ang="0">
                  <a:pos x="T4" y="T5"/>
                </a:cxn>
                <a:cxn ang="0">
                  <a:pos x="T6" y="T7"/>
                </a:cxn>
                <a:cxn ang="0">
                  <a:pos x="T8" y="T9"/>
                </a:cxn>
              </a:cxnLst>
              <a:rect l="0" t="0" r="r" b="b"/>
              <a:pathLst>
                <a:path w="584" h="188">
                  <a:moveTo>
                    <a:pt x="0" y="0"/>
                  </a:moveTo>
                  <a:lnTo>
                    <a:pt x="584" y="0"/>
                  </a:lnTo>
                  <a:lnTo>
                    <a:pt x="563" y="188"/>
                  </a:lnTo>
                  <a:lnTo>
                    <a:pt x="65" y="188"/>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5" name="Freeform 864"/>
            <p:cNvSpPr>
              <a:spLocks noEditPoints="1"/>
            </p:cNvSpPr>
            <p:nvPr/>
          </p:nvSpPr>
          <p:spPr bwMode="auto">
            <a:xfrm>
              <a:off x="21665179" y="3840163"/>
              <a:ext cx="477838" cy="765175"/>
            </a:xfrm>
            <a:custGeom>
              <a:avLst/>
              <a:gdLst>
                <a:gd name="T0" fmla="*/ 209 w 301"/>
                <a:gd name="T1" fmla="*/ 412 h 482"/>
                <a:gd name="T2" fmla="*/ 209 w 301"/>
                <a:gd name="T3" fmla="*/ 451 h 482"/>
                <a:gd name="T4" fmla="*/ 269 w 301"/>
                <a:gd name="T5" fmla="*/ 451 h 482"/>
                <a:gd name="T6" fmla="*/ 269 w 301"/>
                <a:gd name="T7" fmla="*/ 412 h 482"/>
                <a:gd name="T8" fmla="*/ 209 w 301"/>
                <a:gd name="T9" fmla="*/ 412 h 482"/>
                <a:gd name="T10" fmla="*/ 120 w 301"/>
                <a:gd name="T11" fmla="*/ 412 h 482"/>
                <a:gd name="T12" fmla="*/ 120 w 301"/>
                <a:gd name="T13" fmla="*/ 451 h 482"/>
                <a:gd name="T14" fmla="*/ 178 w 301"/>
                <a:gd name="T15" fmla="*/ 451 h 482"/>
                <a:gd name="T16" fmla="*/ 178 w 301"/>
                <a:gd name="T17" fmla="*/ 412 h 482"/>
                <a:gd name="T18" fmla="*/ 120 w 301"/>
                <a:gd name="T19" fmla="*/ 412 h 482"/>
                <a:gd name="T20" fmla="*/ 31 w 301"/>
                <a:gd name="T21" fmla="*/ 412 h 482"/>
                <a:gd name="T22" fmla="*/ 31 w 301"/>
                <a:gd name="T23" fmla="*/ 451 h 482"/>
                <a:gd name="T24" fmla="*/ 89 w 301"/>
                <a:gd name="T25" fmla="*/ 451 h 482"/>
                <a:gd name="T26" fmla="*/ 89 w 301"/>
                <a:gd name="T27" fmla="*/ 412 h 482"/>
                <a:gd name="T28" fmla="*/ 31 w 301"/>
                <a:gd name="T29" fmla="*/ 412 h 482"/>
                <a:gd name="T30" fmla="*/ 209 w 301"/>
                <a:gd name="T31" fmla="*/ 346 h 482"/>
                <a:gd name="T32" fmla="*/ 209 w 301"/>
                <a:gd name="T33" fmla="*/ 385 h 482"/>
                <a:gd name="T34" fmla="*/ 269 w 301"/>
                <a:gd name="T35" fmla="*/ 385 h 482"/>
                <a:gd name="T36" fmla="*/ 269 w 301"/>
                <a:gd name="T37" fmla="*/ 346 h 482"/>
                <a:gd name="T38" fmla="*/ 209 w 301"/>
                <a:gd name="T39" fmla="*/ 346 h 482"/>
                <a:gd name="T40" fmla="*/ 120 w 301"/>
                <a:gd name="T41" fmla="*/ 346 h 482"/>
                <a:gd name="T42" fmla="*/ 120 w 301"/>
                <a:gd name="T43" fmla="*/ 385 h 482"/>
                <a:gd name="T44" fmla="*/ 178 w 301"/>
                <a:gd name="T45" fmla="*/ 385 h 482"/>
                <a:gd name="T46" fmla="*/ 178 w 301"/>
                <a:gd name="T47" fmla="*/ 346 h 482"/>
                <a:gd name="T48" fmla="*/ 120 w 301"/>
                <a:gd name="T49" fmla="*/ 346 h 482"/>
                <a:gd name="T50" fmla="*/ 31 w 301"/>
                <a:gd name="T51" fmla="*/ 346 h 482"/>
                <a:gd name="T52" fmla="*/ 31 w 301"/>
                <a:gd name="T53" fmla="*/ 385 h 482"/>
                <a:gd name="T54" fmla="*/ 89 w 301"/>
                <a:gd name="T55" fmla="*/ 385 h 482"/>
                <a:gd name="T56" fmla="*/ 89 w 301"/>
                <a:gd name="T57" fmla="*/ 346 h 482"/>
                <a:gd name="T58" fmla="*/ 31 w 301"/>
                <a:gd name="T59" fmla="*/ 346 h 482"/>
                <a:gd name="T60" fmla="*/ 31 w 301"/>
                <a:gd name="T61" fmla="*/ 40 h 482"/>
                <a:gd name="T62" fmla="*/ 31 w 301"/>
                <a:gd name="T63" fmla="*/ 312 h 482"/>
                <a:gd name="T64" fmla="*/ 269 w 301"/>
                <a:gd name="T65" fmla="*/ 312 h 482"/>
                <a:gd name="T66" fmla="*/ 269 w 301"/>
                <a:gd name="T67" fmla="*/ 40 h 482"/>
                <a:gd name="T68" fmla="*/ 31 w 301"/>
                <a:gd name="T69" fmla="*/ 40 h 482"/>
                <a:gd name="T70" fmla="*/ 209 w 301"/>
                <a:gd name="T71" fmla="*/ 0 h 482"/>
                <a:gd name="T72" fmla="*/ 269 w 301"/>
                <a:gd name="T73" fmla="*/ 0 h 482"/>
                <a:gd name="T74" fmla="*/ 269 w 301"/>
                <a:gd name="T75" fmla="*/ 8 h 482"/>
                <a:gd name="T76" fmla="*/ 301 w 301"/>
                <a:gd name="T77" fmla="*/ 8 h 482"/>
                <a:gd name="T78" fmla="*/ 301 w 301"/>
                <a:gd name="T79" fmla="*/ 482 h 482"/>
                <a:gd name="T80" fmla="*/ 0 w 301"/>
                <a:gd name="T81" fmla="*/ 482 h 482"/>
                <a:gd name="T82" fmla="*/ 0 w 301"/>
                <a:gd name="T83" fmla="*/ 8 h 482"/>
                <a:gd name="T84" fmla="*/ 209 w 301"/>
                <a:gd name="T85" fmla="*/ 8 h 482"/>
                <a:gd name="T86" fmla="*/ 209 w 301"/>
                <a:gd name="T87"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1" h="482">
                  <a:moveTo>
                    <a:pt x="209" y="412"/>
                  </a:moveTo>
                  <a:lnTo>
                    <a:pt x="209" y="451"/>
                  </a:lnTo>
                  <a:lnTo>
                    <a:pt x="269" y="451"/>
                  </a:lnTo>
                  <a:lnTo>
                    <a:pt x="269" y="412"/>
                  </a:lnTo>
                  <a:lnTo>
                    <a:pt x="209" y="412"/>
                  </a:lnTo>
                  <a:close/>
                  <a:moveTo>
                    <a:pt x="120" y="412"/>
                  </a:moveTo>
                  <a:lnTo>
                    <a:pt x="120" y="451"/>
                  </a:lnTo>
                  <a:lnTo>
                    <a:pt x="178" y="451"/>
                  </a:lnTo>
                  <a:lnTo>
                    <a:pt x="178" y="412"/>
                  </a:lnTo>
                  <a:lnTo>
                    <a:pt x="120" y="412"/>
                  </a:lnTo>
                  <a:close/>
                  <a:moveTo>
                    <a:pt x="31" y="412"/>
                  </a:moveTo>
                  <a:lnTo>
                    <a:pt x="31" y="451"/>
                  </a:lnTo>
                  <a:lnTo>
                    <a:pt x="89" y="451"/>
                  </a:lnTo>
                  <a:lnTo>
                    <a:pt x="89" y="412"/>
                  </a:lnTo>
                  <a:lnTo>
                    <a:pt x="31" y="412"/>
                  </a:lnTo>
                  <a:close/>
                  <a:moveTo>
                    <a:pt x="209" y="346"/>
                  </a:moveTo>
                  <a:lnTo>
                    <a:pt x="209" y="385"/>
                  </a:lnTo>
                  <a:lnTo>
                    <a:pt x="269" y="385"/>
                  </a:lnTo>
                  <a:lnTo>
                    <a:pt x="269" y="346"/>
                  </a:lnTo>
                  <a:lnTo>
                    <a:pt x="209" y="346"/>
                  </a:lnTo>
                  <a:close/>
                  <a:moveTo>
                    <a:pt x="120" y="346"/>
                  </a:moveTo>
                  <a:lnTo>
                    <a:pt x="120" y="385"/>
                  </a:lnTo>
                  <a:lnTo>
                    <a:pt x="178" y="385"/>
                  </a:lnTo>
                  <a:lnTo>
                    <a:pt x="178" y="346"/>
                  </a:lnTo>
                  <a:lnTo>
                    <a:pt x="120" y="346"/>
                  </a:lnTo>
                  <a:close/>
                  <a:moveTo>
                    <a:pt x="31" y="346"/>
                  </a:moveTo>
                  <a:lnTo>
                    <a:pt x="31" y="385"/>
                  </a:lnTo>
                  <a:lnTo>
                    <a:pt x="89" y="385"/>
                  </a:lnTo>
                  <a:lnTo>
                    <a:pt x="89" y="346"/>
                  </a:lnTo>
                  <a:lnTo>
                    <a:pt x="31" y="346"/>
                  </a:lnTo>
                  <a:close/>
                  <a:moveTo>
                    <a:pt x="31" y="40"/>
                  </a:moveTo>
                  <a:lnTo>
                    <a:pt x="31" y="312"/>
                  </a:lnTo>
                  <a:lnTo>
                    <a:pt x="269" y="312"/>
                  </a:lnTo>
                  <a:lnTo>
                    <a:pt x="269" y="40"/>
                  </a:lnTo>
                  <a:lnTo>
                    <a:pt x="31" y="40"/>
                  </a:lnTo>
                  <a:close/>
                  <a:moveTo>
                    <a:pt x="209" y="0"/>
                  </a:moveTo>
                  <a:lnTo>
                    <a:pt x="269" y="0"/>
                  </a:lnTo>
                  <a:lnTo>
                    <a:pt x="269" y="8"/>
                  </a:lnTo>
                  <a:lnTo>
                    <a:pt x="301" y="8"/>
                  </a:lnTo>
                  <a:lnTo>
                    <a:pt x="301" y="482"/>
                  </a:lnTo>
                  <a:lnTo>
                    <a:pt x="0" y="482"/>
                  </a:lnTo>
                  <a:lnTo>
                    <a:pt x="0" y="8"/>
                  </a:lnTo>
                  <a:lnTo>
                    <a:pt x="209" y="8"/>
                  </a:lnTo>
                  <a:lnTo>
                    <a:pt x="20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6" name="Freeform 865"/>
            <p:cNvSpPr/>
            <p:nvPr/>
          </p:nvSpPr>
          <p:spPr bwMode="auto">
            <a:xfrm>
              <a:off x="18056792" y="3554413"/>
              <a:ext cx="331788" cy="149225"/>
            </a:xfrm>
            <a:custGeom>
              <a:avLst/>
              <a:gdLst>
                <a:gd name="T0" fmla="*/ 26 w 209"/>
                <a:gd name="T1" fmla="*/ 0 h 94"/>
                <a:gd name="T2" fmla="*/ 209 w 209"/>
                <a:gd name="T3" fmla="*/ 94 h 94"/>
                <a:gd name="T4" fmla="*/ 81 w 209"/>
                <a:gd name="T5" fmla="*/ 94 h 94"/>
                <a:gd name="T6" fmla="*/ 0 w 209"/>
                <a:gd name="T7" fmla="*/ 52 h 94"/>
                <a:gd name="T8" fmla="*/ 26 w 209"/>
                <a:gd name="T9" fmla="*/ 0 h 94"/>
              </a:gdLst>
              <a:ahLst/>
              <a:cxnLst>
                <a:cxn ang="0">
                  <a:pos x="T0" y="T1"/>
                </a:cxn>
                <a:cxn ang="0">
                  <a:pos x="T2" y="T3"/>
                </a:cxn>
                <a:cxn ang="0">
                  <a:pos x="T4" y="T5"/>
                </a:cxn>
                <a:cxn ang="0">
                  <a:pos x="T6" y="T7"/>
                </a:cxn>
                <a:cxn ang="0">
                  <a:pos x="T8" y="T9"/>
                </a:cxn>
              </a:cxnLst>
              <a:rect l="0" t="0" r="r" b="b"/>
              <a:pathLst>
                <a:path w="209" h="94">
                  <a:moveTo>
                    <a:pt x="26" y="0"/>
                  </a:moveTo>
                  <a:lnTo>
                    <a:pt x="209" y="94"/>
                  </a:lnTo>
                  <a:lnTo>
                    <a:pt x="81" y="94"/>
                  </a:lnTo>
                  <a:lnTo>
                    <a:pt x="0" y="52"/>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7" name="Freeform 866"/>
            <p:cNvSpPr>
              <a:spLocks noEditPoints="1"/>
            </p:cNvSpPr>
            <p:nvPr/>
          </p:nvSpPr>
          <p:spPr bwMode="auto">
            <a:xfrm>
              <a:off x="18056792" y="3724275"/>
              <a:ext cx="806450" cy="403225"/>
            </a:xfrm>
            <a:custGeom>
              <a:avLst/>
              <a:gdLst>
                <a:gd name="T0" fmla="*/ 102 w 508"/>
                <a:gd name="T1" fmla="*/ 100 h 254"/>
                <a:gd name="T2" fmla="*/ 102 w 508"/>
                <a:gd name="T3" fmla="*/ 155 h 254"/>
                <a:gd name="T4" fmla="*/ 306 w 508"/>
                <a:gd name="T5" fmla="*/ 155 h 254"/>
                <a:gd name="T6" fmla="*/ 306 w 508"/>
                <a:gd name="T7" fmla="*/ 100 h 254"/>
                <a:gd name="T8" fmla="*/ 102 w 508"/>
                <a:gd name="T9" fmla="*/ 100 h 254"/>
                <a:gd name="T10" fmla="*/ 0 w 508"/>
                <a:gd name="T11" fmla="*/ 0 h 254"/>
                <a:gd name="T12" fmla="*/ 408 w 508"/>
                <a:gd name="T13" fmla="*/ 0 h 254"/>
                <a:gd name="T14" fmla="*/ 408 w 508"/>
                <a:gd name="T15" fmla="*/ 50 h 254"/>
                <a:gd name="T16" fmla="*/ 508 w 508"/>
                <a:gd name="T17" fmla="*/ 50 h 254"/>
                <a:gd name="T18" fmla="*/ 508 w 508"/>
                <a:gd name="T19" fmla="*/ 204 h 254"/>
                <a:gd name="T20" fmla="*/ 408 w 508"/>
                <a:gd name="T21" fmla="*/ 204 h 254"/>
                <a:gd name="T22" fmla="*/ 408 w 508"/>
                <a:gd name="T23" fmla="*/ 254 h 254"/>
                <a:gd name="T24" fmla="*/ 0 w 508"/>
                <a:gd name="T25" fmla="*/ 254 h 254"/>
                <a:gd name="T26" fmla="*/ 0 w 508"/>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8" h="254">
                  <a:moveTo>
                    <a:pt x="102" y="100"/>
                  </a:moveTo>
                  <a:lnTo>
                    <a:pt x="102" y="155"/>
                  </a:lnTo>
                  <a:lnTo>
                    <a:pt x="306" y="155"/>
                  </a:lnTo>
                  <a:lnTo>
                    <a:pt x="306" y="100"/>
                  </a:lnTo>
                  <a:lnTo>
                    <a:pt x="102" y="100"/>
                  </a:lnTo>
                  <a:close/>
                  <a:moveTo>
                    <a:pt x="0" y="0"/>
                  </a:moveTo>
                  <a:lnTo>
                    <a:pt x="408" y="0"/>
                  </a:lnTo>
                  <a:lnTo>
                    <a:pt x="408" y="50"/>
                  </a:lnTo>
                  <a:lnTo>
                    <a:pt x="508" y="50"/>
                  </a:lnTo>
                  <a:lnTo>
                    <a:pt x="508" y="204"/>
                  </a:lnTo>
                  <a:lnTo>
                    <a:pt x="408" y="204"/>
                  </a:lnTo>
                  <a:lnTo>
                    <a:pt x="408" y="254"/>
                  </a:lnTo>
                  <a:lnTo>
                    <a:pt x="0" y="25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8" name="Freeform 867"/>
            <p:cNvSpPr/>
            <p:nvPr/>
          </p:nvSpPr>
          <p:spPr bwMode="auto">
            <a:xfrm>
              <a:off x="18036154" y="2809875"/>
              <a:ext cx="681038" cy="698500"/>
            </a:xfrm>
            <a:custGeom>
              <a:avLst/>
              <a:gdLst>
                <a:gd name="T0" fmla="*/ 183 w 429"/>
                <a:gd name="T1" fmla="*/ 0 h 440"/>
                <a:gd name="T2" fmla="*/ 193 w 429"/>
                <a:gd name="T3" fmla="*/ 5 h 440"/>
                <a:gd name="T4" fmla="*/ 199 w 429"/>
                <a:gd name="T5" fmla="*/ 18 h 440"/>
                <a:gd name="T6" fmla="*/ 199 w 429"/>
                <a:gd name="T7" fmla="*/ 34 h 440"/>
                <a:gd name="T8" fmla="*/ 196 w 429"/>
                <a:gd name="T9" fmla="*/ 52 h 440"/>
                <a:gd name="T10" fmla="*/ 201 w 429"/>
                <a:gd name="T11" fmla="*/ 68 h 440"/>
                <a:gd name="T12" fmla="*/ 212 w 429"/>
                <a:gd name="T13" fmla="*/ 87 h 440"/>
                <a:gd name="T14" fmla="*/ 235 w 429"/>
                <a:gd name="T15" fmla="*/ 105 h 440"/>
                <a:gd name="T16" fmla="*/ 261 w 429"/>
                <a:gd name="T17" fmla="*/ 123 h 440"/>
                <a:gd name="T18" fmla="*/ 282 w 429"/>
                <a:gd name="T19" fmla="*/ 147 h 440"/>
                <a:gd name="T20" fmla="*/ 298 w 429"/>
                <a:gd name="T21" fmla="*/ 168 h 440"/>
                <a:gd name="T22" fmla="*/ 311 w 429"/>
                <a:gd name="T23" fmla="*/ 186 h 440"/>
                <a:gd name="T24" fmla="*/ 319 w 429"/>
                <a:gd name="T25" fmla="*/ 199 h 440"/>
                <a:gd name="T26" fmla="*/ 322 w 429"/>
                <a:gd name="T27" fmla="*/ 204 h 440"/>
                <a:gd name="T28" fmla="*/ 324 w 429"/>
                <a:gd name="T29" fmla="*/ 207 h 440"/>
                <a:gd name="T30" fmla="*/ 327 w 429"/>
                <a:gd name="T31" fmla="*/ 210 h 440"/>
                <a:gd name="T32" fmla="*/ 332 w 429"/>
                <a:gd name="T33" fmla="*/ 215 h 440"/>
                <a:gd name="T34" fmla="*/ 337 w 429"/>
                <a:gd name="T35" fmla="*/ 220 h 440"/>
                <a:gd name="T36" fmla="*/ 424 w 429"/>
                <a:gd name="T37" fmla="*/ 306 h 440"/>
                <a:gd name="T38" fmla="*/ 429 w 429"/>
                <a:gd name="T39" fmla="*/ 314 h 440"/>
                <a:gd name="T40" fmla="*/ 429 w 429"/>
                <a:gd name="T41" fmla="*/ 322 h 440"/>
                <a:gd name="T42" fmla="*/ 429 w 429"/>
                <a:gd name="T43" fmla="*/ 330 h 440"/>
                <a:gd name="T44" fmla="*/ 424 w 429"/>
                <a:gd name="T45" fmla="*/ 335 h 440"/>
                <a:gd name="T46" fmla="*/ 327 w 429"/>
                <a:gd name="T47" fmla="*/ 435 h 440"/>
                <a:gd name="T48" fmla="*/ 319 w 429"/>
                <a:gd name="T49" fmla="*/ 437 h 440"/>
                <a:gd name="T50" fmla="*/ 311 w 429"/>
                <a:gd name="T51" fmla="*/ 440 h 440"/>
                <a:gd name="T52" fmla="*/ 303 w 429"/>
                <a:gd name="T53" fmla="*/ 437 h 440"/>
                <a:gd name="T54" fmla="*/ 298 w 429"/>
                <a:gd name="T55" fmla="*/ 435 h 440"/>
                <a:gd name="T56" fmla="*/ 290 w 429"/>
                <a:gd name="T57" fmla="*/ 427 h 440"/>
                <a:gd name="T58" fmla="*/ 282 w 429"/>
                <a:gd name="T59" fmla="*/ 422 h 440"/>
                <a:gd name="T60" fmla="*/ 275 w 429"/>
                <a:gd name="T61" fmla="*/ 416 h 440"/>
                <a:gd name="T62" fmla="*/ 264 w 429"/>
                <a:gd name="T63" fmla="*/ 414 h 440"/>
                <a:gd name="T64" fmla="*/ 254 w 429"/>
                <a:gd name="T65" fmla="*/ 411 h 440"/>
                <a:gd name="T66" fmla="*/ 97 w 429"/>
                <a:gd name="T67" fmla="*/ 411 h 440"/>
                <a:gd name="T68" fmla="*/ 89 w 429"/>
                <a:gd name="T69" fmla="*/ 411 h 440"/>
                <a:gd name="T70" fmla="*/ 81 w 429"/>
                <a:gd name="T71" fmla="*/ 406 h 440"/>
                <a:gd name="T72" fmla="*/ 73 w 429"/>
                <a:gd name="T73" fmla="*/ 401 h 440"/>
                <a:gd name="T74" fmla="*/ 70 w 429"/>
                <a:gd name="T75" fmla="*/ 393 h 440"/>
                <a:gd name="T76" fmla="*/ 2 w 429"/>
                <a:gd name="T77" fmla="*/ 207 h 440"/>
                <a:gd name="T78" fmla="*/ 0 w 429"/>
                <a:gd name="T79" fmla="*/ 189 h 440"/>
                <a:gd name="T80" fmla="*/ 5 w 429"/>
                <a:gd name="T81" fmla="*/ 176 h 440"/>
                <a:gd name="T82" fmla="*/ 15 w 429"/>
                <a:gd name="T83" fmla="*/ 165 h 440"/>
                <a:gd name="T84" fmla="*/ 34 w 429"/>
                <a:gd name="T85" fmla="*/ 162 h 440"/>
                <a:gd name="T86" fmla="*/ 165 w 429"/>
                <a:gd name="T87" fmla="*/ 162 h 440"/>
                <a:gd name="T88" fmla="*/ 167 w 429"/>
                <a:gd name="T89" fmla="*/ 136 h 440"/>
                <a:gd name="T90" fmla="*/ 162 w 429"/>
                <a:gd name="T91" fmla="*/ 121 h 440"/>
                <a:gd name="T92" fmla="*/ 154 w 429"/>
                <a:gd name="T93" fmla="*/ 110 h 440"/>
                <a:gd name="T94" fmla="*/ 144 w 429"/>
                <a:gd name="T95" fmla="*/ 94 h 440"/>
                <a:gd name="T96" fmla="*/ 138 w 429"/>
                <a:gd name="T97" fmla="*/ 76 h 440"/>
                <a:gd name="T98" fmla="*/ 136 w 429"/>
                <a:gd name="T99" fmla="*/ 52 h 440"/>
                <a:gd name="T100" fmla="*/ 138 w 429"/>
                <a:gd name="T101" fmla="*/ 45 h 440"/>
                <a:gd name="T102" fmla="*/ 141 w 429"/>
                <a:gd name="T103" fmla="*/ 34 h 440"/>
                <a:gd name="T104" fmla="*/ 146 w 429"/>
                <a:gd name="T105" fmla="*/ 24 h 440"/>
                <a:gd name="T106" fmla="*/ 152 w 429"/>
                <a:gd name="T107" fmla="*/ 16 h 440"/>
                <a:gd name="T108" fmla="*/ 167 w 429"/>
                <a:gd name="T109" fmla="*/ 3 h 440"/>
                <a:gd name="T110" fmla="*/ 183 w 429"/>
                <a:gd name="T11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440">
                  <a:moveTo>
                    <a:pt x="183" y="0"/>
                  </a:moveTo>
                  <a:lnTo>
                    <a:pt x="193" y="5"/>
                  </a:lnTo>
                  <a:lnTo>
                    <a:pt x="199" y="18"/>
                  </a:lnTo>
                  <a:lnTo>
                    <a:pt x="199" y="34"/>
                  </a:lnTo>
                  <a:lnTo>
                    <a:pt x="196" y="52"/>
                  </a:lnTo>
                  <a:lnTo>
                    <a:pt x="201" y="68"/>
                  </a:lnTo>
                  <a:lnTo>
                    <a:pt x="212" y="87"/>
                  </a:lnTo>
                  <a:lnTo>
                    <a:pt x="235" y="105"/>
                  </a:lnTo>
                  <a:lnTo>
                    <a:pt x="261" y="123"/>
                  </a:lnTo>
                  <a:lnTo>
                    <a:pt x="282" y="147"/>
                  </a:lnTo>
                  <a:lnTo>
                    <a:pt x="298" y="168"/>
                  </a:lnTo>
                  <a:lnTo>
                    <a:pt x="311" y="186"/>
                  </a:lnTo>
                  <a:lnTo>
                    <a:pt x="319" y="199"/>
                  </a:lnTo>
                  <a:lnTo>
                    <a:pt x="322" y="204"/>
                  </a:lnTo>
                  <a:lnTo>
                    <a:pt x="324" y="207"/>
                  </a:lnTo>
                  <a:lnTo>
                    <a:pt x="327" y="210"/>
                  </a:lnTo>
                  <a:lnTo>
                    <a:pt x="332" y="215"/>
                  </a:lnTo>
                  <a:lnTo>
                    <a:pt x="337" y="220"/>
                  </a:lnTo>
                  <a:lnTo>
                    <a:pt x="424" y="306"/>
                  </a:lnTo>
                  <a:lnTo>
                    <a:pt x="429" y="314"/>
                  </a:lnTo>
                  <a:lnTo>
                    <a:pt x="429" y="322"/>
                  </a:lnTo>
                  <a:lnTo>
                    <a:pt x="429" y="330"/>
                  </a:lnTo>
                  <a:lnTo>
                    <a:pt x="424" y="335"/>
                  </a:lnTo>
                  <a:lnTo>
                    <a:pt x="327" y="435"/>
                  </a:lnTo>
                  <a:lnTo>
                    <a:pt x="319" y="437"/>
                  </a:lnTo>
                  <a:lnTo>
                    <a:pt x="311" y="440"/>
                  </a:lnTo>
                  <a:lnTo>
                    <a:pt x="303" y="437"/>
                  </a:lnTo>
                  <a:lnTo>
                    <a:pt x="298" y="435"/>
                  </a:lnTo>
                  <a:lnTo>
                    <a:pt x="290" y="427"/>
                  </a:lnTo>
                  <a:lnTo>
                    <a:pt x="282" y="422"/>
                  </a:lnTo>
                  <a:lnTo>
                    <a:pt x="275" y="416"/>
                  </a:lnTo>
                  <a:lnTo>
                    <a:pt x="264" y="414"/>
                  </a:lnTo>
                  <a:lnTo>
                    <a:pt x="254" y="411"/>
                  </a:lnTo>
                  <a:lnTo>
                    <a:pt x="97" y="411"/>
                  </a:lnTo>
                  <a:lnTo>
                    <a:pt x="89" y="411"/>
                  </a:lnTo>
                  <a:lnTo>
                    <a:pt x="81" y="406"/>
                  </a:lnTo>
                  <a:lnTo>
                    <a:pt x="73" y="401"/>
                  </a:lnTo>
                  <a:lnTo>
                    <a:pt x="70" y="393"/>
                  </a:lnTo>
                  <a:lnTo>
                    <a:pt x="2" y="207"/>
                  </a:lnTo>
                  <a:lnTo>
                    <a:pt x="0" y="189"/>
                  </a:lnTo>
                  <a:lnTo>
                    <a:pt x="5" y="176"/>
                  </a:lnTo>
                  <a:lnTo>
                    <a:pt x="15" y="165"/>
                  </a:lnTo>
                  <a:lnTo>
                    <a:pt x="34" y="162"/>
                  </a:lnTo>
                  <a:lnTo>
                    <a:pt x="165" y="162"/>
                  </a:lnTo>
                  <a:lnTo>
                    <a:pt x="167" y="136"/>
                  </a:lnTo>
                  <a:lnTo>
                    <a:pt x="162" y="121"/>
                  </a:lnTo>
                  <a:lnTo>
                    <a:pt x="154" y="110"/>
                  </a:lnTo>
                  <a:lnTo>
                    <a:pt x="144" y="94"/>
                  </a:lnTo>
                  <a:lnTo>
                    <a:pt x="138" y="76"/>
                  </a:lnTo>
                  <a:lnTo>
                    <a:pt x="136" y="52"/>
                  </a:lnTo>
                  <a:lnTo>
                    <a:pt x="138" y="45"/>
                  </a:lnTo>
                  <a:lnTo>
                    <a:pt x="141" y="34"/>
                  </a:lnTo>
                  <a:lnTo>
                    <a:pt x="146" y="24"/>
                  </a:lnTo>
                  <a:lnTo>
                    <a:pt x="152" y="16"/>
                  </a:lnTo>
                  <a:lnTo>
                    <a:pt x="167" y="3"/>
                  </a:lnTo>
                  <a:lnTo>
                    <a:pt x="18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59" name="Freeform 868"/>
            <p:cNvSpPr/>
            <p:nvPr/>
          </p:nvSpPr>
          <p:spPr bwMode="auto">
            <a:xfrm>
              <a:off x="18560029" y="3349625"/>
              <a:ext cx="223838" cy="230188"/>
            </a:xfrm>
            <a:custGeom>
              <a:avLst/>
              <a:gdLst>
                <a:gd name="T0" fmla="*/ 115 w 141"/>
                <a:gd name="T1" fmla="*/ 0 h 145"/>
                <a:gd name="T2" fmla="*/ 141 w 141"/>
                <a:gd name="T3" fmla="*/ 27 h 145"/>
                <a:gd name="T4" fmla="*/ 26 w 141"/>
                <a:gd name="T5" fmla="*/ 145 h 145"/>
                <a:gd name="T6" fmla="*/ 0 w 141"/>
                <a:gd name="T7" fmla="*/ 118 h 145"/>
                <a:gd name="T8" fmla="*/ 115 w 141"/>
                <a:gd name="T9" fmla="*/ 0 h 145"/>
              </a:gdLst>
              <a:ahLst/>
              <a:cxnLst>
                <a:cxn ang="0">
                  <a:pos x="T0" y="T1"/>
                </a:cxn>
                <a:cxn ang="0">
                  <a:pos x="T2" y="T3"/>
                </a:cxn>
                <a:cxn ang="0">
                  <a:pos x="T4" y="T5"/>
                </a:cxn>
                <a:cxn ang="0">
                  <a:pos x="T6" y="T7"/>
                </a:cxn>
                <a:cxn ang="0">
                  <a:pos x="T8" y="T9"/>
                </a:cxn>
              </a:cxnLst>
              <a:rect l="0" t="0" r="r" b="b"/>
              <a:pathLst>
                <a:path w="141" h="145">
                  <a:moveTo>
                    <a:pt x="115" y="0"/>
                  </a:moveTo>
                  <a:lnTo>
                    <a:pt x="141" y="27"/>
                  </a:lnTo>
                  <a:lnTo>
                    <a:pt x="26" y="145"/>
                  </a:lnTo>
                  <a:lnTo>
                    <a:pt x="0" y="118"/>
                  </a:lnTo>
                  <a:lnTo>
                    <a:pt x="11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0" name="Freeform 869"/>
            <p:cNvSpPr>
              <a:spLocks noEditPoints="1"/>
            </p:cNvSpPr>
            <p:nvPr/>
          </p:nvSpPr>
          <p:spPr bwMode="auto">
            <a:xfrm>
              <a:off x="21722329" y="1762125"/>
              <a:ext cx="719138" cy="669925"/>
            </a:xfrm>
            <a:custGeom>
              <a:avLst/>
              <a:gdLst>
                <a:gd name="T0" fmla="*/ 228 w 453"/>
                <a:gd name="T1" fmla="*/ 233 h 422"/>
                <a:gd name="T2" fmla="*/ 215 w 453"/>
                <a:gd name="T3" fmla="*/ 236 h 422"/>
                <a:gd name="T4" fmla="*/ 207 w 453"/>
                <a:gd name="T5" fmla="*/ 239 h 422"/>
                <a:gd name="T6" fmla="*/ 197 w 453"/>
                <a:gd name="T7" fmla="*/ 246 h 422"/>
                <a:gd name="T8" fmla="*/ 191 w 453"/>
                <a:gd name="T9" fmla="*/ 254 h 422"/>
                <a:gd name="T10" fmla="*/ 186 w 453"/>
                <a:gd name="T11" fmla="*/ 265 h 422"/>
                <a:gd name="T12" fmla="*/ 186 w 453"/>
                <a:gd name="T13" fmla="*/ 275 h 422"/>
                <a:gd name="T14" fmla="*/ 186 w 453"/>
                <a:gd name="T15" fmla="*/ 286 h 422"/>
                <a:gd name="T16" fmla="*/ 191 w 453"/>
                <a:gd name="T17" fmla="*/ 294 h 422"/>
                <a:gd name="T18" fmla="*/ 197 w 453"/>
                <a:gd name="T19" fmla="*/ 301 h 422"/>
                <a:gd name="T20" fmla="*/ 204 w 453"/>
                <a:gd name="T21" fmla="*/ 309 h 422"/>
                <a:gd name="T22" fmla="*/ 210 w 453"/>
                <a:gd name="T23" fmla="*/ 312 h 422"/>
                <a:gd name="T24" fmla="*/ 210 w 453"/>
                <a:gd name="T25" fmla="*/ 375 h 422"/>
                <a:gd name="T26" fmla="*/ 244 w 453"/>
                <a:gd name="T27" fmla="*/ 375 h 422"/>
                <a:gd name="T28" fmla="*/ 244 w 453"/>
                <a:gd name="T29" fmla="*/ 312 h 422"/>
                <a:gd name="T30" fmla="*/ 252 w 453"/>
                <a:gd name="T31" fmla="*/ 309 h 422"/>
                <a:gd name="T32" fmla="*/ 259 w 453"/>
                <a:gd name="T33" fmla="*/ 301 h 422"/>
                <a:gd name="T34" fmla="*/ 265 w 453"/>
                <a:gd name="T35" fmla="*/ 294 h 422"/>
                <a:gd name="T36" fmla="*/ 267 w 453"/>
                <a:gd name="T37" fmla="*/ 286 h 422"/>
                <a:gd name="T38" fmla="*/ 267 w 453"/>
                <a:gd name="T39" fmla="*/ 275 h 422"/>
                <a:gd name="T40" fmla="*/ 267 w 453"/>
                <a:gd name="T41" fmla="*/ 265 h 422"/>
                <a:gd name="T42" fmla="*/ 262 w 453"/>
                <a:gd name="T43" fmla="*/ 254 h 422"/>
                <a:gd name="T44" fmla="*/ 257 w 453"/>
                <a:gd name="T45" fmla="*/ 246 h 422"/>
                <a:gd name="T46" fmla="*/ 249 w 453"/>
                <a:gd name="T47" fmla="*/ 239 h 422"/>
                <a:gd name="T48" fmla="*/ 239 w 453"/>
                <a:gd name="T49" fmla="*/ 236 h 422"/>
                <a:gd name="T50" fmla="*/ 228 w 453"/>
                <a:gd name="T51" fmla="*/ 233 h 422"/>
                <a:gd name="T52" fmla="*/ 228 w 453"/>
                <a:gd name="T53" fmla="*/ 233 h 422"/>
                <a:gd name="T54" fmla="*/ 113 w 453"/>
                <a:gd name="T55" fmla="*/ 55 h 422"/>
                <a:gd name="T56" fmla="*/ 108 w 453"/>
                <a:gd name="T57" fmla="*/ 55 h 422"/>
                <a:gd name="T58" fmla="*/ 102 w 453"/>
                <a:gd name="T59" fmla="*/ 60 h 422"/>
                <a:gd name="T60" fmla="*/ 100 w 453"/>
                <a:gd name="T61" fmla="*/ 68 h 422"/>
                <a:gd name="T62" fmla="*/ 100 w 453"/>
                <a:gd name="T63" fmla="*/ 181 h 422"/>
                <a:gd name="T64" fmla="*/ 354 w 453"/>
                <a:gd name="T65" fmla="*/ 181 h 422"/>
                <a:gd name="T66" fmla="*/ 354 w 453"/>
                <a:gd name="T67" fmla="*/ 68 h 422"/>
                <a:gd name="T68" fmla="*/ 354 w 453"/>
                <a:gd name="T69" fmla="*/ 60 h 422"/>
                <a:gd name="T70" fmla="*/ 348 w 453"/>
                <a:gd name="T71" fmla="*/ 55 h 422"/>
                <a:gd name="T72" fmla="*/ 341 w 453"/>
                <a:gd name="T73" fmla="*/ 55 h 422"/>
                <a:gd name="T74" fmla="*/ 113 w 453"/>
                <a:gd name="T75" fmla="*/ 55 h 422"/>
                <a:gd name="T76" fmla="*/ 113 w 453"/>
                <a:gd name="T77" fmla="*/ 0 h 422"/>
                <a:gd name="T78" fmla="*/ 341 w 453"/>
                <a:gd name="T79" fmla="*/ 0 h 422"/>
                <a:gd name="T80" fmla="*/ 367 w 453"/>
                <a:gd name="T81" fmla="*/ 5 h 422"/>
                <a:gd name="T82" fmla="*/ 388 w 453"/>
                <a:gd name="T83" fmla="*/ 21 h 422"/>
                <a:gd name="T84" fmla="*/ 403 w 453"/>
                <a:gd name="T85" fmla="*/ 42 h 422"/>
                <a:gd name="T86" fmla="*/ 409 w 453"/>
                <a:gd name="T87" fmla="*/ 68 h 422"/>
                <a:gd name="T88" fmla="*/ 409 w 453"/>
                <a:gd name="T89" fmla="*/ 181 h 422"/>
                <a:gd name="T90" fmla="*/ 453 w 453"/>
                <a:gd name="T91" fmla="*/ 181 h 422"/>
                <a:gd name="T92" fmla="*/ 453 w 453"/>
                <a:gd name="T93" fmla="*/ 422 h 422"/>
                <a:gd name="T94" fmla="*/ 0 w 453"/>
                <a:gd name="T95" fmla="*/ 422 h 422"/>
                <a:gd name="T96" fmla="*/ 0 w 453"/>
                <a:gd name="T97" fmla="*/ 181 h 422"/>
                <a:gd name="T98" fmla="*/ 47 w 453"/>
                <a:gd name="T99" fmla="*/ 181 h 422"/>
                <a:gd name="T100" fmla="*/ 47 w 453"/>
                <a:gd name="T101" fmla="*/ 68 h 422"/>
                <a:gd name="T102" fmla="*/ 53 w 453"/>
                <a:gd name="T103" fmla="*/ 42 h 422"/>
                <a:gd name="T104" fmla="*/ 66 w 453"/>
                <a:gd name="T105" fmla="*/ 21 h 422"/>
                <a:gd name="T106" fmla="*/ 87 w 453"/>
                <a:gd name="T107" fmla="*/ 5 h 422"/>
                <a:gd name="T108" fmla="*/ 113 w 453"/>
                <a:gd name="T10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3" h="422">
                  <a:moveTo>
                    <a:pt x="228" y="233"/>
                  </a:moveTo>
                  <a:lnTo>
                    <a:pt x="215" y="236"/>
                  </a:lnTo>
                  <a:lnTo>
                    <a:pt x="207" y="239"/>
                  </a:lnTo>
                  <a:lnTo>
                    <a:pt x="197" y="246"/>
                  </a:lnTo>
                  <a:lnTo>
                    <a:pt x="191" y="254"/>
                  </a:lnTo>
                  <a:lnTo>
                    <a:pt x="186" y="265"/>
                  </a:lnTo>
                  <a:lnTo>
                    <a:pt x="186" y="275"/>
                  </a:lnTo>
                  <a:lnTo>
                    <a:pt x="186" y="286"/>
                  </a:lnTo>
                  <a:lnTo>
                    <a:pt x="191" y="294"/>
                  </a:lnTo>
                  <a:lnTo>
                    <a:pt x="197" y="301"/>
                  </a:lnTo>
                  <a:lnTo>
                    <a:pt x="204" y="309"/>
                  </a:lnTo>
                  <a:lnTo>
                    <a:pt x="210" y="312"/>
                  </a:lnTo>
                  <a:lnTo>
                    <a:pt x="210" y="375"/>
                  </a:lnTo>
                  <a:lnTo>
                    <a:pt x="244" y="375"/>
                  </a:lnTo>
                  <a:lnTo>
                    <a:pt x="244" y="312"/>
                  </a:lnTo>
                  <a:lnTo>
                    <a:pt x="252" y="309"/>
                  </a:lnTo>
                  <a:lnTo>
                    <a:pt x="259" y="301"/>
                  </a:lnTo>
                  <a:lnTo>
                    <a:pt x="265" y="294"/>
                  </a:lnTo>
                  <a:lnTo>
                    <a:pt x="267" y="286"/>
                  </a:lnTo>
                  <a:lnTo>
                    <a:pt x="267" y="275"/>
                  </a:lnTo>
                  <a:lnTo>
                    <a:pt x="267" y="265"/>
                  </a:lnTo>
                  <a:lnTo>
                    <a:pt x="262" y="254"/>
                  </a:lnTo>
                  <a:lnTo>
                    <a:pt x="257" y="246"/>
                  </a:lnTo>
                  <a:lnTo>
                    <a:pt x="249" y="239"/>
                  </a:lnTo>
                  <a:lnTo>
                    <a:pt x="239" y="236"/>
                  </a:lnTo>
                  <a:lnTo>
                    <a:pt x="228" y="233"/>
                  </a:lnTo>
                  <a:lnTo>
                    <a:pt x="228" y="233"/>
                  </a:lnTo>
                  <a:close/>
                  <a:moveTo>
                    <a:pt x="113" y="55"/>
                  </a:moveTo>
                  <a:lnTo>
                    <a:pt x="108" y="55"/>
                  </a:lnTo>
                  <a:lnTo>
                    <a:pt x="102" y="60"/>
                  </a:lnTo>
                  <a:lnTo>
                    <a:pt x="100" y="68"/>
                  </a:lnTo>
                  <a:lnTo>
                    <a:pt x="100" y="181"/>
                  </a:lnTo>
                  <a:lnTo>
                    <a:pt x="354" y="181"/>
                  </a:lnTo>
                  <a:lnTo>
                    <a:pt x="354" y="68"/>
                  </a:lnTo>
                  <a:lnTo>
                    <a:pt x="354" y="60"/>
                  </a:lnTo>
                  <a:lnTo>
                    <a:pt x="348" y="55"/>
                  </a:lnTo>
                  <a:lnTo>
                    <a:pt x="341" y="55"/>
                  </a:lnTo>
                  <a:lnTo>
                    <a:pt x="113" y="55"/>
                  </a:lnTo>
                  <a:close/>
                  <a:moveTo>
                    <a:pt x="113" y="0"/>
                  </a:moveTo>
                  <a:lnTo>
                    <a:pt x="341" y="0"/>
                  </a:lnTo>
                  <a:lnTo>
                    <a:pt x="367" y="5"/>
                  </a:lnTo>
                  <a:lnTo>
                    <a:pt x="388" y="21"/>
                  </a:lnTo>
                  <a:lnTo>
                    <a:pt x="403" y="42"/>
                  </a:lnTo>
                  <a:lnTo>
                    <a:pt x="409" y="68"/>
                  </a:lnTo>
                  <a:lnTo>
                    <a:pt x="409" y="181"/>
                  </a:lnTo>
                  <a:lnTo>
                    <a:pt x="453" y="181"/>
                  </a:lnTo>
                  <a:lnTo>
                    <a:pt x="453" y="422"/>
                  </a:lnTo>
                  <a:lnTo>
                    <a:pt x="0" y="422"/>
                  </a:lnTo>
                  <a:lnTo>
                    <a:pt x="0" y="181"/>
                  </a:lnTo>
                  <a:lnTo>
                    <a:pt x="47" y="181"/>
                  </a:lnTo>
                  <a:lnTo>
                    <a:pt x="47" y="68"/>
                  </a:lnTo>
                  <a:lnTo>
                    <a:pt x="53" y="42"/>
                  </a:lnTo>
                  <a:lnTo>
                    <a:pt x="66" y="21"/>
                  </a:lnTo>
                  <a:lnTo>
                    <a:pt x="87" y="5"/>
                  </a:lnTo>
                  <a:lnTo>
                    <a:pt x="1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1" name="Freeform 870"/>
            <p:cNvSpPr/>
            <p:nvPr/>
          </p:nvSpPr>
          <p:spPr bwMode="auto">
            <a:xfrm>
              <a:off x="13554642" y="711200"/>
              <a:ext cx="161925" cy="157163"/>
            </a:xfrm>
            <a:custGeom>
              <a:avLst/>
              <a:gdLst>
                <a:gd name="T0" fmla="*/ 52 w 102"/>
                <a:gd name="T1" fmla="*/ 0 h 99"/>
                <a:gd name="T2" fmla="*/ 76 w 102"/>
                <a:gd name="T3" fmla="*/ 5 h 99"/>
                <a:gd name="T4" fmla="*/ 94 w 102"/>
                <a:gd name="T5" fmla="*/ 23 h 99"/>
                <a:gd name="T6" fmla="*/ 102 w 102"/>
                <a:gd name="T7" fmla="*/ 50 h 99"/>
                <a:gd name="T8" fmla="*/ 94 w 102"/>
                <a:gd name="T9" fmla="*/ 76 h 99"/>
                <a:gd name="T10" fmla="*/ 76 w 102"/>
                <a:gd name="T11" fmla="*/ 94 h 99"/>
                <a:gd name="T12" fmla="*/ 52 w 102"/>
                <a:gd name="T13" fmla="*/ 99 h 99"/>
                <a:gd name="T14" fmla="*/ 26 w 102"/>
                <a:gd name="T15" fmla="*/ 94 h 99"/>
                <a:gd name="T16" fmla="*/ 8 w 102"/>
                <a:gd name="T17" fmla="*/ 76 h 99"/>
                <a:gd name="T18" fmla="*/ 0 w 102"/>
                <a:gd name="T19" fmla="*/ 50 h 99"/>
                <a:gd name="T20" fmla="*/ 8 w 102"/>
                <a:gd name="T21" fmla="*/ 23 h 99"/>
                <a:gd name="T22" fmla="*/ 26 w 102"/>
                <a:gd name="T23" fmla="*/ 5 h 99"/>
                <a:gd name="T24" fmla="*/ 52 w 102"/>
                <a:gd name="T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9">
                  <a:moveTo>
                    <a:pt x="52" y="0"/>
                  </a:moveTo>
                  <a:lnTo>
                    <a:pt x="76" y="5"/>
                  </a:lnTo>
                  <a:lnTo>
                    <a:pt x="94" y="23"/>
                  </a:lnTo>
                  <a:lnTo>
                    <a:pt x="102" y="50"/>
                  </a:lnTo>
                  <a:lnTo>
                    <a:pt x="94" y="76"/>
                  </a:lnTo>
                  <a:lnTo>
                    <a:pt x="76" y="94"/>
                  </a:lnTo>
                  <a:lnTo>
                    <a:pt x="52" y="99"/>
                  </a:lnTo>
                  <a:lnTo>
                    <a:pt x="26" y="94"/>
                  </a:lnTo>
                  <a:lnTo>
                    <a:pt x="8" y="76"/>
                  </a:lnTo>
                  <a:lnTo>
                    <a:pt x="0" y="50"/>
                  </a:lnTo>
                  <a:lnTo>
                    <a:pt x="8" y="23"/>
                  </a:lnTo>
                  <a:lnTo>
                    <a:pt x="26" y="5"/>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2" name="Freeform 871"/>
            <p:cNvSpPr>
              <a:spLocks noEditPoints="1"/>
            </p:cNvSpPr>
            <p:nvPr/>
          </p:nvSpPr>
          <p:spPr bwMode="auto">
            <a:xfrm>
              <a:off x="12935517" y="1181100"/>
              <a:ext cx="349250" cy="352425"/>
            </a:xfrm>
            <a:custGeom>
              <a:avLst/>
              <a:gdLst>
                <a:gd name="T0" fmla="*/ 110 w 220"/>
                <a:gd name="T1" fmla="*/ 52 h 222"/>
                <a:gd name="T2" fmla="*/ 86 w 220"/>
                <a:gd name="T3" fmla="*/ 57 h 222"/>
                <a:gd name="T4" fmla="*/ 68 w 220"/>
                <a:gd name="T5" fmla="*/ 70 h 222"/>
                <a:gd name="T6" fmla="*/ 55 w 220"/>
                <a:gd name="T7" fmla="*/ 89 h 222"/>
                <a:gd name="T8" fmla="*/ 49 w 220"/>
                <a:gd name="T9" fmla="*/ 112 h 222"/>
                <a:gd name="T10" fmla="*/ 55 w 220"/>
                <a:gd name="T11" fmla="*/ 136 h 222"/>
                <a:gd name="T12" fmla="*/ 68 w 220"/>
                <a:gd name="T13" fmla="*/ 154 h 222"/>
                <a:gd name="T14" fmla="*/ 86 w 220"/>
                <a:gd name="T15" fmla="*/ 167 h 222"/>
                <a:gd name="T16" fmla="*/ 110 w 220"/>
                <a:gd name="T17" fmla="*/ 172 h 222"/>
                <a:gd name="T18" fmla="*/ 110 w 220"/>
                <a:gd name="T19" fmla="*/ 172 h 222"/>
                <a:gd name="T20" fmla="*/ 133 w 220"/>
                <a:gd name="T21" fmla="*/ 167 h 222"/>
                <a:gd name="T22" fmla="*/ 152 w 220"/>
                <a:gd name="T23" fmla="*/ 154 h 222"/>
                <a:gd name="T24" fmla="*/ 165 w 220"/>
                <a:gd name="T25" fmla="*/ 136 h 222"/>
                <a:gd name="T26" fmla="*/ 170 w 220"/>
                <a:gd name="T27" fmla="*/ 112 h 222"/>
                <a:gd name="T28" fmla="*/ 165 w 220"/>
                <a:gd name="T29" fmla="*/ 89 h 222"/>
                <a:gd name="T30" fmla="*/ 152 w 220"/>
                <a:gd name="T31" fmla="*/ 70 h 222"/>
                <a:gd name="T32" fmla="*/ 133 w 220"/>
                <a:gd name="T33" fmla="*/ 57 h 222"/>
                <a:gd name="T34" fmla="*/ 110 w 220"/>
                <a:gd name="T35" fmla="*/ 52 h 222"/>
                <a:gd name="T36" fmla="*/ 110 w 220"/>
                <a:gd name="T37" fmla="*/ 52 h 222"/>
                <a:gd name="T38" fmla="*/ 110 w 220"/>
                <a:gd name="T39" fmla="*/ 0 h 222"/>
                <a:gd name="T40" fmla="*/ 110 w 220"/>
                <a:gd name="T41" fmla="*/ 0 h 222"/>
                <a:gd name="T42" fmla="*/ 144 w 220"/>
                <a:gd name="T43" fmla="*/ 8 h 222"/>
                <a:gd name="T44" fmla="*/ 175 w 220"/>
                <a:gd name="T45" fmla="*/ 23 h 222"/>
                <a:gd name="T46" fmla="*/ 199 w 220"/>
                <a:gd name="T47" fmla="*/ 47 h 222"/>
                <a:gd name="T48" fmla="*/ 214 w 220"/>
                <a:gd name="T49" fmla="*/ 76 h 222"/>
                <a:gd name="T50" fmla="*/ 220 w 220"/>
                <a:gd name="T51" fmla="*/ 112 h 222"/>
                <a:gd name="T52" fmla="*/ 214 w 220"/>
                <a:gd name="T53" fmla="*/ 146 h 222"/>
                <a:gd name="T54" fmla="*/ 199 w 220"/>
                <a:gd name="T55" fmla="*/ 178 h 222"/>
                <a:gd name="T56" fmla="*/ 175 w 220"/>
                <a:gd name="T57" fmla="*/ 201 h 222"/>
                <a:gd name="T58" fmla="*/ 144 w 220"/>
                <a:gd name="T59" fmla="*/ 217 h 222"/>
                <a:gd name="T60" fmla="*/ 110 w 220"/>
                <a:gd name="T61" fmla="*/ 222 h 222"/>
                <a:gd name="T62" fmla="*/ 110 w 220"/>
                <a:gd name="T63" fmla="*/ 222 h 222"/>
                <a:gd name="T64" fmla="*/ 76 w 220"/>
                <a:gd name="T65" fmla="*/ 217 h 222"/>
                <a:gd name="T66" fmla="*/ 44 w 220"/>
                <a:gd name="T67" fmla="*/ 201 h 222"/>
                <a:gd name="T68" fmla="*/ 21 w 220"/>
                <a:gd name="T69" fmla="*/ 178 h 222"/>
                <a:gd name="T70" fmla="*/ 5 w 220"/>
                <a:gd name="T71" fmla="*/ 146 h 222"/>
                <a:gd name="T72" fmla="*/ 0 w 220"/>
                <a:gd name="T73" fmla="*/ 112 h 222"/>
                <a:gd name="T74" fmla="*/ 5 w 220"/>
                <a:gd name="T75" fmla="*/ 76 h 222"/>
                <a:gd name="T76" fmla="*/ 21 w 220"/>
                <a:gd name="T77" fmla="*/ 47 h 222"/>
                <a:gd name="T78" fmla="*/ 44 w 220"/>
                <a:gd name="T79" fmla="*/ 23 h 222"/>
                <a:gd name="T80" fmla="*/ 76 w 220"/>
                <a:gd name="T81" fmla="*/ 8 h 222"/>
                <a:gd name="T82" fmla="*/ 110 w 220"/>
                <a:gd name="T8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222">
                  <a:moveTo>
                    <a:pt x="110" y="52"/>
                  </a:moveTo>
                  <a:lnTo>
                    <a:pt x="86" y="57"/>
                  </a:lnTo>
                  <a:lnTo>
                    <a:pt x="68" y="70"/>
                  </a:lnTo>
                  <a:lnTo>
                    <a:pt x="55" y="89"/>
                  </a:lnTo>
                  <a:lnTo>
                    <a:pt x="49" y="112"/>
                  </a:lnTo>
                  <a:lnTo>
                    <a:pt x="55" y="136"/>
                  </a:lnTo>
                  <a:lnTo>
                    <a:pt x="68" y="154"/>
                  </a:lnTo>
                  <a:lnTo>
                    <a:pt x="86" y="167"/>
                  </a:lnTo>
                  <a:lnTo>
                    <a:pt x="110" y="172"/>
                  </a:lnTo>
                  <a:lnTo>
                    <a:pt x="110" y="172"/>
                  </a:lnTo>
                  <a:lnTo>
                    <a:pt x="133" y="167"/>
                  </a:lnTo>
                  <a:lnTo>
                    <a:pt x="152" y="154"/>
                  </a:lnTo>
                  <a:lnTo>
                    <a:pt x="165" y="136"/>
                  </a:lnTo>
                  <a:lnTo>
                    <a:pt x="170" y="112"/>
                  </a:lnTo>
                  <a:lnTo>
                    <a:pt x="165" y="89"/>
                  </a:lnTo>
                  <a:lnTo>
                    <a:pt x="152" y="70"/>
                  </a:lnTo>
                  <a:lnTo>
                    <a:pt x="133" y="57"/>
                  </a:lnTo>
                  <a:lnTo>
                    <a:pt x="110" y="52"/>
                  </a:lnTo>
                  <a:lnTo>
                    <a:pt x="110" y="52"/>
                  </a:lnTo>
                  <a:close/>
                  <a:moveTo>
                    <a:pt x="110" y="0"/>
                  </a:moveTo>
                  <a:lnTo>
                    <a:pt x="110" y="0"/>
                  </a:lnTo>
                  <a:lnTo>
                    <a:pt x="144" y="8"/>
                  </a:lnTo>
                  <a:lnTo>
                    <a:pt x="175" y="23"/>
                  </a:lnTo>
                  <a:lnTo>
                    <a:pt x="199" y="47"/>
                  </a:lnTo>
                  <a:lnTo>
                    <a:pt x="214" y="76"/>
                  </a:lnTo>
                  <a:lnTo>
                    <a:pt x="220" y="112"/>
                  </a:lnTo>
                  <a:lnTo>
                    <a:pt x="214" y="146"/>
                  </a:lnTo>
                  <a:lnTo>
                    <a:pt x="199" y="178"/>
                  </a:lnTo>
                  <a:lnTo>
                    <a:pt x="175" y="201"/>
                  </a:lnTo>
                  <a:lnTo>
                    <a:pt x="144" y="217"/>
                  </a:lnTo>
                  <a:lnTo>
                    <a:pt x="110" y="222"/>
                  </a:lnTo>
                  <a:lnTo>
                    <a:pt x="110" y="222"/>
                  </a:lnTo>
                  <a:lnTo>
                    <a:pt x="76" y="217"/>
                  </a:lnTo>
                  <a:lnTo>
                    <a:pt x="44" y="201"/>
                  </a:lnTo>
                  <a:lnTo>
                    <a:pt x="21" y="178"/>
                  </a:lnTo>
                  <a:lnTo>
                    <a:pt x="5" y="146"/>
                  </a:lnTo>
                  <a:lnTo>
                    <a:pt x="0" y="112"/>
                  </a:lnTo>
                  <a:lnTo>
                    <a:pt x="5" y="76"/>
                  </a:lnTo>
                  <a:lnTo>
                    <a:pt x="21" y="47"/>
                  </a:lnTo>
                  <a:lnTo>
                    <a:pt x="44" y="23"/>
                  </a:lnTo>
                  <a:lnTo>
                    <a:pt x="76" y="8"/>
                  </a:lnTo>
                  <a:lnTo>
                    <a:pt x="1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3" name="Freeform 872"/>
            <p:cNvSpPr/>
            <p:nvPr/>
          </p:nvSpPr>
          <p:spPr bwMode="auto">
            <a:xfrm>
              <a:off x="12905354" y="1101725"/>
              <a:ext cx="407988" cy="149225"/>
            </a:xfrm>
            <a:custGeom>
              <a:avLst/>
              <a:gdLst>
                <a:gd name="T0" fmla="*/ 129 w 257"/>
                <a:gd name="T1" fmla="*/ 0 h 94"/>
                <a:gd name="T2" fmla="*/ 165 w 257"/>
                <a:gd name="T3" fmla="*/ 5 h 94"/>
                <a:gd name="T4" fmla="*/ 199 w 257"/>
                <a:gd name="T5" fmla="*/ 18 h 94"/>
                <a:gd name="T6" fmla="*/ 231 w 257"/>
                <a:gd name="T7" fmla="*/ 39 h 94"/>
                <a:gd name="T8" fmla="*/ 254 w 257"/>
                <a:gd name="T9" fmla="*/ 65 h 94"/>
                <a:gd name="T10" fmla="*/ 257 w 257"/>
                <a:gd name="T11" fmla="*/ 73 h 94"/>
                <a:gd name="T12" fmla="*/ 257 w 257"/>
                <a:gd name="T13" fmla="*/ 78 h 94"/>
                <a:gd name="T14" fmla="*/ 254 w 257"/>
                <a:gd name="T15" fmla="*/ 86 h 94"/>
                <a:gd name="T16" fmla="*/ 249 w 257"/>
                <a:gd name="T17" fmla="*/ 89 h 94"/>
                <a:gd name="T18" fmla="*/ 244 w 257"/>
                <a:gd name="T19" fmla="*/ 92 h 94"/>
                <a:gd name="T20" fmla="*/ 239 w 257"/>
                <a:gd name="T21" fmla="*/ 92 h 94"/>
                <a:gd name="T22" fmla="*/ 231 w 257"/>
                <a:gd name="T23" fmla="*/ 89 h 94"/>
                <a:gd name="T24" fmla="*/ 226 w 257"/>
                <a:gd name="T25" fmla="*/ 86 h 94"/>
                <a:gd name="T26" fmla="*/ 199 w 257"/>
                <a:gd name="T27" fmla="*/ 58 h 94"/>
                <a:gd name="T28" fmla="*/ 168 w 257"/>
                <a:gd name="T29" fmla="*/ 39 h 94"/>
                <a:gd name="T30" fmla="*/ 129 w 257"/>
                <a:gd name="T31" fmla="*/ 34 h 94"/>
                <a:gd name="T32" fmla="*/ 92 w 257"/>
                <a:gd name="T33" fmla="*/ 39 h 94"/>
                <a:gd name="T34" fmla="*/ 58 w 257"/>
                <a:gd name="T35" fmla="*/ 58 h 94"/>
                <a:gd name="T36" fmla="*/ 32 w 257"/>
                <a:gd name="T37" fmla="*/ 86 h 94"/>
                <a:gd name="T38" fmla="*/ 27 w 257"/>
                <a:gd name="T39" fmla="*/ 89 h 94"/>
                <a:gd name="T40" fmla="*/ 24 w 257"/>
                <a:gd name="T41" fmla="*/ 92 h 94"/>
                <a:gd name="T42" fmla="*/ 16 w 257"/>
                <a:gd name="T43" fmla="*/ 94 h 94"/>
                <a:gd name="T44" fmla="*/ 14 w 257"/>
                <a:gd name="T45" fmla="*/ 92 h 94"/>
                <a:gd name="T46" fmla="*/ 8 w 257"/>
                <a:gd name="T47" fmla="*/ 89 h 94"/>
                <a:gd name="T48" fmla="*/ 3 w 257"/>
                <a:gd name="T49" fmla="*/ 86 h 94"/>
                <a:gd name="T50" fmla="*/ 0 w 257"/>
                <a:gd name="T51" fmla="*/ 78 h 94"/>
                <a:gd name="T52" fmla="*/ 0 w 257"/>
                <a:gd name="T53" fmla="*/ 73 h 94"/>
                <a:gd name="T54" fmla="*/ 3 w 257"/>
                <a:gd name="T55" fmla="*/ 65 h 94"/>
                <a:gd name="T56" fmla="*/ 27 w 257"/>
                <a:gd name="T57" fmla="*/ 39 h 94"/>
                <a:gd name="T58" fmla="*/ 58 w 257"/>
                <a:gd name="T59" fmla="*/ 18 h 94"/>
                <a:gd name="T60" fmla="*/ 92 w 257"/>
                <a:gd name="T61" fmla="*/ 5 h 94"/>
                <a:gd name="T62" fmla="*/ 129 w 257"/>
                <a:gd name="T6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7" h="94">
                  <a:moveTo>
                    <a:pt x="129" y="0"/>
                  </a:moveTo>
                  <a:lnTo>
                    <a:pt x="165" y="5"/>
                  </a:lnTo>
                  <a:lnTo>
                    <a:pt x="199" y="18"/>
                  </a:lnTo>
                  <a:lnTo>
                    <a:pt x="231" y="39"/>
                  </a:lnTo>
                  <a:lnTo>
                    <a:pt x="254" y="65"/>
                  </a:lnTo>
                  <a:lnTo>
                    <a:pt x="257" y="73"/>
                  </a:lnTo>
                  <a:lnTo>
                    <a:pt x="257" y="78"/>
                  </a:lnTo>
                  <a:lnTo>
                    <a:pt x="254" y="86"/>
                  </a:lnTo>
                  <a:lnTo>
                    <a:pt x="249" y="89"/>
                  </a:lnTo>
                  <a:lnTo>
                    <a:pt x="244" y="92"/>
                  </a:lnTo>
                  <a:lnTo>
                    <a:pt x="239" y="92"/>
                  </a:lnTo>
                  <a:lnTo>
                    <a:pt x="231" y="89"/>
                  </a:lnTo>
                  <a:lnTo>
                    <a:pt x="226" y="86"/>
                  </a:lnTo>
                  <a:lnTo>
                    <a:pt x="199" y="58"/>
                  </a:lnTo>
                  <a:lnTo>
                    <a:pt x="168" y="39"/>
                  </a:lnTo>
                  <a:lnTo>
                    <a:pt x="129" y="34"/>
                  </a:lnTo>
                  <a:lnTo>
                    <a:pt x="92" y="39"/>
                  </a:lnTo>
                  <a:lnTo>
                    <a:pt x="58" y="58"/>
                  </a:lnTo>
                  <a:lnTo>
                    <a:pt x="32" y="86"/>
                  </a:lnTo>
                  <a:lnTo>
                    <a:pt x="27" y="89"/>
                  </a:lnTo>
                  <a:lnTo>
                    <a:pt x="24" y="92"/>
                  </a:lnTo>
                  <a:lnTo>
                    <a:pt x="16" y="94"/>
                  </a:lnTo>
                  <a:lnTo>
                    <a:pt x="14" y="92"/>
                  </a:lnTo>
                  <a:lnTo>
                    <a:pt x="8" y="89"/>
                  </a:lnTo>
                  <a:lnTo>
                    <a:pt x="3" y="86"/>
                  </a:lnTo>
                  <a:lnTo>
                    <a:pt x="0" y="78"/>
                  </a:lnTo>
                  <a:lnTo>
                    <a:pt x="0" y="73"/>
                  </a:lnTo>
                  <a:lnTo>
                    <a:pt x="3" y="65"/>
                  </a:lnTo>
                  <a:lnTo>
                    <a:pt x="27" y="39"/>
                  </a:lnTo>
                  <a:lnTo>
                    <a:pt x="58" y="18"/>
                  </a:lnTo>
                  <a:lnTo>
                    <a:pt x="92" y="5"/>
                  </a:lnTo>
                  <a:lnTo>
                    <a:pt x="1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4" name="Freeform 873"/>
            <p:cNvSpPr>
              <a:spLocks noEditPoints="1"/>
            </p:cNvSpPr>
            <p:nvPr/>
          </p:nvSpPr>
          <p:spPr bwMode="auto">
            <a:xfrm>
              <a:off x="13567342" y="1181100"/>
              <a:ext cx="352425" cy="352425"/>
            </a:xfrm>
            <a:custGeom>
              <a:avLst/>
              <a:gdLst>
                <a:gd name="T0" fmla="*/ 112 w 222"/>
                <a:gd name="T1" fmla="*/ 52 h 222"/>
                <a:gd name="T2" fmla="*/ 89 w 222"/>
                <a:gd name="T3" fmla="*/ 57 h 222"/>
                <a:gd name="T4" fmla="*/ 68 w 222"/>
                <a:gd name="T5" fmla="*/ 70 h 222"/>
                <a:gd name="T6" fmla="*/ 57 w 222"/>
                <a:gd name="T7" fmla="*/ 89 h 222"/>
                <a:gd name="T8" fmla="*/ 52 w 222"/>
                <a:gd name="T9" fmla="*/ 112 h 222"/>
                <a:gd name="T10" fmla="*/ 57 w 222"/>
                <a:gd name="T11" fmla="*/ 136 h 222"/>
                <a:gd name="T12" fmla="*/ 68 w 222"/>
                <a:gd name="T13" fmla="*/ 154 h 222"/>
                <a:gd name="T14" fmla="*/ 89 w 222"/>
                <a:gd name="T15" fmla="*/ 167 h 222"/>
                <a:gd name="T16" fmla="*/ 112 w 222"/>
                <a:gd name="T17" fmla="*/ 172 h 222"/>
                <a:gd name="T18" fmla="*/ 112 w 222"/>
                <a:gd name="T19" fmla="*/ 172 h 222"/>
                <a:gd name="T20" fmla="*/ 133 w 222"/>
                <a:gd name="T21" fmla="*/ 167 h 222"/>
                <a:gd name="T22" fmla="*/ 154 w 222"/>
                <a:gd name="T23" fmla="*/ 154 h 222"/>
                <a:gd name="T24" fmla="*/ 167 w 222"/>
                <a:gd name="T25" fmla="*/ 136 h 222"/>
                <a:gd name="T26" fmla="*/ 170 w 222"/>
                <a:gd name="T27" fmla="*/ 112 h 222"/>
                <a:gd name="T28" fmla="*/ 167 w 222"/>
                <a:gd name="T29" fmla="*/ 89 h 222"/>
                <a:gd name="T30" fmla="*/ 154 w 222"/>
                <a:gd name="T31" fmla="*/ 70 h 222"/>
                <a:gd name="T32" fmla="*/ 133 w 222"/>
                <a:gd name="T33" fmla="*/ 57 h 222"/>
                <a:gd name="T34" fmla="*/ 112 w 222"/>
                <a:gd name="T35" fmla="*/ 52 h 222"/>
                <a:gd name="T36" fmla="*/ 112 w 222"/>
                <a:gd name="T37" fmla="*/ 52 h 222"/>
                <a:gd name="T38" fmla="*/ 112 w 222"/>
                <a:gd name="T39" fmla="*/ 0 h 222"/>
                <a:gd name="T40" fmla="*/ 112 w 222"/>
                <a:gd name="T41" fmla="*/ 0 h 222"/>
                <a:gd name="T42" fmla="*/ 146 w 222"/>
                <a:gd name="T43" fmla="*/ 8 h 222"/>
                <a:gd name="T44" fmla="*/ 178 w 222"/>
                <a:gd name="T45" fmla="*/ 23 h 222"/>
                <a:gd name="T46" fmla="*/ 201 w 222"/>
                <a:gd name="T47" fmla="*/ 47 h 222"/>
                <a:gd name="T48" fmla="*/ 217 w 222"/>
                <a:gd name="T49" fmla="*/ 76 h 222"/>
                <a:gd name="T50" fmla="*/ 222 w 222"/>
                <a:gd name="T51" fmla="*/ 112 h 222"/>
                <a:gd name="T52" fmla="*/ 217 w 222"/>
                <a:gd name="T53" fmla="*/ 146 h 222"/>
                <a:gd name="T54" fmla="*/ 201 w 222"/>
                <a:gd name="T55" fmla="*/ 178 h 222"/>
                <a:gd name="T56" fmla="*/ 178 w 222"/>
                <a:gd name="T57" fmla="*/ 201 h 222"/>
                <a:gd name="T58" fmla="*/ 146 w 222"/>
                <a:gd name="T59" fmla="*/ 217 h 222"/>
                <a:gd name="T60" fmla="*/ 112 w 222"/>
                <a:gd name="T61" fmla="*/ 222 h 222"/>
                <a:gd name="T62" fmla="*/ 112 w 222"/>
                <a:gd name="T63" fmla="*/ 222 h 222"/>
                <a:gd name="T64" fmla="*/ 76 w 222"/>
                <a:gd name="T65" fmla="*/ 217 h 222"/>
                <a:gd name="T66" fmla="*/ 47 w 222"/>
                <a:gd name="T67" fmla="*/ 201 h 222"/>
                <a:gd name="T68" fmla="*/ 21 w 222"/>
                <a:gd name="T69" fmla="*/ 178 h 222"/>
                <a:gd name="T70" fmla="*/ 5 w 222"/>
                <a:gd name="T71" fmla="*/ 146 h 222"/>
                <a:gd name="T72" fmla="*/ 0 w 222"/>
                <a:gd name="T73" fmla="*/ 112 h 222"/>
                <a:gd name="T74" fmla="*/ 5 w 222"/>
                <a:gd name="T75" fmla="*/ 76 h 222"/>
                <a:gd name="T76" fmla="*/ 21 w 222"/>
                <a:gd name="T77" fmla="*/ 47 h 222"/>
                <a:gd name="T78" fmla="*/ 47 w 222"/>
                <a:gd name="T79" fmla="*/ 23 h 222"/>
                <a:gd name="T80" fmla="*/ 76 w 222"/>
                <a:gd name="T81" fmla="*/ 8 h 222"/>
                <a:gd name="T82" fmla="*/ 112 w 222"/>
                <a:gd name="T8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222">
                  <a:moveTo>
                    <a:pt x="112" y="52"/>
                  </a:moveTo>
                  <a:lnTo>
                    <a:pt x="89" y="57"/>
                  </a:lnTo>
                  <a:lnTo>
                    <a:pt x="68" y="70"/>
                  </a:lnTo>
                  <a:lnTo>
                    <a:pt x="57" y="89"/>
                  </a:lnTo>
                  <a:lnTo>
                    <a:pt x="52" y="112"/>
                  </a:lnTo>
                  <a:lnTo>
                    <a:pt x="57" y="136"/>
                  </a:lnTo>
                  <a:lnTo>
                    <a:pt x="68" y="154"/>
                  </a:lnTo>
                  <a:lnTo>
                    <a:pt x="89" y="167"/>
                  </a:lnTo>
                  <a:lnTo>
                    <a:pt x="112" y="172"/>
                  </a:lnTo>
                  <a:lnTo>
                    <a:pt x="112" y="172"/>
                  </a:lnTo>
                  <a:lnTo>
                    <a:pt x="133" y="167"/>
                  </a:lnTo>
                  <a:lnTo>
                    <a:pt x="154" y="154"/>
                  </a:lnTo>
                  <a:lnTo>
                    <a:pt x="167" y="136"/>
                  </a:lnTo>
                  <a:lnTo>
                    <a:pt x="170" y="112"/>
                  </a:lnTo>
                  <a:lnTo>
                    <a:pt x="167" y="89"/>
                  </a:lnTo>
                  <a:lnTo>
                    <a:pt x="154" y="70"/>
                  </a:lnTo>
                  <a:lnTo>
                    <a:pt x="133" y="57"/>
                  </a:lnTo>
                  <a:lnTo>
                    <a:pt x="112" y="52"/>
                  </a:lnTo>
                  <a:lnTo>
                    <a:pt x="112" y="52"/>
                  </a:lnTo>
                  <a:close/>
                  <a:moveTo>
                    <a:pt x="112" y="0"/>
                  </a:moveTo>
                  <a:lnTo>
                    <a:pt x="112" y="0"/>
                  </a:lnTo>
                  <a:lnTo>
                    <a:pt x="146" y="8"/>
                  </a:lnTo>
                  <a:lnTo>
                    <a:pt x="178" y="23"/>
                  </a:lnTo>
                  <a:lnTo>
                    <a:pt x="201" y="47"/>
                  </a:lnTo>
                  <a:lnTo>
                    <a:pt x="217" y="76"/>
                  </a:lnTo>
                  <a:lnTo>
                    <a:pt x="222" y="112"/>
                  </a:lnTo>
                  <a:lnTo>
                    <a:pt x="217" y="146"/>
                  </a:lnTo>
                  <a:lnTo>
                    <a:pt x="201" y="178"/>
                  </a:lnTo>
                  <a:lnTo>
                    <a:pt x="178" y="201"/>
                  </a:lnTo>
                  <a:lnTo>
                    <a:pt x="146" y="217"/>
                  </a:lnTo>
                  <a:lnTo>
                    <a:pt x="112" y="222"/>
                  </a:lnTo>
                  <a:lnTo>
                    <a:pt x="112" y="222"/>
                  </a:lnTo>
                  <a:lnTo>
                    <a:pt x="76" y="217"/>
                  </a:lnTo>
                  <a:lnTo>
                    <a:pt x="47" y="201"/>
                  </a:lnTo>
                  <a:lnTo>
                    <a:pt x="21" y="178"/>
                  </a:lnTo>
                  <a:lnTo>
                    <a:pt x="5" y="146"/>
                  </a:lnTo>
                  <a:lnTo>
                    <a:pt x="0" y="112"/>
                  </a:lnTo>
                  <a:lnTo>
                    <a:pt x="5" y="76"/>
                  </a:lnTo>
                  <a:lnTo>
                    <a:pt x="21" y="47"/>
                  </a:lnTo>
                  <a:lnTo>
                    <a:pt x="47" y="23"/>
                  </a:lnTo>
                  <a:lnTo>
                    <a:pt x="76" y="8"/>
                  </a:lnTo>
                  <a:lnTo>
                    <a:pt x="11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5" name="Freeform 874"/>
            <p:cNvSpPr/>
            <p:nvPr/>
          </p:nvSpPr>
          <p:spPr bwMode="auto">
            <a:xfrm>
              <a:off x="13537179" y="1101725"/>
              <a:ext cx="412750" cy="149225"/>
            </a:xfrm>
            <a:custGeom>
              <a:avLst/>
              <a:gdLst>
                <a:gd name="T0" fmla="*/ 131 w 260"/>
                <a:gd name="T1" fmla="*/ 0 h 94"/>
                <a:gd name="T2" fmla="*/ 168 w 260"/>
                <a:gd name="T3" fmla="*/ 5 h 94"/>
                <a:gd name="T4" fmla="*/ 202 w 260"/>
                <a:gd name="T5" fmla="*/ 18 h 94"/>
                <a:gd name="T6" fmla="*/ 231 w 260"/>
                <a:gd name="T7" fmla="*/ 39 h 94"/>
                <a:gd name="T8" fmla="*/ 257 w 260"/>
                <a:gd name="T9" fmla="*/ 65 h 94"/>
                <a:gd name="T10" fmla="*/ 260 w 260"/>
                <a:gd name="T11" fmla="*/ 73 h 94"/>
                <a:gd name="T12" fmla="*/ 260 w 260"/>
                <a:gd name="T13" fmla="*/ 78 h 94"/>
                <a:gd name="T14" fmla="*/ 257 w 260"/>
                <a:gd name="T15" fmla="*/ 86 h 94"/>
                <a:gd name="T16" fmla="*/ 252 w 260"/>
                <a:gd name="T17" fmla="*/ 89 h 94"/>
                <a:gd name="T18" fmla="*/ 244 w 260"/>
                <a:gd name="T19" fmla="*/ 92 h 94"/>
                <a:gd name="T20" fmla="*/ 239 w 260"/>
                <a:gd name="T21" fmla="*/ 92 h 94"/>
                <a:gd name="T22" fmla="*/ 233 w 260"/>
                <a:gd name="T23" fmla="*/ 89 h 94"/>
                <a:gd name="T24" fmla="*/ 228 w 260"/>
                <a:gd name="T25" fmla="*/ 86 h 94"/>
                <a:gd name="T26" fmla="*/ 202 w 260"/>
                <a:gd name="T27" fmla="*/ 58 h 94"/>
                <a:gd name="T28" fmla="*/ 168 w 260"/>
                <a:gd name="T29" fmla="*/ 39 h 94"/>
                <a:gd name="T30" fmla="*/ 131 w 260"/>
                <a:gd name="T31" fmla="*/ 34 h 94"/>
                <a:gd name="T32" fmla="*/ 92 w 260"/>
                <a:gd name="T33" fmla="*/ 39 h 94"/>
                <a:gd name="T34" fmla="*/ 58 w 260"/>
                <a:gd name="T35" fmla="*/ 58 h 94"/>
                <a:gd name="T36" fmla="*/ 32 w 260"/>
                <a:gd name="T37" fmla="*/ 86 h 94"/>
                <a:gd name="T38" fmla="*/ 29 w 260"/>
                <a:gd name="T39" fmla="*/ 89 h 94"/>
                <a:gd name="T40" fmla="*/ 24 w 260"/>
                <a:gd name="T41" fmla="*/ 92 h 94"/>
                <a:gd name="T42" fmla="*/ 19 w 260"/>
                <a:gd name="T43" fmla="*/ 94 h 94"/>
                <a:gd name="T44" fmla="*/ 14 w 260"/>
                <a:gd name="T45" fmla="*/ 92 h 94"/>
                <a:gd name="T46" fmla="*/ 8 w 260"/>
                <a:gd name="T47" fmla="*/ 89 h 94"/>
                <a:gd name="T48" fmla="*/ 3 w 260"/>
                <a:gd name="T49" fmla="*/ 86 h 94"/>
                <a:gd name="T50" fmla="*/ 0 w 260"/>
                <a:gd name="T51" fmla="*/ 78 h 94"/>
                <a:gd name="T52" fmla="*/ 0 w 260"/>
                <a:gd name="T53" fmla="*/ 73 h 94"/>
                <a:gd name="T54" fmla="*/ 3 w 260"/>
                <a:gd name="T55" fmla="*/ 65 h 94"/>
                <a:gd name="T56" fmla="*/ 29 w 260"/>
                <a:gd name="T57" fmla="*/ 39 h 94"/>
                <a:gd name="T58" fmla="*/ 58 w 260"/>
                <a:gd name="T59" fmla="*/ 18 h 94"/>
                <a:gd name="T60" fmla="*/ 92 w 260"/>
                <a:gd name="T61" fmla="*/ 5 h 94"/>
                <a:gd name="T62" fmla="*/ 131 w 260"/>
                <a:gd name="T6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94">
                  <a:moveTo>
                    <a:pt x="131" y="0"/>
                  </a:moveTo>
                  <a:lnTo>
                    <a:pt x="168" y="5"/>
                  </a:lnTo>
                  <a:lnTo>
                    <a:pt x="202" y="18"/>
                  </a:lnTo>
                  <a:lnTo>
                    <a:pt x="231" y="39"/>
                  </a:lnTo>
                  <a:lnTo>
                    <a:pt x="257" y="65"/>
                  </a:lnTo>
                  <a:lnTo>
                    <a:pt x="260" y="73"/>
                  </a:lnTo>
                  <a:lnTo>
                    <a:pt x="260" y="78"/>
                  </a:lnTo>
                  <a:lnTo>
                    <a:pt x="257" y="86"/>
                  </a:lnTo>
                  <a:lnTo>
                    <a:pt x="252" y="89"/>
                  </a:lnTo>
                  <a:lnTo>
                    <a:pt x="244" y="92"/>
                  </a:lnTo>
                  <a:lnTo>
                    <a:pt x="239" y="92"/>
                  </a:lnTo>
                  <a:lnTo>
                    <a:pt x="233" y="89"/>
                  </a:lnTo>
                  <a:lnTo>
                    <a:pt x="228" y="86"/>
                  </a:lnTo>
                  <a:lnTo>
                    <a:pt x="202" y="58"/>
                  </a:lnTo>
                  <a:lnTo>
                    <a:pt x="168" y="39"/>
                  </a:lnTo>
                  <a:lnTo>
                    <a:pt x="131" y="34"/>
                  </a:lnTo>
                  <a:lnTo>
                    <a:pt x="92" y="39"/>
                  </a:lnTo>
                  <a:lnTo>
                    <a:pt x="58" y="58"/>
                  </a:lnTo>
                  <a:lnTo>
                    <a:pt x="32" y="86"/>
                  </a:lnTo>
                  <a:lnTo>
                    <a:pt x="29" y="89"/>
                  </a:lnTo>
                  <a:lnTo>
                    <a:pt x="24" y="92"/>
                  </a:lnTo>
                  <a:lnTo>
                    <a:pt x="19" y="94"/>
                  </a:lnTo>
                  <a:lnTo>
                    <a:pt x="14" y="92"/>
                  </a:lnTo>
                  <a:lnTo>
                    <a:pt x="8" y="89"/>
                  </a:lnTo>
                  <a:lnTo>
                    <a:pt x="3" y="86"/>
                  </a:lnTo>
                  <a:lnTo>
                    <a:pt x="0" y="78"/>
                  </a:lnTo>
                  <a:lnTo>
                    <a:pt x="0" y="73"/>
                  </a:lnTo>
                  <a:lnTo>
                    <a:pt x="3" y="65"/>
                  </a:lnTo>
                  <a:lnTo>
                    <a:pt x="29" y="39"/>
                  </a:lnTo>
                  <a:lnTo>
                    <a:pt x="58" y="18"/>
                  </a:lnTo>
                  <a:lnTo>
                    <a:pt x="92" y="5"/>
                  </a:lnTo>
                  <a:lnTo>
                    <a:pt x="1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6" name="Freeform 875"/>
            <p:cNvSpPr/>
            <p:nvPr/>
          </p:nvSpPr>
          <p:spPr bwMode="auto">
            <a:xfrm>
              <a:off x="13226029" y="801688"/>
              <a:ext cx="611188" cy="719138"/>
            </a:xfrm>
            <a:custGeom>
              <a:avLst/>
              <a:gdLst>
                <a:gd name="T0" fmla="*/ 162 w 385"/>
                <a:gd name="T1" fmla="*/ 0 h 453"/>
                <a:gd name="T2" fmla="*/ 272 w 385"/>
                <a:gd name="T3" fmla="*/ 110 h 453"/>
                <a:gd name="T4" fmla="*/ 280 w 385"/>
                <a:gd name="T5" fmla="*/ 113 h 453"/>
                <a:gd name="T6" fmla="*/ 351 w 385"/>
                <a:gd name="T7" fmla="*/ 79 h 453"/>
                <a:gd name="T8" fmla="*/ 364 w 385"/>
                <a:gd name="T9" fmla="*/ 79 h 453"/>
                <a:gd name="T10" fmla="*/ 377 w 385"/>
                <a:gd name="T11" fmla="*/ 84 h 453"/>
                <a:gd name="T12" fmla="*/ 385 w 385"/>
                <a:gd name="T13" fmla="*/ 100 h 453"/>
                <a:gd name="T14" fmla="*/ 382 w 385"/>
                <a:gd name="T15" fmla="*/ 113 h 453"/>
                <a:gd name="T16" fmla="*/ 372 w 385"/>
                <a:gd name="T17" fmla="*/ 123 h 453"/>
                <a:gd name="T18" fmla="*/ 267 w 385"/>
                <a:gd name="T19" fmla="*/ 168 h 453"/>
                <a:gd name="T20" fmla="*/ 259 w 385"/>
                <a:gd name="T21" fmla="*/ 165 h 453"/>
                <a:gd name="T22" fmla="*/ 196 w 385"/>
                <a:gd name="T23" fmla="*/ 105 h 453"/>
                <a:gd name="T24" fmla="*/ 189 w 385"/>
                <a:gd name="T25" fmla="*/ 108 h 453"/>
                <a:gd name="T26" fmla="*/ 120 w 385"/>
                <a:gd name="T27" fmla="*/ 173 h 453"/>
                <a:gd name="T28" fmla="*/ 123 w 385"/>
                <a:gd name="T29" fmla="*/ 181 h 453"/>
                <a:gd name="T30" fmla="*/ 152 w 385"/>
                <a:gd name="T31" fmla="*/ 210 h 453"/>
                <a:gd name="T32" fmla="*/ 181 w 385"/>
                <a:gd name="T33" fmla="*/ 236 h 453"/>
                <a:gd name="T34" fmla="*/ 183 w 385"/>
                <a:gd name="T35" fmla="*/ 244 h 453"/>
                <a:gd name="T36" fmla="*/ 131 w 385"/>
                <a:gd name="T37" fmla="*/ 372 h 453"/>
                <a:gd name="T38" fmla="*/ 131 w 385"/>
                <a:gd name="T39" fmla="*/ 380 h 453"/>
                <a:gd name="T40" fmla="*/ 144 w 385"/>
                <a:gd name="T41" fmla="*/ 401 h 453"/>
                <a:gd name="T42" fmla="*/ 149 w 385"/>
                <a:gd name="T43" fmla="*/ 432 h 453"/>
                <a:gd name="T44" fmla="*/ 131 w 385"/>
                <a:gd name="T45" fmla="*/ 451 h 453"/>
                <a:gd name="T46" fmla="*/ 115 w 385"/>
                <a:gd name="T47" fmla="*/ 453 h 453"/>
                <a:gd name="T48" fmla="*/ 100 w 385"/>
                <a:gd name="T49" fmla="*/ 446 h 453"/>
                <a:gd name="T50" fmla="*/ 58 w 385"/>
                <a:gd name="T51" fmla="*/ 393 h 453"/>
                <a:gd name="T52" fmla="*/ 55 w 385"/>
                <a:gd name="T53" fmla="*/ 383 h 453"/>
                <a:gd name="T54" fmla="*/ 107 w 385"/>
                <a:gd name="T55" fmla="*/ 265 h 453"/>
                <a:gd name="T56" fmla="*/ 107 w 385"/>
                <a:gd name="T57" fmla="*/ 257 h 453"/>
                <a:gd name="T58" fmla="*/ 89 w 385"/>
                <a:gd name="T59" fmla="*/ 239 h 453"/>
                <a:gd name="T60" fmla="*/ 42 w 385"/>
                <a:gd name="T61" fmla="*/ 197 h 453"/>
                <a:gd name="T62" fmla="*/ 3 w 385"/>
                <a:gd name="T63" fmla="*/ 165 h 453"/>
                <a:gd name="T64" fmla="*/ 0 w 385"/>
                <a:gd name="T65" fmla="*/ 157 h 453"/>
                <a:gd name="T66" fmla="*/ 155 w 385"/>
                <a:gd name="T67" fmla="*/ 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53">
                  <a:moveTo>
                    <a:pt x="157" y="0"/>
                  </a:moveTo>
                  <a:lnTo>
                    <a:pt x="162" y="0"/>
                  </a:lnTo>
                  <a:lnTo>
                    <a:pt x="165" y="3"/>
                  </a:lnTo>
                  <a:lnTo>
                    <a:pt x="272" y="110"/>
                  </a:lnTo>
                  <a:lnTo>
                    <a:pt x="278" y="113"/>
                  </a:lnTo>
                  <a:lnTo>
                    <a:pt x="280" y="113"/>
                  </a:lnTo>
                  <a:lnTo>
                    <a:pt x="285" y="113"/>
                  </a:lnTo>
                  <a:lnTo>
                    <a:pt x="351" y="79"/>
                  </a:lnTo>
                  <a:lnTo>
                    <a:pt x="356" y="79"/>
                  </a:lnTo>
                  <a:lnTo>
                    <a:pt x="364" y="79"/>
                  </a:lnTo>
                  <a:lnTo>
                    <a:pt x="372" y="82"/>
                  </a:lnTo>
                  <a:lnTo>
                    <a:pt x="377" y="84"/>
                  </a:lnTo>
                  <a:lnTo>
                    <a:pt x="382" y="92"/>
                  </a:lnTo>
                  <a:lnTo>
                    <a:pt x="385" y="100"/>
                  </a:lnTo>
                  <a:lnTo>
                    <a:pt x="385" y="108"/>
                  </a:lnTo>
                  <a:lnTo>
                    <a:pt x="382" y="113"/>
                  </a:lnTo>
                  <a:lnTo>
                    <a:pt x="377" y="121"/>
                  </a:lnTo>
                  <a:lnTo>
                    <a:pt x="372" y="123"/>
                  </a:lnTo>
                  <a:lnTo>
                    <a:pt x="272" y="168"/>
                  </a:lnTo>
                  <a:lnTo>
                    <a:pt x="267" y="168"/>
                  </a:lnTo>
                  <a:lnTo>
                    <a:pt x="265" y="168"/>
                  </a:lnTo>
                  <a:lnTo>
                    <a:pt x="259" y="165"/>
                  </a:lnTo>
                  <a:lnTo>
                    <a:pt x="199" y="108"/>
                  </a:lnTo>
                  <a:lnTo>
                    <a:pt x="196" y="105"/>
                  </a:lnTo>
                  <a:lnTo>
                    <a:pt x="191" y="105"/>
                  </a:lnTo>
                  <a:lnTo>
                    <a:pt x="189" y="108"/>
                  </a:lnTo>
                  <a:lnTo>
                    <a:pt x="123" y="171"/>
                  </a:lnTo>
                  <a:lnTo>
                    <a:pt x="120" y="173"/>
                  </a:lnTo>
                  <a:lnTo>
                    <a:pt x="120" y="178"/>
                  </a:lnTo>
                  <a:lnTo>
                    <a:pt x="123" y="181"/>
                  </a:lnTo>
                  <a:lnTo>
                    <a:pt x="136" y="194"/>
                  </a:lnTo>
                  <a:lnTo>
                    <a:pt x="152" y="210"/>
                  </a:lnTo>
                  <a:lnTo>
                    <a:pt x="168" y="226"/>
                  </a:lnTo>
                  <a:lnTo>
                    <a:pt x="181" y="236"/>
                  </a:lnTo>
                  <a:lnTo>
                    <a:pt x="183" y="239"/>
                  </a:lnTo>
                  <a:lnTo>
                    <a:pt x="183" y="244"/>
                  </a:lnTo>
                  <a:lnTo>
                    <a:pt x="183" y="249"/>
                  </a:lnTo>
                  <a:lnTo>
                    <a:pt x="131" y="372"/>
                  </a:lnTo>
                  <a:lnTo>
                    <a:pt x="131" y="375"/>
                  </a:lnTo>
                  <a:lnTo>
                    <a:pt x="131" y="380"/>
                  </a:lnTo>
                  <a:lnTo>
                    <a:pt x="134" y="385"/>
                  </a:lnTo>
                  <a:lnTo>
                    <a:pt x="144" y="401"/>
                  </a:lnTo>
                  <a:lnTo>
                    <a:pt x="152" y="417"/>
                  </a:lnTo>
                  <a:lnTo>
                    <a:pt x="149" y="432"/>
                  </a:lnTo>
                  <a:lnTo>
                    <a:pt x="139" y="446"/>
                  </a:lnTo>
                  <a:lnTo>
                    <a:pt x="131" y="451"/>
                  </a:lnTo>
                  <a:lnTo>
                    <a:pt x="123" y="453"/>
                  </a:lnTo>
                  <a:lnTo>
                    <a:pt x="115" y="453"/>
                  </a:lnTo>
                  <a:lnTo>
                    <a:pt x="107" y="451"/>
                  </a:lnTo>
                  <a:lnTo>
                    <a:pt x="100" y="446"/>
                  </a:lnTo>
                  <a:lnTo>
                    <a:pt x="92" y="440"/>
                  </a:lnTo>
                  <a:lnTo>
                    <a:pt x="58" y="393"/>
                  </a:lnTo>
                  <a:lnTo>
                    <a:pt x="55" y="388"/>
                  </a:lnTo>
                  <a:lnTo>
                    <a:pt x="55" y="383"/>
                  </a:lnTo>
                  <a:lnTo>
                    <a:pt x="58" y="380"/>
                  </a:lnTo>
                  <a:lnTo>
                    <a:pt x="107" y="265"/>
                  </a:lnTo>
                  <a:lnTo>
                    <a:pt x="110" y="260"/>
                  </a:lnTo>
                  <a:lnTo>
                    <a:pt x="107" y="257"/>
                  </a:lnTo>
                  <a:lnTo>
                    <a:pt x="105" y="252"/>
                  </a:lnTo>
                  <a:lnTo>
                    <a:pt x="89" y="239"/>
                  </a:lnTo>
                  <a:lnTo>
                    <a:pt x="66" y="218"/>
                  </a:lnTo>
                  <a:lnTo>
                    <a:pt x="42" y="197"/>
                  </a:lnTo>
                  <a:lnTo>
                    <a:pt x="18" y="178"/>
                  </a:lnTo>
                  <a:lnTo>
                    <a:pt x="3" y="165"/>
                  </a:lnTo>
                  <a:lnTo>
                    <a:pt x="0" y="160"/>
                  </a:lnTo>
                  <a:lnTo>
                    <a:pt x="0" y="157"/>
                  </a:lnTo>
                  <a:lnTo>
                    <a:pt x="3" y="155"/>
                  </a:lnTo>
                  <a:lnTo>
                    <a:pt x="155" y="3"/>
                  </a:lnTo>
                  <a:lnTo>
                    <a:pt x="15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7" name="Freeform 876"/>
            <p:cNvSpPr/>
            <p:nvPr/>
          </p:nvSpPr>
          <p:spPr bwMode="auto">
            <a:xfrm>
              <a:off x="10311379" y="1030288"/>
              <a:ext cx="769938" cy="644525"/>
            </a:xfrm>
            <a:custGeom>
              <a:avLst/>
              <a:gdLst>
                <a:gd name="T0" fmla="*/ 171 w 485"/>
                <a:gd name="T1" fmla="*/ 0 h 406"/>
                <a:gd name="T2" fmla="*/ 189 w 485"/>
                <a:gd name="T3" fmla="*/ 19 h 406"/>
                <a:gd name="T4" fmla="*/ 215 w 485"/>
                <a:gd name="T5" fmla="*/ 29 h 406"/>
                <a:gd name="T6" fmla="*/ 247 w 485"/>
                <a:gd name="T7" fmla="*/ 32 h 406"/>
                <a:gd name="T8" fmla="*/ 278 w 485"/>
                <a:gd name="T9" fmla="*/ 29 h 406"/>
                <a:gd name="T10" fmla="*/ 304 w 485"/>
                <a:gd name="T11" fmla="*/ 19 h 406"/>
                <a:gd name="T12" fmla="*/ 323 w 485"/>
                <a:gd name="T13" fmla="*/ 0 h 406"/>
                <a:gd name="T14" fmla="*/ 328 w 485"/>
                <a:gd name="T15" fmla="*/ 3 h 406"/>
                <a:gd name="T16" fmla="*/ 344 w 485"/>
                <a:gd name="T17" fmla="*/ 13 h 406"/>
                <a:gd name="T18" fmla="*/ 367 w 485"/>
                <a:gd name="T19" fmla="*/ 29 h 406"/>
                <a:gd name="T20" fmla="*/ 393 w 485"/>
                <a:gd name="T21" fmla="*/ 48 h 406"/>
                <a:gd name="T22" fmla="*/ 422 w 485"/>
                <a:gd name="T23" fmla="*/ 71 h 406"/>
                <a:gd name="T24" fmla="*/ 448 w 485"/>
                <a:gd name="T25" fmla="*/ 95 h 406"/>
                <a:gd name="T26" fmla="*/ 469 w 485"/>
                <a:gd name="T27" fmla="*/ 118 h 406"/>
                <a:gd name="T28" fmla="*/ 485 w 485"/>
                <a:gd name="T29" fmla="*/ 142 h 406"/>
                <a:gd name="T30" fmla="*/ 438 w 485"/>
                <a:gd name="T31" fmla="*/ 212 h 406"/>
                <a:gd name="T32" fmla="*/ 435 w 485"/>
                <a:gd name="T33" fmla="*/ 207 h 406"/>
                <a:gd name="T34" fmla="*/ 427 w 485"/>
                <a:gd name="T35" fmla="*/ 199 h 406"/>
                <a:gd name="T36" fmla="*/ 414 w 485"/>
                <a:gd name="T37" fmla="*/ 186 h 406"/>
                <a:gd name="T38" fmla="*/ 401 w 485"/>
                <a:gd name="T39" fmla="*/ 173 h 406"/>
                <a:gd name="T40" fmla="*/ 388 w 485"/>
                <a:gd name="T41" fmla="*/ 160 h 406"/>
                <a:gd name="T42" fmla="*/ 375 w 485"/>
                <a:gd name="T43" fmla="*/ 150 h 406"/>
                <a:gd name="T44" fmla="*/ 378 w 485"/>
                <a:gd name="T45" fmla="*/ 406 h 406"/>
                <a:gd name="T46" fmla="*/ 108 w 485"/>
                <a:gd name="T47" fmla="*/ 406 h 406"/>
                <a:gd name="T48" fmla="*/ 108 w 485"/>
                <a:gd name="T49" fmla="*/ 150 h 406"/>
                <a:gd name="T50" fmla="*/ 97 w 485"/>
                <a:gd name="T51" fmla="*/ 160 h 406"/>
                <a:gd name="T52" fmla="*/ 84 w 485"/>
                <a:gd name="T53" fmla="*/ 173 h 406"/>
                <a:gd name="T54" fmla="*/ 69 w 485"/>
                <a:gd name="T55" fmla="*/ 186 h 406"/>
                <a:gd name="T56" fmla="*/ 58 w 485"/>
                <a:gd name="T57" fmla="*/ 199 h 406"/>
                <a:gd name="T58" fmla="*/ 50 w 485"/>
                <a:gd name="T59" fmla="*/ 207 h 406"/>
                <a:gd name="T60" fmla="*/ 45 w 485"/>
                <a:gd name="T61" fmla="*/ 212 h 406"/>
                <a:gd name="T62" fmla="*/ 0 w 485"/>
                <a:gd name="T63" fmla="*/ 142 h 406"/>
                <a:gd name="T64" fmla="*/ 14 w 485"/>
                <a:gd name="T65" fmla="*/ 121 h 406"/>
                <a:gd name="T66" fmla="*/ 32 w 485"/>
                <a:gd name="T67" fmla="*/ 100 h 406"/>
                <a:gd name="T68" fmla="*/ 55 w 485"/>
                <a:gd name="T69" fmla="*/ 79 h 406"/>
                <a:gd name="T70" fmla="*/ 82 w 485"/>
                <a:gd name="T71" fmla="*/ 58 h 406"/>
                <a:gd name="T72" fmla="*/ 108 w 485"/>
                <a:gd name="T73" fmla="*/ 40 h 406"/>
                <a:gd name="T74" fmla="*/ 131 w 485"/>
                <a:gd name="T75" fmla="*/ 24 h 406"/>
                <a:gd name="T76" fmla="*/ 152 w 485"/>
                <a:gd name="T77" fmla="*/ 11 h 406"/>
                <a:gd name="T78" fmla="*/ 165 w 485"/>
                <a:gd name="T79" fmla="*/ 3 h 406"/>
                <a:gd name="T80" fmla="*/ 171 w 485"/>
                <a:gd name="T81"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5" h="406">
                  <a:moveTo>
                    <a:pt x="171" y="0"/>
                  </a:moveTo>
                  <a:lnTo>
                    <a:pt x="189" y="19"/>
                  </a:lnTo>
                  <a:lnTo>
                    <a:pt x="215" y="29"/>
                  </a:lnTo>
                  <a:lnTo>
                    <a:pt x="247" y="32"/>
                  </a:lnTo>
                  <a:lnTo>
                    <a:pt x="278" y="29"/>
                  </a:lnTo>
                  <a:lnTo>
                    <a:pt x="304" y="19"/>
                  </a:lnTo>
                  <a:lnTo>
                    <a:pt x="323" y="0"/>
                  </a:lnTo>
                  <a:lnTo>
                    <a:pt x="328" y="3"/>
                  </a:lnTo>
                  <a:lnTo>
                    <a:pt x="344" y="13"/>
                  </a:lnTo>
                  <a:lnTo>
                    <a:pt x="367" y="29"/>
                  </a:lnTo>
                  <a:lnTo>
                    <a:pt x="393" y="48"/>
                  </a:lnTo>
                  <a:lnTo>
                    <a:pt x="422" y="71"/>
                  </a:lnTo>
                  <a:lnTo>
                    <a:pt x="448" y="95"/>
                  </a:lnTo>
                  <a:lnTo>
                    <a:pt x="469" y="118"/>
                  </a:lnTo>
                  <a:lnTo>
                    <a:pt x="485" y="142"/>
                  </a:lnTo>
                  <a:lnTo>
                    <a:pt x="438" y="212"/>
                  </a:lnTo>
                  <a:lnTo>
                    <a:pt x="435" y="207"/>
                  </a:lnTo>
                  <a:lnTo>
                    <a:pt x="427" y="199"/>
                  </a:lnTo>
                  <a:lnTo>
                    <a:pt x="414" y="186"/>
                  </a:lnTo>
                  <a:lnTo>
                    <a:pt x="401" y="173"/>
                  </a:lnTo>
                  <a:lnTo>
                    <a:pt x="388" y="160"/>
                  </a:lnTo>
                  <a:lnTo>
                    <a:pt x="375" y="150"/>
                  </a:lnTo>
                  <a:lnTo>
                    <a:pt x="378" y="406"/>
                  </a:lnTo>
                  <a:lnTo>
                    <a:pt x="108" y="406"/>
                  </a:lnTo>
                  <a:lnTo>
                    <a:pt x="108" y="150"/>
                  </a:lnTo>
                  <a:lnTo>
                    <a:pt x="97" y="160"/>
                  </a:lnTo>
                  <a:lnTo>
                    <a:pt x="84" y="173"/>
                  </a:lnTo>
                  <a:lnTo>
                    <a:pt x="69" y="186"/>
                  </a:lnTo>
                  <a:lnTo>
                    <a:pt x="58" y="199"/>
                  </a:lnTo>
                  <a:lnTo>
                    <a:pt x="50" y="207"/>
                  </a:lnTo>
                  <a:lnTo>
                    <a:pt x="45" y="212"/>
                  </a:lnTo>
                  <a:lnTo>
                    <a:pt x="0" y="142"/>
                  </a:lnTo>
                  <a:lnTo>
                    <a:pt x="14" y="121"/>
                  </a:lnTo>
                  <a:lnTo>
                    <a:pt x="32" y="100"/>
                  </a:lnTo>
                  <a:lnTo>
                    <a:pt x="55" y="79"/>
                  </a:lnTo>
                  <a:lnTo>
                    <a:pt x="82" y="58"/>
                  </a:lnTo>
                  <a:lnTo>
                    <a:pt x="108" y="40"/>
                  </a:lnTo>
                  <a:lnTo>
                    <a:pt x="131" y="24"/>
                  </a:lnTo>
                  <a:lnTo>
                    <a:pt x="152" y="11"/>
                  </a:lnTo>
                  <a:lnTo>
                    <a:pt x="165" y="3"/>
                  </a:lnTo>
                  <a:lnTo>
                    <a:pt x="17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8" name="Freeform 877"/>
            <p:cNvSpPr/>
            <p:nvPr/>
          </p:nvSpPr>
          <p:spPr bwMode="auto">
            <a:xfrm>
              <a:off x="10598717" y="1001713"/>
              <a:ext cx="212725" cy="61913"/>
            </a:xfrm>
            <a:custGeom>
              <a:avLst/>
              <a:gdLst>
                <a:gd name="T0" fmla="*/ 5 w 134"/>
                <a:gd name="T1" fmla="*/ 0 h 39"/>
                <a:gd name="T2" fmla="*/ 11 w 134"/>
                <a:gd name="T3" fmla="*/ 0 h 39"/>
                <a:gd name="T4" fmla="*/ 13 w 134"/>
                <a:gd name="T5" fmla="*/ 3 h 39"/>
                <a:gd name="T6" fmla="*/ 24 w 134"/>
                <a:gd name="T7" fmla="*/ 13 h 39"/>
                <a:gd name="T8" fmla="*/ 42 w 134"/>
                <a:gd name="T9" fmla="*/ 21 h 39"/>
                <a:gd name="T10" fmla="*/ 66 w 134"/>
                <a:gd name="T11" fmla="*/ 24 h 39"/>
                <a:gd name="T12" fmla="*/ 92 w 134"/>
                <a:gd name="T13" fmla="*/ 21 h 39"/>
                <a:gd name="T14" fmla="*/ 110 w 134"/>
                <a:gd name="T15" fmla="*/ 13 h 39"/>
                <a:gd name="T16" fmla="*/ 121 w 134"/>
                <a:gd name="T17" fmla="*/ 3 h 39"/>
                <a:gd name="T18" fmla="*/ 123 w 134"/>
                <a:gd name="T19" fmla="*/ 0 h 39"/>
                <a:gd name="T20" fmla="*/ 126 w 134"/>
                <a:gd name="T21" fmla="*/ 0 h 39"/>
                <a:gd name="T22" fmla="*/ 131 w 134"/>
                <a:gd name="T23" fmla="*/ 0 h 39"/>
                <a:gd name="T24" fmla="*/ 134 w 134"/>
                <a:gd name="T25" fmla="*/ 3 h 39"/>
                <a:gd name="T26" fmla="*/ 134 w 134"/>
                <a:gd name="T27" fmla="*/ 8 h 39"/>
                <a:gd name="T28" fmla="*/ 134 w 134"/>
                <a:gd name="T29" fmla="*/ 11 h 39"/>
                <a:gd name="T30" fmla="*/ 118 w 134"/>
                <a:gd name="T31" fmla="*/ 26 h 39"/>
                <a:gd name="T32" fmla="*/ 94 w 134"/>
                <a:gd name="T33" fmla="*/ 34 h 39"/>
                <a:gd name="T34" fmla="*/ 66 w 134"/>
                <a:gd name="T35" fmla="*/ 39 h 39"/>
                <a:gd name="T36" fmla="*/ 37 w 134"/>
                <a:gd name="T37" fmla="*/ 34 h 39"/>
                <a:gd name="T38" fmla="*/ 13 w 134"/>
                <a:gd name="T39" fmla="*/ 26 h 39"/>
                <a:gd name="T40" fmla="*/ 0 w 134"/>
                <a:gd name="T41" fmla="*/ 11 h 39"/>
                <a:gd name="T42" fmla="*/ 0 w 134"/>
                <a:gd name="T43" fmla="*/ 8 h 39"/>
                <a:gd name="T44" fmla="*/ 0 w 134"/>
                <a:gd name="T45" fmla="*/ 3 h 39"/>
                <a:gd name="T46" fmla="*/ 3 w 134"/>
                <a:gd name="T47" fmla="*/ 0 h 39"/>
                <a:gd name="T48" fmla="*/ 5 w 134"/>
                <a:gd name="T4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9">
                  <a:moveTo>
                    <a:pt x="5" y="0"/>
                  </a:moveTo>
                  <a:lnTo>
                    <a:pt x="11" y="0"/>
                  </a:lnTo>
                  <a:lnTo>
                    <a:pt x="13" y="3"/>
                  </a:lnTo>
                  <a:lnTo>
                    <a:pt x="24" y="13"/>
                  </a:lnTo>
                  <a:lnTo>
                    <a:pt x="42" y="21"/>
                  </a:lnTo>
                  <a:lnTo>
                    <a:pt x="66" y="24"/>
                  </a:lnTo>
                  <a:lnTo>
                    <a:pt x="92" y="21"/>
                  </a:lnTo>
                  <a:lnTo>
                    <a:pt x="110" y="13"/>
                  </a:lnTo>
                  <a:lnTo>
                    <a:pt x="121" y="3"/>
                  </a:lnTo>
                  <a:lnTo>
                    <a:pt x="123" y="0"/>
                  </a:lnTo>
                  <a:lnTo>
                    <a:pt x="126" y="0"/>
                  </a:lnTo>
                  <a:lnTo>
                    <a:pt x="131" y="0"/>
                  </a:lnTo>
                  <a:lnTo>
                    <a:pt x="134" y="3"/>
                  </a:lnTo>
                  <a:lnTo>
                    <a:pt x="134" y="8"/>
                  </a:lnTo>
                  <a:lnTo>
                    <a:pt x="134" y="11"/>
                  </a:lnTo>
                  <a:lnTo>
                    <a:pt x="118" y="26"/>
                  </a:lnTo>
                  <a:lnTo>
                    <a:pt x="94" y="34"/>
                  </a:lnTo>
                  <a:lnTo>
                    <a:pt x="66" y="39"/>
                  </a:lnTo>
                  <a:lnTo>
                    <a:pt x="37" y="34"/>
                  </a:lnTo>
                  <a:lnTo>
                    <a:pt x="13" y="26"/>
                  </a:lnTo>
                  <a:lnTo>
                    <a:pt x="0" y="11"/>
                  </a:lnTo>
                  <a:lnTo>
                    <a:pt x="0" y="8"/>
                  </a:lnTo>
                  <a:lnTo>
                    <a:pt x="0" y="3"/>
                  </a:lnTo>
                  <a:lnTo>
                    <a:pt x="3" y="0"/>
                  </a:lnTo>
                  <a:lnTo>
                    <a:pt x="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69" name="Freeform 878"/>
            <p:cNvSpPr/>
            <p:nvPr/>
          </p:nvSpPr>
          <p:spPr bwMode="auto">
            <a:xfrm>
              <a:off x="16123217" y="2655888"/>
              <a:ext cx="490538" cy="303213"/>
            </a:xfrm>
            <a:custGeom>
              <a:avLst/>
              <a:gdLst>
                <a:gd name="T0" fmla="*/ 58 w 309"/>
                <a:gd name="T1" fmla="*/ 0 h 191"/>
                <a:gd name="T2" fmla="*/ 252 w 309"/>
                <a:gd name="T3" fmla="*/ 0 h 191"/>
                <a:gd name="T4" fmla="*/ 275 w 309"/>
                <a:gd name="T5" fmla="*/ 5 h 191"/>
                <a:gd name="T6" fmla="*/ 293 w 309"/>
                <a:gd name="T7" fmla="*/ 19 h 191"/>
                <a:gd name="T8" fmla="*/ 304 w 309"/>
                <a:gd name="T9" fmla="*/ 37 h 191"/>
                <a:gd name="T10" fmla="*/ 309 w 309"/>
                <a:gd name="T11" fmla="*/ 60 h 191"/>
                <a:gd name="T12" fmla="*/ 309 w 309"/>
                <a:gd name="T13" fmla="*/ 191 h 191"/>
                <a:gd name="T14" fmla="*/ 262 w 309"/>
                <a:gd name="T15" fmla="*/ 191 h 191"/>
                <a:gd name="T16" fmla="*/ 262 w 309"/>
                <a:gd name="T17" fmla="*/ 60 h 191"/>
                <a:gd name="T18" fmla="*/ 262 w 309"/>
                <a:gd name="T19" fmla="*/ 55 h 191"/>
                <a:gd name="T20" fmla="*/ 259 w 309"/>
                <a:gd name="T21" fmla="*/ 50 h 191"/>
                <a:gd name="T22" fmla="*/ 257 w 309"/>
                <a:gd name="T23" fmla="*/ 47 h 191"/>
                <a:gd name="T24" fmla="*/ 252 w 309"/>
                <a:gd name="T25" fmla="*/ 47 h 191"/>
                <a:gd name="T26" fmla="*/ 58 w 309"/>
                <a:gd name="T27" fmla="*/ 47 h 191"/>
                <a:gd name="T28" fmla="*/ 52 w 309"/>
                <a:gd name="T29" fmla="*/ 50 h 191"/>
                <a:gd name="T30" fmla="*/ 47 w 309"/>
                <a:gd name="T31" fmla="*/ 53 h 191"/>
                <a:gd name="T32" fmla="*/ 47 w 309"/>
                <a:gd name="T33" fmla="*/ 60 h 191"/>
                <a:gd name="T34" fmla="*/ 47 w 309"/>
                <a:gd name="T35" fmla="*/ 134 h 191"/>
                <a:gd name="T36" fmla="*/ 0 w 309"/>
                <a:gd name="T37" fmla="*/ 134 h 191"/>
                <a:gd name="T38" fmla="*/ 0 w 309"/>
                <a:gd name="T39" fmla="*/ 60 h 191"/>
                <a:gd name="T40" fmla="*/ 5 w 309"/>
                <a:gd name="T41" fmla="*/ 37 h 191"/>
                <a:gd name="T42" fmla="*/ 16 w 309"/>
                <a:gd name="T43" fmla="*/ 19 h 191"/>
                <a:gd name="T44" fmla="*/ 34 w 309"/>
                <a:gd name="T45" fmla="*/ 5 h 191"/>
                <a:gd name="T46" fmla="*/ 58 w 309"/>
                <a:gd name="T4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9" h="191">
                  <a:moveTo>
                    <a:pt x="58" y="0"/>
                  </a:moveTo>
                  <a:lnTo>
                    <a:pt x="252" y="0"/>
                  </a:lnTo>
                  <a:lnTo>
                    <a:pt x="275" y="5"/>
                  </a:lnTo>
                  <a:lnTo>
                    <a:pt x="293" y="19"/>
                  </a:lnTo>
                  <a:lnTo>
                    <a:pt x="304" y="37"/>
                  </a:lnTo>
                  <a:lnTo>
                    <a:pt x="309" y="60"/>
                  </a:lnTo>
                  <a:lnTo>
                    <a:pt x="309" y="191"/>
                  </a:lnTo>
                  <a:lnTo>
                    <a:pt x="262" y="191"/>
                  </a:lnTo>
                  <a:lnTo>
                    <a:pt x="262" y="60"/>
                  </a:lnTo>
                  <a:lnTo>
                    <a:pt x="262" y="55"/>
                  </a:lnTo>
                  <a:lnTo>
                    <a:pt x="259" y="50"/>
                  </a:lnTo>
                  <a:lnTo>
                    <a:pt x="257" y="47"/>
                  </a:lnTo>
                  <a:lnTo>
                    <a:pt x="252" y="47"/>
                  </a:lnTo>
                  <a:lnTo>
                    <a:pt x="58" y="47"/>
                  </a:lnTo>
                  <a:lnTo>
                    <a:pt x="52" y="50"/>
                  </a:lnTo>
                  <a:lnTo>
                    <a:pt x="47" y="53"/>
                  </a:lnTo>
                  <a:lnTo>
                    <a:pt x="47" y="60"/>
                  </a:lnTo>
                  <a:lnTo>
                    <a:pt x="47" y="134"/>
                  </a:lnTo>
                  <a:lnTo>
                    <a:pt x="0" y="134"/>
                  </a:lnTo>
                  <a:lnTo>
                    <a:pt x="0" y="60"/>
                  </a:lnTo>
                  <a:lnTo>
                    <a:pt x="5" y="37"/>
                  </a:lnTo>
                  <a:lnTo>
                    <a:pt x="16" y="19"/>
                  </a:lnTo>
                  <a:lnTo>
                    <a:pt x="34" y="5"/>
                  </a:lnTo>
                  <a:lnTo>
                    <a:pt x="5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0" name="Freeform 879"/>
            <p:cNvSpPr>
              <a:spLocks noEditPoints="1"/>
            </p:cNvSpPr>
            <p:nvPr/>
          </p:nvSpPr>
          <p:spPr bwMode="auto">
            <a:xfrm>
              <a:off x="16056542" y="2979738"/>
              <a:ext cx="619125" cy="354013"/>
            </a:xfrm>
            <a:custGeom>
              <a:avLst/>
              <a:gdLst>
                <a:gd name="T0" fmla="*/ 197 w 390"/>
                <a:gd name="T1" fmla="*/ 61 h 223"/>
                <a:gd name="T2" fmla="*/ 184 w 390"/>
                <a:gd name="T3" fmla="*/ 63 h 223"/>
                <a:gd name="T4" fmla="*/ 176 w 390"/>
                <a:gd name="T5" fmla="*/ 69 h 223"/>
                <a:gd name="T6" fmla="*/ 168 w 390"/>
                <a:gd name="T7" fmla="*/ 74 h 223"/>
                <a:gd name="T8" fmla="*/ 163 w 390"/>
                <a:gd name="T9" fmla="*/ 84 h 223"/>
                <a:gd name="T10" fmla="*/ 160 w 390"/>
                <a:gd name="T11" fmla="*/ 95 h 223"/>
                <a:gd name="T12" fmla="*/ 163 w 390"/>
                <a:gd name="T13" fmla="*/ 105 h 223"/>
                <a:gd name="T14" fmla="*/ 165 w 390"/>
                <a:gd name="T15" fmla="*/ 116 h 223"/>
                <a:gd name="T16" fmla="*/ 173 w 390"/>
                <a:gd name="T17" fmla="*/ 124 h 223"/>
                <a:gd name="T18" fmla="*/ 181 w 390"/>
                <a:gd name="T19" fmla="*/ 129 h 223"/>
                <a:gd name="T20" fmla="*/ 181 w 390"/>
                <a:gd name="T21" fmla="*/ 181 h 223"/>
                <a:gd name="T22" fmla="*/ 210 w 390"/>
                <a:gd name="T23" fmla="*/ 181 h 223"/>
                <a:gd name="T24" fmla="*/ 210 w 390"/>
                <a:gd name="T25" fmla="*/ 129 h 223"/>
                <a:gd name="T26" fmla="*/ 218 w 390"/>
                <a:gd name="T27" fmla="*/ 124 h 223"/>
                <a:gd name="T28" fmla="*/ 225 w 390"/>
                <a:gd name="T29" fmla="*/ 116 h 223"/>
                <a:gd name="T30" fmla="*/ 228 w 390"/>
                <a:gd name="T31" fmla="*/ 105 h 223"/>
                <a:gd name="T32" fmla="*/ 231 w 390"/>
                <a:gd name="T33" fmla="*/ 95 h 223"/>
                <a:gd name="T34" fmla="*/ 228 w 390"/>
                <a:gd name="T35" fmla="*/ 84 h 223"/>
                <a:gd name="T36" fmla="*/ 223 w 390"/>
                <a:gd name="T37" fmla="*/ 74 h 223"/>
                <a:gd name="T38" fmla="*/ 215 w 390"/>
                <a:gd name="T39" fmla="*/ 69 h 223"/>
                <a:gd name="T40" fmla="*/ 207 w 390"/>
                <a:gd name="T41" fmla="*/ 63 h 223"/>
                <a:gd name="T42" fmla="*/ 197 w 390"/>
                <a:gd name="T43" fmla="*/ 61 h 223"/>
                <a:gd name="T44" fmla="*/ 0 w 390"/>
                <a:gd name="T45" fmla="*/ 0 h 223"/>
                <a:gd name="T46" fmla="*/ 390 w 390"/>
                <a:gd name="T47" fmla="*/ 0 h 223"/>
                <a:gd name="T48" fmla="*/ 390 w 390"/>
                <a:gd name="T49" fmla="*/ 223 h 223"/>
                <a:gd name="T50" fmla="*/ 0 w 390"/>
                <a:gd name="T51" fmla="*/ 223 h 223"/>
                <a:gd name="T52" fmla="*/ 0 w 390"/>
                <a:gd name="T5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223">
                  <a:moveTo>
                    <a:pt x="197" y="61"/>
                  </a:moveTo>
                  <a:lnTo>
                    <a:pt x="184" y="63"/>
                  </a:lnTo>
                  <a:lnTo>
                    <a:pt x="176" y="69"/>
                  </a:lnTo>
                  <a:lnTo>
                    <a:pt x="168" y="74"/>
                  </a:lnTo>
                  <a:lnTo>
                    <a:pt x="163" y="84"/>
                  </a:lnTo>
                  <a:lnTo>
                    <a:pt x="160" y="95"/>
                  </a:lnTo>
                  <a:lnTo>
                    <a:pt x="163" y="105"/>
                  </a:lnTo>
                  <a:lnTo>
                    <a:pt x="165" y="116"/>
                  </a:lnTo>
                  <a:lnTo>
                    <a:pt x="173" y="124"/>
                  </a:lnTo>
                  <a:lnTo>
                    <a:pt x="181" y="129"/>
                  </a:lnTo>
                  <a:lnTo>
                    <a:pt x="181" y="181"/>
                  </a:lnTo>
                  <a:lnTo>
                    <a:pt x="210" y="181"/>
                  </a:lnTo>
                  <a:lnTo>
                    <a:pt x="210" y="129"/>
                  </a:lnTo>
                  <a:lnTo>
                    <a:pt x="218" y="124"/>
                  </a:lnTo>
                  <a:lnTo>
                    <a:pt x="225" y="116"/>
                  </a:lnTo>
                  <a:lnTo>
                    <a:pt x="228" y="105"/>
                  </a:lnTo>
                  <a:lnTo>
                    <a:pt x="231" y="95"/>
                  </a:lnTo>
                  <a:lnTo>
                    <a:pt x="228" y="84"/>
                  </a:lnTo>
                  <a:lnTo>
                    <a:pt x="223" y="74"/>
                  </a:lnTo>
                  <a:lnTo>
                    <a:pt x="215" y="69"/>
                  </a:lnTo>
                  <a:lnTo>
                    <a:pt x="207" y="63"/>
                  </a:lnTo>
                  <a:lnTo>
                    <a:pt x="197" y="61"/>
                  </a:lnTo>
                  <a:close/>
                  <a:moveTo>
                    <a:pt x="0" y="0"/>
                  </a:moveTo>
                  <a:lnTo>
                    <a:pt x="390" y="0"/>
                  </a:lnTo>
                  <a:lnTo>
                    <a:pt x="390" y="223"/>
                  </a:lnTo>
                  <a:lnTo>
                    <a:pt x="0" y="22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1" name="Freeform 880"/>
            <p:cNvSpPr/>
            <p:nvPr/>
          </p:nvSpPr>
          <p:spPr bwMode="auto">
            <a:xfrm>
              <a:off x="10989242" y="2144713"/>
              <a:ext cx="215900" cy="254000"/>
            </a:xfrm>
            <a:custGeom>
              <a:avLst/>
              <a:gdLst>
                <a:gd name="T0" fmla="*/ 92 w 136"/>
                <a:gd name="T1" fmla="*/ 0 h 160"/>
                <a:gd name="T2" fmla="*/ 105 w 136"/>
                <a:gd name="T3" fmla="*/ 5 h 160"/>
                <a:gd name="T4" fmla="*/ 123 w 136"/>
                <a:gd name="T5" fmla="*/ 21 h 160"/>
                <a:gd name="T6" fmla="*/ 134 w 136"/>
                <a:gd name="T7" fmla="*/ 47 h 160"/>
                <a:gd name="T8" fmla="*/ 136 w 136"/>
                <a:gd name="T9" fmla="*/ 76 h 160"/>
                <a:gd name="T10" fmla="*/ 126 w 136"/>
                <a:gd name="T11" fmla="*/ 107 h 160"/>
                <a:gd name="T12" fmla="*/ 108 w 136"/>
                <a:gd name="T13" fmla="*/ 136 h 160"/>
                <a:gd name="T14" fmla="*/ 84 w 136"/>
                <a:gd name="T15" fmla="*/ 152 h 160"/>
                <a:gd name="T16" fmla="*/ 58 w 136"/>
                <a:gd name="T17" fmla="*/ 160 h 160"/>
                <a:gd name="T18" fmla="*/ 32 w 136"/>
                <a:gd name="T19" fmla="*/ 157 h 160"/>
                <a:gd name="T20" fmla="*/ 13 w 136"/>
                <a:gd name="T21" fmla="*/ 139 h 160"/>
                <a:gd name="T22" fmla="*/ 3 w 136"/>
                <a:gd name="T23" fmla="*/ 115 h 160"/>
                <a:gd name="T24" fmla="*/ 0 w 136"/>
                <a:gd name="T25" fmla="*/ 84 h 160"/>
                <a:gd name="T26" fmla="*/ 11 w 136"/>
                <a:gd name="T27" fmla="*/ 53 h 160"/>
                <a:gd name="T28" fmla="*/ 11 w 136"/>
                <a:gd name="T29" fmla="*/ 53 h 160"/>
                <a:gd name="T30" fmla="*/ 21 w 136"/>
                <a:gd name="T31" fmla="*/ 50 h 160"/>
                <a:gd name="T32" fmla="*/ 32 w 136"/>
                <a:gd name="T33" fmla="*/ 45 h 160"/>
                <a:gd name="T34" fmla="*/ 66 w 136"/>
                <a:gd name="T35" fmla="*/ 26 h 160"/>
                <a:gd name="T36" fmla="*/ 92 w 136"/>
                <a:gd name="T3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160">
                  <a:moveTo>
                    <a:pt x="92" y="0"/>
                  </a:moveTo>
                  <a:lnTo>
                    <a:pt x="105" y="5"/>
                  </a:lnTo>
                  <a:lnTo>
                    <a:pt x="123" y="21"/>
                  </a:lnTo>
                  <a:lnTo>
                    <a:pt x="134" y="47"/>
                  </a:lnTo>
                  <a:lnTo>
                    <a:pt x="136" y="76"/>
                  </a:lnTo>
                  <a:lnTo>
                    <a:pt x="126" y="107"/>
                  </a:lnTo>
                  <a:lnTo>
                    <a:pt x="108" y="136"/>
                  </a:lnTo>
                  <a:lnTo>
                    <a:pt x="84" y="152"/>
                  </a:lnTo>
                  <a:lnTo>
                    <a:pt x="58" y="160"/>
                  </a:lnTo>
                  <a:lnTo>
                    <a:pt x="32" y="157"/>
                  </a:lnTo>
                  <a:lnTo>
                    <a:pt x="13" y="139"/>
                  </a:lnTo>
                  <a:lnTo>
                    <a:pt x="3" y="115"/>
                  </a:lnTo>
                  <a:lnTo>
                    <a:pt x="0" y="84"/>
                  </a:lnTo>
                  <a:lnTo>
                    <a:pt x="11" y="53"/>
                  </a:lnTo>
                  <a:lnTo>
                    <a:pt x="11" y="53"/>
                  </a:lnTo>
                  <a:lnTo>
                    <a:pt x="21" y="50"/>
                  </a:lnTo>
                  <a:lnTo>
                    <a:pt x="32" y="45"/>
                  </a:lnTo>
                  <a:lnTo>
                    <a:pt x="66" y="26"/>
                  </a:lnTo>
                  <a:lnTo>
                    <a:pt x="9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2" name="Freeform 881"/>
            <p:cNvSpPr/>
            <p:nvPr/>
          </p:nvSpPr>
          <p:spPr bwMode="auto">
            <a:xfrm>
              <a:off x="10693967" y="1828800"/>
              <a:ext cx="441325" cy="377825"/>
            </a:xfrm>
            <a:custGeom>
              <a:avLst/>
              <a:gdLst>
                <a:gd name="T0" fmla="*/ 103 w 278"/>
                <a:gd name="T1" fmla="*/ 0 h 238"/>
                <a:gd name="T2" fmla="*/ 144 w 278"/>
                <a:gd name="T3" fmla="*/ 5 h 238"/>
                <a:gd name="T4" fmla="*/ 186 w 278"/>
                <a:gd name="T5" fmla="*/ 18 h 238"/>
                <a:gd name="T6" fmla="*/ 226 w 278"/>
                <a:gd name="T7" fmla="*/ 42 h 238"/>
                <a:gd name="T8" fmla="*/ 254 w 278"/>
                <a:gd name="T9" fmla="*/ 73 h 238"/>
                <a:gd name="T10" fmla="*/ 273 w 278"/>
                <a:gd name="T11" fmla="*/ 110 h 238"/>
                <a:gd name="T12" fmla="*/ 278 w 278"/>
                <a:gd name="T13" fmla="*/ 147 h 238"/>
                <a:gd name="T14" fmla="*/ 270 w 278"/>
                <a:gd name="T15" fmla="*/ 181 h 238"/>
                <a:gd name="T16" fmla="*/ 265 w 278"/>
                <a:gd name="T17" fmla="*/ 191 h 238"/>
                <a:gd name="T18" fmla="*/ 257 w 278"/>
                <a:gd name="T19" fmla="*/ 199 h 238"/>
                <a:gd name="T20" fmla="*/ 239 w 278"/>
                <a:gd name="T21" fmla="*/ 217 h 238"/>
                <a:gd name="T22" fmla="*/ 212 w 278"/>
                <a:gd name="T23" fmla="*/ 231 h 238"/>
                <a:gd name="T24" fmla="*/ 210 w 278"/>
                <a:gd name="T25" fmla="*/ 231 h 238"/>
                <a:gd name="T26" fmla="*/ 173 w 278"/>
                <a:gd name="T27" fmla="*/ 238 h 238"/>
                <a:gd name="T28" fmla="*/ 131 w 278"/>
                <a:gd name="T29" fmla="*/ 233 h 238"/>
                <a:gd name="T30" fmla="*/ 92 w 278"/>
                <a:gd name="T31" fmla="*/ 220 h 238"/>
                <a:gd name="T32" fmla="*/ 53 w 278"/>
                <a:gd name="T33" fmla="*/ 197 h 238"/>
                <a:gd name="T34" fmla="*/ 24 w 278"/>
                <a:gd name="T35" fmla="*/ 165 h 238"/>
                <a:gd name="T36" fmla="*/ 6 w 278"/>
                <a:gd name="T37" fmla="*/ 128 h 238"/>
                <a:gd name="T38" fmla="*/ 0 w 278"/>
                <a:gd name="T39" fmla="*/ 92 h 238"/>
                <a:gd name="T40" fmla="*/ 8 w 278"/>
                <a:gd name="T41" fmla="*/ 58 h 238"/>
                <a:gd name="T42" fmla="*/ 21 w 278"/>
                <a:gd name="T43" fmla="*/ 37 h 238"/>
                <a:gd name="T44" fmla="*/ 42 w 278"/>
                <a:gd name="T45" fmla="*/ 21 h 238"/>
                <a:gd name="T46" fmla="*/ 66 w 278"/>
                <a:gd name="T47" fmla="*/ 8 h 238"/>
                <a:gd name="T48" fmla="*/ 103 w 278"/>
                <a:gd name="T4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 h="238">
                  <a:moveTo>
                    <a:pt x="103" y="0"/>
                  </a:moveTo>
                  <a:lnTo>
                    <a:pt x="144" y="5"/>
                  </a:lnTo>
                  <a:lnTo>
                    <a:pt x="186" y="18"/>
                  </a:lnTo>
                  <a:lnTo>
                    <a:pt x="226" y="42"/>
                  </a:lnTo>
                  <a:lnTo>
                    <a:pt x="254" y="73"/>
                  </a:lnTo>
                  <a:lnTo>
                    <a:pt x="273" y="110"/>
                  </a:lnTo>
                  <a:lnTo>
                    <a:pt x="278" y="147"/>
                  </a:lnTo>
                  <a:lnTo>
                    <a:pt x="270" y="181"/>
                  </a:lnTo>
                  <a:lnTo>
                    <a:pt x="265" y="191"/>
                  </a:lnTo>
                  <a:lnTo>
                    <a:pt x="257" y="199"/>
                  </a:lnTo>
                  <a:lnTo>
                    <a:pt x="239" y="217"/>
                  </a:lnTo>
                  <a:lnTo>
                    <a:pt x="212" y="231"/>
                  </a:lnTo>
                  <a:lnTo>
                    <a:pt x="210" y="231"/>
                  </a:lnTo>
                  <a:lnTo>
                    <a:pt x="173" y="238"/>
                  </a:lnTo>
                  <a:lnTo>
                    <a:pt x="131" y="233"/>
                  </a:lnTo>
                  <a:lnTo>
                    <a:pt x="92" y="220"/>
                  </a:lnTo>
                  <a:lnTo>
                    <a:pt x="53" y="197"/>
                  </a:lnTo>
                  <a:lnTo>
                    <a:pt x="24" y="165"/>
                  </a:lnTo>
                  <a:lnTo>
                    <a:pt x="6" y="128"/>
                  </a:lnTo>
                  <a:lnTo>
                    <a:pt x="0" y="92"/>
                  </a:lnTo>
                  <a:lnTo>
                    <a:pt x="8" y="58"/>
                  </a:lnTo>
                  <a:lnTo>
                    <a:pt x="21" y="37"/>
                  </a:lnTo>
                  <a:lnTo>
                    <a:pt x="42" y="21"/>
                  </a:lnTo>
                  <a:lnTo>
                    <a:pt x="66" y="8"/>
                  </a:lnTo>
                  <a:lnTo>
                    <a:pt x="10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3" name="Freeform 882"/>
            <p:cNvSpPr/>
            <p:nvPr/>
          </p:nvSpPr>
          <p:spPr bwMode="auto">
            <a:xfrm>
              <a:off x="11297217" y="2062163"/>
              <a:ext cx="254000" cy="198438"/>
            </a:xfrm>
            <a:custGeom>
              <a:avLst/>
              <a:gdLst>
                <a:gd name="T0" fmla="*/ 105 w 160"/>
                <a:gd name="T1" fmla="*/ 0 h 125"/>
                <a:gd name="T2" fmla="*/ 107 w 160"/>
                <a:gd name="T3" fmla="*/ 0 h 125"/>
                <a:gd name="T4" fmla="*/ 134 w 160"/>
                <a:gd name="T5" fmla="*/ 18 h 125"/>
                <a:gd name="T6" fmla="*/ 152 w 160"/>
                <a:gd name="T7" fmla="*/ 42 h 125"/>
                <a:gd name="T8" fmla="*/ 160 w 160"/>
                <a:gd name="T9" fmla="*/ 68 h 125"/>
                <a:gd name="T10" fmla="*/ 155 w 160"/>
                <a:gd name="T11" fmla="*/ 94 h 125"/>
                <a:gd name="T12" fmla="*/ 139 w 160"/>
                <a:gd name="T13" fmla="*/ 115 h 125"/>
                <a:gd name="T14" fmla="*/ 113 w 160"/>
                <a:gd name="T15" fmla="*/ 125 h 125"/>
                <a:gd name="T16" fmla="*/ 84 w 160"/>
                <a:gd name="T17" fmla="*/ 125 h 125"/>
                <a:gd name="T18" fmla="*/ 52 w 160"/>
                <a:gd name="T19" fmla="*/ 118 h 125"/>
                <a:gd name="T20" fmla="*/ 24 w 160"/>
                <a:gd name="T21" fmla="*/ 99 h 125"/>
                <a:gd name="T22" fmla="*/ 8 w 160"/>
                <a:gd name="T23" fmla="*/ 76 h 125"/>
                <a:gd name="T24" fmla="*/ 0 w 160"/>
                <a:gd name="T25" fmla="*/ 50 h 125"/>
                <a:gd name="T26" fmla="*/ 3 w 160"/>
                <a:gd name="T27" fmla="*/ 23 h 125"/>
                <a:gd name="T28" fmla="*/ 8 w 160"/>
                <a:gd name="T29" fmla="*/ 18 h 125"/>
                <a:gd name="T30" fmla="*/ 11 w 160"/>
                <a:gd name="T31" fmla="*/ 10 h 125"/>
                <a:gd name="T32" fmla="*/ 47 w 160"/>
                <a:gd name="T33" fmla="*/ 15 h 125"/>
                <a:gd name="T34" fmla="*/ 84 w 160"/>
                <a:gd name="T35" fmla="*/ 8 h 125"/>
                <a:gd name="T36" fmla="*/ 105 w 160"/>
                <a:gd name="T3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5">
                  <a:moveTo>
                    <a:pt x="105" y="0"/>
                  </a:moveTo>
                  <a:lnTo>
                    <a:pt x="107" y="0"/>
                  </a:lnTo>
                  <a:lnTo>
                    <a:pt x="134" y="18"/>
                  </a:lnTo>
                  <a:lnTo>
                    <a:pt x="152" y="42"/>
                  </a:lnTo>
                  <a:lnTo>
                    <a:pt x="160" y="68"/>
                  </a:lnTo>
                  <a:lnTo>
                    <a:pt x="155" y="94"/>
                  </a:lnTo>
                  <a:lnTo>
                    <a:pt x="139" y="115"/>
                  </a:lnTo>
                  <a:lnTo>
                    <a:pt x="113" y="125"/>
                  </a:lnTo>
                  <a:lnTo>
                    <a:pt x="84" y="125"/>
                  </a:lnTo>
                  <a:lnTo>
                    <a:pt x="52" y="118"/>
                  </a:lnTo>
                  <a:lnTo>
                    <a:pt x="24" y="99"/>
                  </a:lnTo>
                  <a:lnTo>
                    <a:pt x="8" y="76"/>
                  </a:lnTo>
                  <a:lnTo>
                    <a:pt x="0" y="50"/>
                  </a:lnTo>
                  <a:lnTo>
                    <a:pt x="3" y="23"/>
                  </a:lnTo>
                  <a:lnTo>
                    <a:pt x="8" y="18"/>
                  </a:lnTo>
                  <a:lnTo>
                    <a:pt x="11" y="10"/>
                  </a:lnTo>
                  <a:lnTo>
                    <a:pt x="47" y="15"/>
                  </a:lnTo>
                  <a:lnTo>
                    <a:pt x="84" y="8"/>
                  </a:lnTo>
                  <a:lnTo>
                    <a:pt x="10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4" name="Freeform 883"/>
            <p:cNvSpPr/>
            <p:nvPr/>
          </p:nvSpPr>
          <p:spPr bwMode="auto">
            <a:xfrm>
              <a:off x="11214667" y="1620838"/>
              <a:ext cx="373063" cy="441325"/>
            </a:xfrm>
            <a:custGeom>
              <a:avLst/>
              <a:gdLst>
                <a:gd name="T0" fmla="*/ 131 w 235"/>
                <a:gd name="T1" fmla="*/ 0 h 278"/>
                <a:gd name="T2" fmla="*/ 157 w 235"/>
                <a:gd name="T3" fmla="*/ 3 h 278"/>
                <a:gd name="T4" fmla="*/ 180 w 235"/>
                <a:gd name="T5" fmla="*/ 8 h 278"/>
                <a:gd name="T6" fmla="*/ 204 w 235"/>
                <a:gd name="T7" fmla="*/ 26 h 278"/>
                <a:gd name="T8" fmla="*/ 222 w 235"/>
                <a:gd name="T9" fmla="*/ 50 h 278"/>
                <a:gd name="T10" fmla="*/ 233 w 235"/>
                <a:gd name="T11" fmla="*/ 81 h 278"/>
                <a:gd name="T12" fmla="*/ 235 w 235"/>
                <a:gd name="T13" fmla="*/ 115 h 278"/>
                <a:gd name="T14" fmla="*/ 233 w 235"/>
                <a:gd name="T15" fmla="*/ 149 h 278"/>
                <a:gd name="T16" fmla="*/ 220 w 235"/>
                <a:gd name="T17" fmla="*/ 186 h 278"/>
                <a:gd name="T18" fmla="*/ 196 w 235"/>
                <a:gd name="T19" fmla="*/ 223 h 278"/>
                <a:gd name="T20" fmla="*/ 167 w 235"/>
                <a:gd name="T21" fmla="*/ 252 h 278"/>
                <a:gd name="T22" fmla="*/ 136 w 235"/>
                <a:gd name="T23" fmla="*/ 270 h 278"/>
                <a:gd name="T24" fmla="*/ 131 w 235"/>
                <a:gd name="T25" fmla="*/ 273 h 278"/>
                <a:gd name="T26" fmla="*/ 104 w 235"/>
                <a:gd name="T27" fmla="*/ 278 h 278"/>
                <a:gd name="T28" fmla="*/ 78 w 235"/>
                <a:gd name="T29" fmla="*/ 278 h 278"/>
                <a:gd name="T30" fmla="*/ 68 w 235"/>
                <a:gd name="T31" fmla="*/ 275 h 278"/>
                <a:gd name="T32" fmla="*/ 57 w 235"/>
                <a:gd name="T33" fmla="*/ 270 h 278"/>
                <a:gd name="T34" fmla="*/ 31 w 235"/>
                <a:gd name="T35" fmla="*/ 252 h 278"/>
                <a:gd name="T36" fmla="*/ 15 w 235"/>
                <a:gd name="T37" fmla="*/ 228 h 278"/>
                <a:gd name="T38" fmla="*/ 2 w 235"/>
                <a:gd name="T39" fmla="*/ 199 h 278"/>
                <a:gd name="T40" fmla="*/ 0 w 235"/>
                <a:gd name="T41" fmla="*/ 165 h 278"/>
                <a:gd name="T42" fmla="*/ 5 w 235"/>
                <a:gd name="T43" fmla="*/ 129 h 278"/>
                <a:gd name="T44" fmla="*/ 18 w 235"/>
                <a:gd name="T45" fmla="*/ 92 h 278"/>
                <a:gd name="T46" fmla="*/ 42 w 235"/>
                <a:gd name="T47" fmla="*/ 55 h 278"/>
                <a:gd name="T48" fmla="*/ 70 w 235"/>
                <a:gd name="T49" fmla="*/ 26 h 278"/>
                <a:gd name="T50" fmla="*/ 104 w 235"/>
                <a:gd name="T51" fmla="*/ 8 h 278"/>
                <a:gd name="T52" fmla="*/ 131 w 235"/>
                <a:gd name="T5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5" h="278">
                  <a:moveTo>
                    <a:pt x="131" y="0"/>
                  </a:moveTo>
                  <a:lnTo>
                    <a:pt x="157" y="3"/>
                  </a:lnTo>
                  <a:lnTo>
                    <a:pt x="180" y="8"/>
                  </a:lnTo>
                  <a:lnTo>
                    <a:pt x="204" y="26"/>
                  </a:lnTo>
                  <a:lnTo>
                    <a:pt x="222" y="50"/>
                  </a:lnTo>
                  <a:lnTo>
                    <a:pt x="233" y="81"/>
                  </a:lnTo>
                  <a:lnTo>
                    <a:pt x="235" y="115"/>
                  </a:lnTo>
                  <a:lnTo>
                    <a:pt x="233" y="149"/>
                  </a:lnTo>
                  <a:lnTo>
                    <a:pt x="220" y="186"/>
                  </a:lnTo>
                  <a:lnTo>
                    <a:pt x="196" y="223"/>
                  </a:lnTo>
                  <a:lnTo>
                    <a:pt x="167" y="252"/>
                  </a:lnTo>
                  <a:lnTo>
                    <a:pt x="136" y="270"/>
                  </a:lnTo>
                  <a:lnTo>
                    <a:pt x="131" y="273"/>
                  </a:lnTo>
                  <a:lnTo>
                    <a:pt x="104" y="278"/>
                  </a:lnTo>
                  <a:lnTo>
                    <a:pt x="78" y="278"/>
                  </a:lnTo>
                  <a:lnTo>
                    <a:pt x="68" y="275"/>
                  </a:lnTo>
                  <a:lnTo>
                    <a:pt x="57" y="270"/>
                  </a:lnTo>
                  <a:lnTo>
                    <a:pt x="31" y="252"/>
                  </a:lnTo>
                  <a:lnTo>
                    <a:pt x="15" y="228"/>
                  </a:lnTo>
                  <a:lnTo>
                    <a:pt x="2" y="199"/>
                  </a:lnTo>
                  <a:lnTo>
                    <a:pt x="0" y="165"/>
                  </a:lnTo>
                  <a:lnTo>
                    <a:pt x="5" y="129"/>
                  </a:lnTo>
                  <a:lnTo>
                    <a:pt x="18" y="92"/>
                  </a:lnTo>
                  <a:lnTo>
                    <a:pt x="42" y="55"/>
                  </a:lnTo>
                  <a:lnTo>
                    <a:pt x="70" y="26"/>
                  </a:lnTo>
                  <a:lnTo>
                    <a:pt x="104" y="8"/>
                  </a:lnTo>
                  <a:lnTo>
                    <a:pt x="1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5" name="Freeform 884"/>
            <p:cNvSpPr/>
            <p:nvPr/>
          </p:nvSpPr>
          <p:spPr bwMode="auto">
            <a:xfrm>
              <a:off x="11040042" y="1754188"/>
              <a:ext cx="277813" cy="560388"/>
            </a:xfrm>
            <a:custGeom>
              <a:avLst/>
              <a:gdLst>
                <a:gd name="T0" fmla="*/ 78 w 175"/>
                <a:gd name="T1" fmla="*/ 0 h 353"/>
                <a:gd name="T2" fmla="*/ 81 w 175"/>
                <a:gd name="T3" fmla="*/ 0 h 353"/>
                <a:gd name="T4" fmla="*/ 84 w 175"/>
                <a:gd name="T5" fmla="*/ 3 h 353"/>
                <a:gd name="T6" fmla="*/ 86 w 175"/>
                <a:gd name="T7" fmla="*/ 5 h 353"/>
                <a:gd name="T8" fmla="*/ 84 w 175"/>
                <a:gd name="T9" fmla="*/ 10 h 353"/>
                <a:gd name="T10" fmla="*/ 78 w 175"/>
                <a:gd name="T11" fmla="*/ 24 h 353"/>
                <a:gd name="T12" fmla="*/ 76 w 175"/>
                <a:gd name="T13" fmla="*/ 37 h 353"/>
                <a:gd name="T14" fmla="*/ 73 w 175"/>
                <a:gd name="T15" fmla="*/ 50 h 353"/>
                <a:gd name="T16" fmla="*/ 78 w 175"/>
                <a:gd name="T17" fmla="*/ 55 h 353"/>
                <a:gd name="T18" fmla="*/ 78 w 175"/>
                <a:gd name="T19" fmla="*/ 60 h 353"/>
                <a:gd name="T20" fmla="*/ 97 w 175"/>
                <a:gd name="T21" fmla="*/ 105 h 353"/>
                <a:gd name="T22" fmla="*/ 115 w 175"/>
                <a:gd name="T23" fmla="*/ 162 h 353"/>
                <a:gd name="T24" fmla="*/ 175 w 175"/>
                <a:gd name="T25" fmla="*/ 322 h 353"/>
                <a:gd name="T26" fmla="*/ 175 w 175"/>
                <a:gd name="T27" fmla="*/ 333 h 353"/>
                <a:gd name="T28" fmla="*/ 173 w 175"/>
                <a:gd name="T29" fmla="*/ 340 h 353"/>
                <a:gd name="T30" fmla="*/ 170 w 175"/>
                <a:gd name="T31" fmla="*/ 346 h 353"/>
                <a:gd name="T32" fmla="*/ 162 w 175"/>
                <a:gd name="T33" fmla="*/ 351 h 353"/>
                <a:gd name="T34" fmla="*/ 152 w 175"/>
                <a:gd name="T35" fmla="*/ 353 h 353"/>
                <a:gd name="T36" fmla="*/ 144 w 175"/>
                <a:gd name="T37" fmla="*/ 351 h 353"/>
                <a:gd name="T38" fmla="*/ 138 w 175"/>
                <a:gd name="T39" fmla="*/ 346 h 353"/>
                <a:gd name="T40" fmla="*/ 133 w 175"/>
                <a:gd name="T41" fmla="*/ 338 h 353"/>
                <a:gd name="T42" fmla="*/ 76 w 175"/>
                <a:gd name="T43" fmla="*/ 175 h 353"/>
                <a:gd name="T44" fmla="*/ 55 w 175"/>
                <a:gd name="T45" fmla="*/ 120 h 353"/>
                <a:gd name="T46" fmla="*/ 39 w 175"/>
                <a:gd name="T47" fmla="*/ 73 h 353"/>
                <a:gd name="T48" fmla="*/ 36 w 175"/>
                <a:gd name="T49" fmla="*/ 68 h 353"/>
                <a:gd name="T50" fmla="*/ 36 w 175"/>
                <a:gd name="T51" fmla="*/ 63 h 353"/>
                <a:gd name="T52" fmla="*/ 26 w 175"/>
                <a:gd name="T53" fmla="*/ 55 h 353"/>
                <a:gd name="T54" fmla="*/ 15 w 175"/>
                <a:gd name="T55" fmla="*/ 47 h 353"/>
                <a:gd name="T56" fmla="*/ 2 w 175"/>
                <a:gd name="T57" fmla="*/ 39 h 353"/>
                <a:gd name="T58" fmla="*/ 0 w 175"/>
                <a:gd name="T59" fmla="*/ 37 h 353"/>
                <a:gd name="T60" fmla="*/ 0 w 175"/>
                <a:gd name="T61" fmla="*/ 34 h 353"/>
                <a:gd name="T62" fmla="*/ 0 w 175"/>
                <a:gd name="T63" fmla="*/ 29 h 353"/>
                <a:gd name="T64" fmla="*/ 2 w 175"/>
                <a:gd name="T65" fmla="*/ 26 h 353"/>
                <a:gd name="T66" fmla="*/ 5 w 175"/>
                <a:gd name="T67" fmla="*/ 26 h 353"/>
                <a:gd name="T68" fmla="*/ 10 w 175"/>
                <a:gd name="T69" fmla="*/ 26 h 353"/>
                <a:gd name="T70" fmla="*/ 23 w 175"/>
                <a:gd name="T71" fmla="*/ 31 h 353"/>
                <a:gd name="T72" fmla="*/ 34 w 175"/>
                <a:gd name="T73" fmla="*/ 39 h 353"/>
                <a:gd name="T74" fmla="*/ 44 w 175"/>
                <a:gd name="T75" fmla="*/ 50 h 353"/>
                <a:gd name="T76" fmla="*/ 52 w 175"/>
                <a:gd name="T77" fmla="*/ 47 h 353"/>
                <a:gd name="T78" fmla="*/ 60 w 175"/>
                <a:gd name="T79" fmla="*/ 45 h 353"/>
                <a:gd name="T80" fmla="*/ 60 w 175"/>
                <a:gd name="T81" fmla="*/ 31 h 353"/>
                <a:gd name="T82" fmla="*/ 65 w 175"/>
                <a:gd name="T83" fmla="*/ 16 h 353"/>
                <a:gd name="T84" fmla="*/ 70 w 175"/>
                <a:gd name="T85" fmla="*/ 3 h 353"/>
                <a:gd name="T86" fmla="*/ 73 w 175"/>
                <a:gd name="T87" fmla="*/ 0 h 353"/>
                <a:gd name="T88" fmla="*/ 78 w 175"/>
                <a:gd name="T89"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5" h="353">
                  <a:moveTo>
                    <a:pt x="78" y="0"/>
                  </a:moveTo>
                  <a:lnTo>
                    <a:pt x="81" y="0"/>
                  </a:lnTo>
                  <a:lnTo>
                    <a:pt x="84" y="3"/>
                  </a:lnTo>
                  <a:lnTo>
                    <a:pt x="86" y="5"/>
                  </a:lnTo>
                  <a:lnTo>
                    <a:pt x="84" y="10"/>
                  </a:lnTo>
                  <a:lnTo>
                    <a:pt x="78" y="24"/>
                  </a:lnTo>
                  <a:lnTo>
                    <a:pt x="76" y="37"/>
                  </a:lnTo>
                  <a:lnTo>
                    <a:pt x="73" y="50"/>
                  </a:lnTo>
                  <a:lnTo>
                    <a:pt x="78" y="55"/>
                  </a:lnTo>
                  <a:lnTo>
                    <a:pt x="78" y="60"/>
                  </a:lnTo>
                  <a:lnTo>
                    <a:pt x="97" y="105"/>
                  </a:lnTo>
                  <a:lnTo>
                    <a:pt x="115" y="162"/>
                  </a:lnTo>
                  <a:lnTo>
                    <a:pt x="175" y="322"/>
                  </a:lnTo>
                  <a:lnTo>
                    <a:pt x="175" y="333"/>
                  </a:lnTo>
                  <a:lnTo>
                    <a:pt x="173" y="340"/>
                  </a:lnTo>
                  <a:lnTo>
                    <a:pt x="170" y="346"/>
                  </a:lnTo>
                  <a:lnTo>
                    <a:pt x="162" y="351"/>
                  </a:lnTo>
                  <a:lnTo>
                    <a:pt x="152" y="353"/>
                  </a:lnTo>
                  <a:lnTo>
                    <a:pt x="144" y="351"/>
                  </a:lnTo>
                  <a:lnTo>
                    <a:pt x="138" y="346"/>
                  </a:lnTo>
                  <a:lnTo>
                    <a:pt x="133" y="338"/>
                  </a:lnTo>
                  <a:lnTo>
                    <a:pt x="76" y="175"/>
                  </a:lnTo>
                  <a:lnTo>
                    <a:pt x="55" y="120"/>
                  </a:lnTo>
                  <a:lnTo>
                    <a:pt x="39" y="73"/>
                  </a:lnTo>
                  <a:lnTo>
                    <a:pt x="36" y="68"/>
                  </a:lnTo>
                  <a:lnTo>
                    <a:pt x="36" y="63"/>
                  </a:lnTo>
                  <a:lnTo>
                    <a:pt x="26" y="55"/>
                  </a:lnTo>
                  <a:lnTo>
                    <a:pt x="15" y="47"/>
                  </a:lnTo>
                  <a:lnTo>
                    <a:pt x="2" y="39"/>
                  </a:lnTo>
                  <a:lnTo>
                    <a:pt x="0" y="37"/>
                  </a:lnTo>
                  <a:lnTo>
                    <a:pt x="0" y="34"/>
                  </a:lnTo>
                  <a:lnTo>
                    <a:pt x="0" y="29"/>
                  </a:lnTo>
                  <a:lnTo>
                    <a:pt x="2" y="26"/>
                  </a:lnTo>
                  <a:lnTo>
                    <a:pt x="5" y="26"/>
                  </a:lnTo>
                  <a:lnTo>
                    <a:pt x="10" y="26"/>
                  </a:lnTo>
                  <a:lnTo>
                    <a:pt x="23" y="31"/>
                  </a:lnTo>
                  <a:lnTo>
                    <a:pt x="34" y="39"/>
                  </a:lnTo>
                  <a:lnTo>
                    <a:pt x="44" y="50"/>
                  </a:lnTo>
                  <a:lnTo>
                    <a:pt x="52" y="47"/>
                  </a:lnTo>
                  <a:lnTo>
                    <a:pt x="60" y="45"/>
                  </a:lnTo>
                  <a:lnTo>
                    <a:pt x="60" y="31"/>
                  </a:lnTo>
                  <a:lnTo>
                    <a:pt x="65" y="16"/>
                  </a:lnTo>
                  <a:lnTo>
                    <a:pt x="70" y="3"/>
                  </a:lnTo>
                  <a:lnTo>
                    <a:pt x="73" y="0"/>
                  </a:lnTo>
                  <a:lnTo>
                    <a:pt x="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6" name="Freeform 885"/>
            <p:cNvSpPr/>
            <p:nvPr/>
          </p:nvSpPr>
          <p:spPr bwMode="auto">
            <a:xfrm>
              <a:off x="21377842" y="2560638"/>
              <a:ext cx="523875" cy="506413"/>
            </a:xfrm>
            <a:custGeom>
              <a:avLst/>
              <a:gdLst>
                <a:gd name="T0" fmla="*/ 188 w 330"/>
                <a:gd name="T1" fmla="*/ 3 h 319"/>
                <a:gd name="T2" fmla="*/ 230 w 330"/>
                <a:gd name="T3" fmla="*/ 21 h 319"/>
                <a:gd name="T4" fmla="*/ 238 w 330"/>
                <a:gd name="T5" fmla="*/ 63 h 319"/>
                <a:gd name="T6" fmla="*/ 215 w 330"/>
                <a:gd name="T7" fmla="*/ 107 h 319"/>
                <a:gd name="T8" fmla="*/ 191 w 330"/>
                <a:gd name="T9" fmla="*/ 141 h 319"/>
                <a:gd name="T10" fmla="*/ 181 w 330"/>
                <a:gd name="T11" fmla="*/ 168 h 319"/>
                <a:gd name="T12" fmla="*/ 178 w 330"/>
                <a:gd name="T13" fmla="*/ 175 h 319"/>
                <a:gd name="T14" fmla="*/ 183 w 330"/>
                <a:gd name="T15" fmla="*/ 178 h 319"/>
                <a:gd name="T16" fmla="*/ 217 w 330"/>
                <a:gd name="T17" fmla="*/ 154 h 319"/>
                <a:gd name="T18" fmla="*/ 246 w 330"/>
                <a:gd name="T19" fmla="*/ 118 h 319"/>
                <a:gd name="T20" fmla="*/ 280 w 330"/>
                <a:gd name="T21" fmla="*/ 97 h 319"/>
                <a:gd name="T22" fmla="*/ 317 w 330"/>
                <a:gd name="T23" fmla="*/ 120 h 319"/>
                <a:gd name="T24" fmla="*/ 330 w 330"/>
                <a:gd name="T25" fmla="*/ 170 h 319"/>
                <a:gd name="T26" fmla="*/ 322 w 330"/>
                <a:gd name="T27" fmla="*/ 220 h 319"/>
                <a:gd name="T28" fmla="*/ 314 w 330"/>
                <a:gd name="T29" fmla="*/ 236 h 319"/>
                <a:gd name="T30" fmla="*/ 304 w 330"/>
                <a:gd name="T31" fmla="*/ 251 h 319"/>
                <a:gd name="T32" fmla="*/ 285 w 330"/>
                <a:gd name="T33" fmla="*/ 257 h 319"/>
                <a:gd name="T34" fmla="*/ 238 w 330"/>
                <a:gd name="T35" fmla="*/ 241 h 319"/>
                <a:gd name="T36" fmla="*/ 194 w 330"/>
                <a:gd name="T37" fmla="*/ 209 h 319"/>
                <a:gd name="T38" fmla="*/ 186 w 330"/>
                <a:gd name="T39" fmla="*/ 207 h 319"/>
                <a:gd name="T40" fmla="*/ 178 w 330"/>
                <a:gd name="T41" fmla="*/ 204 h 319"/>
                <a:gd name="T42" fmla="*/ 175 w 330"/>
                <a:gd name="T43" fmla="*/ 209 h 319"/>
                <a:gd name="T44" fmla="*/ 175 w 330"/>
                <a:gd name="T45" fmla="*/ 220 h 319"/>
                <a:gd name="T46" fmla="*/ 178 w 330"/>
                <a:gd name="T47" fmla="*/ 264 h 319"/>
                <a:gd name="T48" fmla="*/ 178 w 330"/>
                <a:gd name="T49" fmla="*/ 319 h 319"/>
                <a:gd name="T50" fmla="*/ 152 w 330"/>
                <a:gd name="T51" fmla="*/ 291 h 319"/>
                <a:gd name="T52" fmla="*/ 154 w 330"/>
                <a:gd name="T53" fmla="*/ 225 h 319"/>
                <a:gd name="T54" fmla="*/ 154 w 330"/>
                <a:gd name="T55" fmla="*/ 215 h 319"/>
                <a:gd name="T56" fmla="*/ 154 w 330"/>
                <a:gd name="T57" fmla="*/ 207 h 319"/>
                <a:gd name="T58" fmla="*/ 147 w 330"/>
                <a:gd name="T59" fmla="*/ 204 h 319"/>
                <a:gd name="T60" fmla="*/ 139 w 330"/>
                <a:gd name="T61" fmla="*/ 207 h 319"/>
                <a:gd name="T62" fmla="*/ 115 w 330"/>
                <a:gd name="T63" fmla="*/ 225 h 319"/>
                <a:gd name="T64" fmla="*/ 68 w 330"/>
                <a:gd name="T65" fmla="*/ 254 h 319"/>
                <a:gd name="T66" fmla="*/ 34 w 330"/>
                <a:gd name="T67" fmla="*/ 254 h 319"/>
                <a:gd name="T68" fmla="*/ 21 w 330"/>
                <a:gd name="T69" fmla="*/ 244 h 319"/>
                <a:gd name="T70" fmla="*/ 10 w 330"/>
                <a:gd name="T71" fmla="*/ 228 h 319"/>
                <a:gd name="T72" fmla="*/ 3 w 330"/>
                <a:gd name="T73" fmla="*/ 196 h 319"/>
                <a:gd name="T74" fmla="*/ 3 w 330"/>
                <a:gd name="T75" fmla="*/ 144 h 319"/>
                <a:gd name="T76" fmla="*/ 29 w 330"/>
                <a:gd name="T77" fmla="*/ 105 h 319"/>
                <a:gd name="T78" fmla="*/ 68 w 330"/>
                <a:gd name="T79" fmla="*/ 105 h 319"/>
                <a:gd name="T80" fmla="*/ 97 w 330"/>
                <a:gd name="T81" fmla="*/ 136 h 319"/>
                <a:gd name="T82" fmla="*/ 128 w 330"/>
                <a:gd name="T83" fmla="*/ 170 h 319"/>
                <a:gd name="T84" fmla="*/ 149 w 330"/>
                <a:gd name="T85" fmla="*/ 178 h 319"/>
                <a:gd name="T86" fmla="*/ 152 w 330"/>
                <a:gd name="T87" fmla="*/ 173 h 319"/>
                <a:gd name="T88" fmla="*/ 147 w 330"/>
                <a:gd name="T89" fmla="*/ 152 h 319"/>
                <a:gd name="T90" fmla="*/ 131 w 330"/>
                <a:gd name="T91" fmla="*/ 128 h 319"/>
                <a:gd name="T92" fmla="*/ 102 w 330"/>
                <a:gd name="T93" fmla="*/ 86 h 319"/>
                <a:gd name="T94" fmla="*/ 92 w 330"/>
                <a:gd name="T95" fmla="*/ 39 h 319"/>
                <a:gd name="T96" fmla="*/ 118 w 330"/>
                <a:gd name="T97" fmla="*/ 8 h 319"/>
                <a:gd name="T98" fmla="*/ 165 w 330"/>
                <a:gd name="T99"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 h="319">
                  <a:moveTo>
                    <a:pt x="165" y="0"/>
                  </a:moveTo>
                  <a:lnTo>
                    <a:pt x="188" y="3"/>
                  </a:lnTo>
                  <a:lnTo>
                    <a:pt x="212" y="8"/>
                  </a:lnTo>
                  <a:lnTo>
                    <a:pt x="230" y="21"/>
                  </a:lnTo>
                  <a:lnTo>
                    <a:pt x="238" y="39"/>
                  </a:lnTo>
                  <a:lnTo>
                    <a:pt x="238" y="63"/>
                  </a:lnTo>
                  <a:lnTo>
                    <a:pt x="228" y="86"/>
                  </a:lnTo>
                  <a:lnTo>
                    <a:pt x="215" y="107"/>
                  </a:lnTo>
                  <a:lnTo>
                    <a:pt x="199" y="128"/>
                  </a:lnTo>
                  <a:lnTo>
                    <a:pt x="191" y="141"/>
                  </a:lnTo>
                  <a:lnTo>
                    <a:pt x="186" y="152"/>
                  </a:lnTo>
                  <a:lnTo>
                    <a:pt x="181" y="168"/>
                  </a:lnTo>
                  <a:lnTo>
                    <a:pt x="178" y="173"/>
                  </a:lnTo>
                  <a:lnTo>
                    <a:pt x="178" y="175"/>
                  </a:lnTo>
                  <a:lnTo>
                    <a:pt x="181" y="178"/>
                  </a:lnTo>
                  <a:lnTo>
                    <a:pt x="183" y="178"/>
                  </a:lnTo>
                  <a:lnTo>
                    <a:pt x="202" y="170"/>
                  </a:lnTo>
                  <a:lnTo>
                    <a:pt x="217" y="154"/>
                  </a:lnTo>
                  <a:lnTo>
                    <a:pt x="233" y="136"/>
                  </a:lnTo>
                  <a:lnTo>
                    <a:pt x="246" y="118"/>
                  </a:lnTo>
                  <a:lnTo>
                    <a:pt x="262" y="105"/>
                  </a:lnTo>
                  <a:lnTo>
                    <a:pt x="280" y="97"/>
                  </a:lnTo>
                  <a:lnTo>
                    <a:pt x="301" y="105"/>
                  </a:lnTo>
                  <a:lnTo>
                    <a:pt x="317" y="120"/>
                  </a:lnTo>
                  <a:lnTo>
                    <a:pt x="327" y="144"/>
                  </a:lnTo>
                  <a:lnTo>
                    <a:pt x="330" y="170"/>
                  </a:lnTo>
                  <a:lnTo>
                    <a:pt x="330" y="196"/>
                  </a:lnTo>
                  <a:lnTo>
                    <a:pt x="322" y="220"/>
                  </a:lnTo>
                  <a:lnTo>
                    <a:pt x="319" y="228"/>
                  </a:lnTo>
                  <a:lnTo>
                    <a:pt x="314" y="236"/>
                  </a:lnTo>
                  <a:lnTo>
                    <a:pt x="309" y="244"/>
                  </a:lnTo>
                  <a:lnTo>
                    <a:pt x="304" y="251"/>
                  </a:lnTo>
                  <a:lnTo>
                    <a:pt x="296" y="254"/>
                  </a:lnTo>
                  <a:lnTo>
                    <a:pt x="285" y="257"/>
                  </a:lnTo>
                  <a:lnTo>
                    <a:pt x="262" y="254"/>
                  </a:lnTo>
                  <a:lnTo>
                    <a:pt x="238" y="241"/>
                  </a:lnTo>
                  <a:lnTo>
                    <a:pt x="215" y="225"/>
                  </a:lnTo>
                  <a:lnTo>
                    <a:pt x="194" y="209"/>
                  </a:lnTo>
                  <a:lnTo>
                    <a:pt x="191" y="207"/>
                  </a:lnTo>
                  <a:lnTo>
                    <a:pt x="186" y="207"/>
                  </a:lnTo>
                  <a:lnTo>
                    <a:pt x="183" y="204"/>
                  </a:lnTo>
                  <a:lnTo>
                    <a:pt x="178" y="204"/>
                  </a:lnTo>
                  <a:lnTo>
                    <a:pt x="175" y="207"/>
                  </a:lnTo>
                  <a:lnTo>
                    <a:pt x="175" y="209"/>
                  </a:lnTo>
                  <a:lnTo>
                    <a:pt x="175" y="215"/>
                  </a:lnTo>
                  <a:lnTo>
                    <a:pt x="175" y="220"/>
                  </a:lnTo>
                  <a:lnTo>
                    <a:pt x="175" y="225"/>
                  </a:lnTo>
                  <a:lnTo>
                    <a:pt x="178" y="264"/>
                  </a:lnTo>
                  <a:lnTo>
                    <a:pt x="178" y="291"/>
                  </a:lnTo>
                  <a:lnTo>
                    <a:pt x="178" y="319"/>
                  </a:lnTo>
                  <a:lnTo>
                    <a:pt x="152" y="319"/>
                  </a:lnTo>
                  <a:lnTo>
                    <a:pt x="152" y="291"/>
                  </a:lnTo>
                  <a:lnTo>
                    <a:pt x="154" y="264"/>
                  </a:lnTo>
                  <a:lnTo>
                    <a:pt x="154" y="225"/>
                  </a:lnTo>
                  <a:lnTo>
                    <a:pt x="154" y="220"/>
                  </a:lnTo>
                  <a:lnTo>
                    <a:pt x="154" y="215"/>
                  </a:lnTo>
                  <a:lnTo>
                    <a:pt x="154" y="209"/>
                  </a:lnTo>
                  <a:lnTo>
                    <a:pt x="154" y="207"/>
                  </a:lnTo>
                  <a:lnTo>
                    <a:pt x="152" y="204"/>
                  </a:lnTo>
                  <a:lnTo>
                    <a:pt x="147" y="204"/>
                  </a:lnTo>
                  <a:lnTo>
                    <a:pt x="144" y="207"/>
                  </a:lnTo>
                  <a:lnTo>
                    <a:pt x="139" y="207"/>
                  </a:lnTo>
                  <a:lnTo>
                    <a:pt x="136" y="209"/>
                  </a:lnTo>
                  <a:lnTo>
                    <a:pt x="115" y="225"/>
                  </a:lnTo>
                  <a:lnTo>
                    <a:pt x="92" y="241"/>
                  </a:lnTo>
                  <a:lnTo>
                    <a:pt x="68" y="254"/>
                  </a:lnTo>
                  <a:lnTo>
                    <a:pt x="44" y="257"/>
                  </a:lnTo>
                  <a:lnTo>
                    <a:pt x="34" y="254"/>
                  </a:lnTo>
                  <a:lnTo>
                    <a:pt x="26" y="251"/>
                  </a:lnTo>
                  <a:lnTo>
                    <a:pt x="21" y="244"/>
                  </a:lnTo>
                  <a:lnTo>
                    <a:pt x="16" y="236"/>
                  </a:lnTo>
                  <a:lnTo>
                    <a:pt x="10" y="228"/>
                  </a:lnTo>
                  <a:lnTo>
                    <a:pt x="8" y="220"/>
                  </a:lnTo>
                  <a:lnTo>
                    <a:pt x="3" y="196"/>
                  </a:lnTo>
                  <a:lnTo>
                    <a:pt x="0" y="170"/>
                  </a:lnTo>
                  <a:lnTo>
                    <a:pt x="3" y="144"/>
                  </a:lnTo>
                  <a:lnTo>
                    <a:pt x="13" y="120"/>
                  </a:lnTo>
                  <a:lnTo>
                    <a:pt x="29" y="105"/>
                  </a:lnTo>
                  <a:lnTo>
                    <a:pt x="50" y="97"/>
                  </a:lnTo>
                  <a:lnTo>
                    <a:pt x="68" y="105"/>
                  </a:lnTo>
                  <a:lnTo>
                    <a:pt x="84" y="118"/>
                  </a:lnTo>
                  <a:lnTo>
                    <a:pt x="97" y="136"/>
                  </a:lnTo>
                  <a:lnTo>
                    <a:pt x="112" y="154"/>
                  </a:lnTo>
                  <a:lnTo>
                    <a:pt x="128" y="170"/>
                  </a:lnTo>
                  <a:lnTo>
                    <a:pt x="147" y="178"/>
                  </a:lnTo>
                  <a:lnTo>
                    <a:pt x="149" y="178"/>
                  </a:lnTo>
                  <a:lnTo>
                    <a:pt x="152" y="175"/>
                  </a:lnTo>
                  <a:lnTo>
                    <a:pt x="152" y="173"/>
                  </a:lnTo>
                  <a:lnTo>
                    <a:pt x="152" y="168"/>
                  </a:lnTo>
                  <a:lnTo>
                    <a:pt x="147" y="152"/>
                  </a:lnTo>
                  <a:lnTo>
                    <a:pt x="139" y="141"/>
                  </a:lnTo>
                  <a:lnTo>
                    <a:pt x="131" y="128"/>
                  </a:lnTo>
                  <a:lnTo>
                    <a:pt x="115" y="107"/>
                  </a:lnTo>
                  <a:lnTo>
                    <a:pt x="102" y="86"/>
                  </a:lnTo>
                  <a:lnTo>
                    <a:pt x="92" y="63"/>
                  </a:lnTo>
                  <a:lnTo>
                    <a:pt x="92" y="39"/>
                  </a:lnTo>
                  <a:lnTo>
                    <a:pt x="99" y="21"/>
                  </a:lnTo>
                  <a:lnTo>
                    <a:pt x="118" y="8"/>
                  </a:lnTo>
                  <a:lnTo>
                    <a:pt x="141" y="3"/>
                  </a:lnTo>
                  <a:lnTo>
                    <a:pt x="1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7" name="Freeform 886"/>
            <p:cNvSpPr>
              <a:spLocks noEditPoints="1"/>
            </p:cNvSpPr>
            <p:nvPr/>
          </p:nvSpPr>
          <p:spPr bwMode="auto">
            <a:xfrm>
              <a:off x="18845779" y="0"/>
              <a:ext cx="752475" cy="544513"/>
            </a:xfrm>
            <a:custGeom>
              <a:avLst/>
              <a:gdLst>
                <a:gd name="T0" fmla="*/ 134 w 474"/>
                <a:gd name="T1" fmla="*/ 173 h 343"/>
                <a:gd name="T2" fmla="*/ 134 w 474"/>
                <a:gd name="T3" fmla="*/ 173 h 343"/>
                <a:gd name="T4" fmla="*/ 40 w 474"/>
                <a:gd name="T5" fmla="*/ 304 h 343"/>
                <a:gd name="T6" fmla="*/ 228 w 474"/>
                <a:gd name="T7" fmla="*/ 304 h 343"/>
                <a:gd name="T8" fmla="*/ 215 w 474"/>
                <a:gd name="T9" fmla="*/ 285 h 343"/>
                <a:gd name="T10" fmla="*/ 194 w 474"/>
                <a:gd name="T11" fmla="*/ 254 h 343"/>
                <a:gd name="T12" fmla="*/ 134 w 474"/>
                <a:gd name="T13" fmla="*/ 173 h 343"/>
                <a:gd name="T14" fmla="*/ 294 w 474"/>
                <a:gd name="T15" fmla="*/ 113 h 343"/>
                <a:gd name="T16" fmla="*/ 215 w 474"/>
                <a:gd name="T17" fmla="*/ 223 h 343"/>
                <a:gd name="T18" fmla="*/ 202 w 474"/>
                <a:gd name="T19" fmla="*/ 241 h 343"/>
                <a:gd name="T20" fmla="*/ 215 w 474"/>
                <a:gd name="T21" fmla="*/ 262 h 343"/>
                <a:gd name="T22" fmla="*/ 241 w 474"/>
                <a:gd name="T23" fmla="*/ 296 h 343"/>
                <a:gd name="T24" fmla="*/ 246 w 474"/>
                <a:gd name="T25" fmla="*/ 304 h 343"/>
                <a:gd name="T26" fmla="*/ 430 w 474"/>
                <a:gd name="T27" fmla="*/ 304 h 343"/>
                <a:gd name="T28" fmla="*/ 314 w 474"/>
                <a:gd name="T29" fmla="*/ 144 h 343"/>
                <a:gd name="T30" fmla="*/ 294 w 474"/>
                <a:gd name="T31" fmla="*/ 113 h 343"/>
                <a:gd name="T32" fmla="*/ 105 w 474"/>
                <a:gd name="T33" fmla="*/ 45 h 343"/>
                <a:gd name="T34" fmla="*/ 94 w 474"/>
                <a:gd name="T35" fmla="*/ 47 h 343"/>
                <a:gd name="T36" fmla="*/ 84 w 474"/>
                <a:gd name="T37" fmla="*/ 52 h 343"/>
                <a:gd name="T38" fmla="*/ 76 w 474"/>
                <a:gd name="T39" fmla="*/ 60 h 343"/>
                <a:gd name="T40" fmla="*/ 71 w 474"/>
                <a:gd name="T41" fmla="*/ 71 h 343"/>
                <a:gd name="T42" fmla="*/ 68 w 474"/>
                <a:gd name="T43" fmla="*/ 84 h 343"/>
                <a:gd name="T44" fmla="*/ 71 w 474"/>
                <a:gd name="T45" fmla="*/ 94 h 343"/>
                <a:gd name="T46" fmla="*/ 76 w 474"/>
                <a:gd name="T47" fmla="*/ 105 h 343"/>
                <a:gd name="T48" fmla="*/ 84 w 474"/>
                <a:gd name="T49" fmla="*/ 113 h 343"/>
                <a:gd name="T50" fmla="*/ 94 w 474"/>
                <a:gd name="T51" fmla="*/ 118 h 343"/>
                <a:gd name="T52" fmla="*/ 105 w 474"/>
                <a:gd name="T53" fmla="*/ 120 h 343"/>
                <a:gd name="T54" fmla="*/ 118 w 474"/>
                <a:gd name="T55" fmla="*/ 118 h 343"/>
                <a:gd name="T56" fmla="*/ 126 w 474"/>
                <a:gd name="T57" fmla="*/ 113 h 343"/>
                <a:gd name="T58" fmla="*/ 134 w 474"/>
                <a:gd name="T59" fmla="*/ 105 h 343"/>
                <a:gd name="T60" fmla="*/ 139 w 474"/>
                <a:gd name="T61" fmla="*/ 100 h 343"/>
                <a:gd name="T62" fmla="*/ 142 w 474"/>
                <a:gd name="T63" fmla="*/ 92 h 343"/>
                <a:gd name="T64" fmla="*/ 142 w 474"/>
                <a:gd name="T65" fmla="*/ 84 h 343"/>
                <a:gd name="T66" fmla="*/ 142 w 474"/>
                <a:gd name="T67" fmla="*/ 73 h 343"/>
                <a:gd name="T68" fmla="*/ 139 w 474"/>
                <a:gd name="T69" fmla="*/ 65 h 343"/>
                <a:gd name="T70" fmla="*/ 134 w 474"/>
                <a:gd name="T71" fmla="*/ 60 h 343"/>
                <a:gd name="T72" fmla="*/ 126 w 474"/>
                <a:gd name="T73" fmla="*/ 52 h 343"/>
                <a:gd name="T74" fmla="*/ 118 w 474"/>
                <a:gd name="T75" fmla="*/ 47 h 343"/>
                <a:gd name="T76" fmla="*/ 105 w 474"/>
                <a:gd name="T77" fmla="*/ 45 h 343"/>
                <a:gd name="T78" fmla="*/ 0 w 474"/>
                <a:gd name="T79" fmla="*/ 0 h 343"/>
                <a:gd name="T80" fmla="*/ 474 w 474"/>
                <a:gd name="T81" fmla="*/ 0 h 343"/>
                <a:gd name="T82" fmla="*/ 474 w 474"/>
                <a:gd name="T83" fmla="*/ 343 h 343"/>
                <a:gd name="T84" fmla="*/ 0 w 474"/>
                <a:gd name="T85" fmla="*/ 343 h 343"/>
                <a:gd name="T86" fmla="*/ 0 w 474"/>
                <a:gd name="T8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4" h="343">
                  <a:moveTo>
                    <a:pt x="134" y="173"/>
                  </a:moveTo>
                  <a:lnTo>
                    <a:pt x="134" y="173"/>
                  </a:lnTo>
                  <a:lnTo>
                    <a:pt x="40" y="304"/>
                  </a:lnTo>
                  <a:lnTo>
                    <a:pt x="228" y="304"/>
                  </a:lnTo>
                  <a:lnTo>
                    <a:pt x="215" y="285"/>
                  </a:lnTo>
                  <a:lnTo>
                    <a:pt x="194" y="254"/>
                  </a:lnTo>
                  <a:lnTo>
                    <a:pt x="134" y="173"/>
                  </a:lnTo>
                  <a:close/>
                  <a:moveTo>
                    <a:pt x="294" y="113"/>
                  </a:moveTo>
                  <a:lnTo>
                    <a:pt x="215" y="223"/>
                  </a:lnTo>
                  <a:lnTo>
                    <a:pt x="202" y="241"/>
                  </a:lnTo>
                  <a:lnTo>
                    <a:pt x="215" y="262"/>
                  </a:lnTo>
                  <a:lnTo>
                    <a:pt x="241" y="296"/>
                  </a:lnTo>
                  <a:lnTo>
                    <a:pt x="246" y="304"/>
                  </a:lnTo>
                  <a:lnTo>
                    <a:pt x="430" y="304"/>
                  </a:lnTo>
                  <a:lnTo>
                    <a:pt x="314" y="144"/>
                  </a:lnTo>
                  <a:lnTo>
                    <a:pt x="294" y="113"/>
                  </a:lnTo>
                  <a:close/>
                  <a:moveTo>
                    <a:pt x="105" y="45"/>
                  </a:moveTo>
                  <a:lnTo>
                    <a:pt x="94" y="47"/>
                  </a:lnTo>
                  <a:lnTo>
                    <a:pt x="84" y="52"/>
                  </a:lnTo>
                  <a:lnTo>
                    <a:pt x="76" y="60"/>
                  </a:lnTo>
                  <a:lnTo>
                    <a:pt x="71" y="71"/>
                  </a:lnTo>
                  <a:lnTo>
                    <a:pt x="68" y="84"/>
                  </a:lnTo>
                  <a:lnTo>
                    <a:pt x="71" y="94"/>
                  </a:lnTo>
                  <a:lnTo>
                    <a:pt x="76" y="105"/>
                  </a:lnTo>
                  <a:lnTo>
                    <a:pt x="84" y="113"/>
                  </a:lnTo>
                  <a:lnTo>
                    <a:pt x="94" y="118"/>
                  </a:lnTo>
                  <a:lnTo>
                    <a:pt x="105" y="120"/>
                  </a:lnTo>
                  <a:lnTo>
                    <a:pt x="118" y="118"/>
                  </a:lnTo>
                  <a:lnTo>
                    <a:pt x="126" y="113"/>
                  </a:lnTo>
                  <a:lnTo>
                    <a:pt x="134" y="105"/>
                  </a:lnTo>
                  <a:lnTo>
                    <a:pt x="139" y="100"/>
                  </a:lnTo>
                  <a:lnTo>
                    <a:pt x="142" y="92"/>
                  </a:lnTo>
                  <a:lnTo>
                    <a:pt x="142" y="84"/>
                  </a:lnTo>
                  <a:lnTo>
                    <a:pt x="142" y="73"/>
                  </a:lnTo>
                  <a:lnTo>
                    <a:pt x="139" y="65"/>
                  </a:lnTo>
                  <a:lnTo>
                    <a:pt x="134" y="60"/>
                  </a:lnTo>
                  <a:lnTo>
                    <a:pt x="126" y="52"/>
                  </a:lnTo>
                  <a:lnTo>
                    <a:pt x="118" y="47"/>
                  </a:lnTo>
                  <a:lnTo>
                    <a:pt x="105" y="45"/>
                  </a:lnTo>
                  <a:close/>
                  <a:moveTo>
                    <a:pt x="0" y="0"/>
                  </a:moveTo>
                  <a:lnTo>
                    <a:pt x="474" y="0"/>
                  </a:lnTo>
                  <a:lnTo>
                    <a:pt x="474" y="343"/>
                  </a:lnTo>
                  <a:lnTo>
                    <a:pt x="0" y="34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8" name="Freeform 887"/>
            <p:cNvSpPr/>
            <p:nvPr/>
          </p:nvSpPr>
          <p:spPr bwMode="auto">
            <a:xfrm>
              <a:off x="11987779" y="477838"/>
              <a:ext cx="269875" cy="400050"/>
            </a:xfrm>
            <a:custGeom>
              <a:avLst/>
              <a:gdLst>
                <a:gd name="T0" fmla="*/ 65 w 170"/>
                <a:gd name="T1" fmla="*/ 0 h 252"/>
                <a:gd name="T2" fmla="*/ 152 w 170"/>
                <a:gd name="T3" fmla="*/ 0 h 252"/>
                <a:gd name="T4" fmla="*/ 128 w 170"/>
                <a:gd name="T5" fmla="*/ 47 h 252"/>
                <a:gd name="T6" fmla="*/ 170 w 170"/>
                <a:gd name="T7" fmla="*/ 47 h 252"/>
                <a:gd name="T8" fmla="*/ 0 w 170"/>
                <a:gd name="T9" fmla="*/ 252 h 252"/>
                <a:gd name="T10" fmla="*/ 57 w 170"/>
                <a:gd name="T11" fmla="*/ 105 h 252"/>
                <a:gd name="T12" fmla="*/ 13 w 170"/>
                <a:gd name="T13" fmla="*/ 105 h 252"/>
                <a:gd name="T14" fmla="*/ 65 w 170"/>
                <a:gd name="T15" fmla="*/ 0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252">
                  <a:moveTo>
                    <a:pt x="65" y="0"/>
                  </a:moveTo>
                  <a:lnTo>
                    <a:pt x="152" y="0"/>
                  </a:lnTo>
                  <a:lnTo>
                    <a:pt x="128" y="47"/>
                  </a:lnTo>
                  <a:lnTo>
                    <a:pt x="170" y="47"/>
                  </a:lnTo>
                  <a:lnTo>
                    <a:pt x="0" y="252"/>
                  </a:lnTo>
                  <a:lnTo>
                    <a:pt x="57" y="105"/>
                  </a:lnTo>
                  <a:lnTo>
                    <a:pt x="13" y="105"/>
                  </a:lnTo>
                  <a:lnTo>
                    <a:pt x="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79" name="Freeform 888"/>
            <p:cNvSpPr/>
            <p:nvPr/>
          </p:nvSpPr>
          <p:spPr bwMode="auto">
            <a:xfrm>
              <a:off x="11833792" y="0"/>
              <a:ext cx="735013" cy="452438"/>
            </a:xfrm>
            <a:custGeom>
              <a:avLst/>
              <a:gdLst>
                <a:gd name="T0" fmla="*/ 186 w 463"/>
                <a:gd name="T1" fmla="*/ 0 h 285"/>
                <a:gd name="T2" fmla="*/ 230 w 463"/>
                <a:gd name="T3" fmla="*/ 8 h 285"/>
                <a:gd name="T4" fmla="*/ 270 w 463"/>
                <a:gd name="T5" fmla="*/ 29 h 285"/>
                <a:gd name="T6" fmla="*/ 301 w 463"/>
                <a:gd name="T7" fmla="*/ 58 h 285"/>
                <a:gd name="T8" fmla="*/ 322 w 463"/>
                <a:gd name="T9" fmla="*/ 97 h 285"/>
                <a:gd name="T10" fmla="*/ 330 w 463"/>
                <a:gd name="T11" fmla="*/ 141 h 285"/>
                <a:gd name="T12" fmla="*/ 353 w 463"/>
                <a:gd name="T13" fmla="*/ 126 h 285"/>
                <a:gd name="T14" fmla="*/ 382 w 463"/>
                <a:gd name="T15" fmla="*/ 120 h 285"/>
                <a:gd name="T16" fmla="*/ 414 w 463"/>
                <a:gd name="T17" fmla="*/ 128 h 285"/>
                <a:gd name="T18" fmla="*/ 440 w 463"/>
                <a:gd name="T19" fmla="*/ 147 h 285"/>
                <a:gd name="T20" fmla="*/ 458 w 463"/>
                <a:gd name="T21" fmla="*/ 173 h 285"/>
                <a:gd name="T22" fmla="*/ 463 w 463"/>
                <a:gd name="T23" fmla="*/ 204 h 285"/>
                <a:gd name="T24" fmla="*/ 458 w 463"/>
                <a:gd name="T25" fmla="*/ 236 h 285"/>
                <a:gd name="T26" fmla="*/ 440 w 463"/>
                <a:gd name="T27" fmla="*/ 262 h 285"/>
                <a:gd name="T28" fmla="*/ 414 w 463"/>
                <a:gd name="T29" fmla="*/ 280 h 285"/>
                <a:gd name="T30" fmla="*/ 382 w 463"/>
                <a:gd name="T31" fmla="*/ 285 h 285"/>
                <a:gd name="T32" fmla="*/ 50 w 463"/>
                <a:gd name="T33" fmla="*/ 285 h 285"/>
                <a:gd name="T34" fmla="*/ 26 w 463"/>
                <a:gd name="T35" fmla="*/ 280 h 285"/>
                <a:gd name="T36" fmla="*/ 8 w 463"/>
                <a:gd name="T37" fmla="*/ 262 h 285"/>
                <a:gd name="T38" fmla="*/ 0 w 463"/>
                <a:gd name="T39" fmla="*/ 236 h 285"/>
                <a:gd name="T40" fmla="*/ 8 w 463"/>
                <a:gd name="T41" fmla="*/ 209 h 285"/>
                <a:gd name="T42" fmla="*/ 23 w 463"/>
                <a:gd name="T43" fmla="*/ 194 h 285"/>
                <a:gd name="T44" fmla="*/ 50 w 463"/>
                <a:gd name="T45" fmla="*/ 186 h 285"/>
                <a:gd name="T46" fmla="*/ 44 w 463"/>
                <a:gd name="T47" fmla="*/ 144 h 285"/>
                <a:gd name="T48" fmla="*/ 50 w 463"/>
                <a:gd name="T49" fmla="*/ 100 h 285"/>
                <a:gd name="T50" fmla="*/ 71 w 463"/>
                <a:gd name="T51" fmla="*/ 60 h 285"/>
                <a:gd name="T52" fmla="*/ 102 w 463"/>
                <a:gd name="T53" fmla="*/ 29 h 285"/>
                <a:gd name="T54" fmla="*/ 141 w 463"/>
                <a:gd name="T55" fmla="*/ 8 h 285"/>
                <a:gd name="T56" fmla="*/ 186 w 463"/>
                <a:gd name="T5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3" h="285">
                  <a:moveTo>
                    <a:pt x="186" y="0"/>
                  </a:moveTo>
                  <a:lnTo>
                    <a:pt x="230" y="8"/>
                  </a:lnTo>
                  <a:lnTo>
                    <a:pt x="270" y="29"/>
                  </a:lnTo>
                  <a:lnTo>
                    <a:pt x="301" y="58"/>
                  </a:lnTo>
                  <a:lnTo>
                    <a:pt x="322" y="97"/>
                  </a:lnTo>
                  <a:lnTo>
                    <a:pt x="330" y="141"/>
                  </a:lnTo>
                  <a:lnTo>
                    <a:pt x="353" y="126"/>
                  </a:lnTo>
                  <a:lnTo>
                    <a:pt x="382" y="120"/>
                  </a:lnTo>
                  <a:lnTo>
                    <a:pt x="414" y="128"/>
                  </a:lnTo>
                  <a:lnTo>
                    <a:pt x="440" y="147"/>
                  </a:lnTo>
                  <a:lnTo>
                    <a:pt x="458" y="173"/>
                  </a:lnTo>
                  <a:lnTo>
                    <a:pt x="463" y="204"/>
                  </a:lnTo>
                  <a:lnTo>
                    <a:pt x="458" y="236"/>
                  </a:lnTo>
                  <a:lnTo>
                    <a:pt x="440" y="262"/>
                  </a:lnTo>
                  <a:lnTo>
                    <a:pt x="414" y="280"/>
                  </a:lnTo>
                  <a:lnTo>
                    <a:pt x="382" y="285"/>
                  </a:lnTo>
                  <a:lnTo>
                    <a:pt x="50" y="285"/>
                  </a:lnTo>
                  <a:lnTo>
                    <a:pt x="26" y="280"/>
                  </a:lnTo>
                  <a:lnTo>
                    <a:pt x="8" y="262"/>
                  </a:lnTo>
                  <a:lnTo>
                    <a:pt x="0" y="236"/>
                  </a:lnTo>
                  <a:lnTo>
                    <a:pt x="8" y="209"/>
                  </a:lnTo>
                  <a:lnTo>
                    <a:pt x="23" y="194"/>
                  </a:lnTo>
                  <a:lnTo>
                    <a:pt x="50" y="186"/>
                  </a:lnTo>
                  <a:lnTo>
                    <a:pt x="44" y="144"/>
                  </a:lnTo>
                  <a:lnTo>
                    <a:pt x="50" y="100"/>
                  </a:lnTo>
                  <a:lnTo>
                    <a:pt x="71" y="60"/>
                  </a:lnTo>
                  <a:lnTo>
                    <a:pt x="102" y="29"/>
                  </a:lnTo>
                  <a:lnTo>
                    <a:pt x="141" y="8"/>
                  </a:lnTo>
                  <a:lnTo>
                    <a:pt x="18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0" name="Freeform 889"/>
            <p:cNvSpPr>
              <a:spLocks noEditPoints="1"/>
            </p:cNvSpPr>
            <p:nvPr/>
          </p:nvSpPr>
          <p:spPr bwMode="auto">
            <a:xfrm>
              <a:off x="22279542" y="3171825"/>
              <a:ext cx="573088" cy="573088"/>
            </a:xfrm>
            <a:custGeom>
              <a:avLst/>
              <a:gdLst>
                <a:gd name="T0" fmla="*/ 246 w 361"/>
                <a:gd name="T1" fmla="*/ 60 h 361"/>
                <a:gd name="T2" fmla="*/ 126 w 361"/>
                <a:gd name="T3" fmla="*/ 92 h 361"/>
                <a:gd name="T4" fmla="*/ 73 w 361"/>
                <a:gd name="T5" fmla="*/ 107 h 361"/>
                <a:gd name="T6" fmla="*/ 42 w 361"/>
                <a:gd name="T7" fmla="*/ 147 h 361"/>
                <a:gd name="T8" fmla="*/ 50 w 361"/>
                <a:gd name="T9" fmla="*/ 194 h 361"/>
                <a:gd name="T10" fmla="*/ 92 w 361"/>
                <a:gd name="T11" fmla="*/ 217 h 361"/>
                <a:gd name="T12" fmla="*/ 92 w 361"/>
                <a:gd name="T13" fmla="*/ 141 h 361"/>
                <a:gd name="T14" fmla="*/ 92 w 361"/>
                <a:gd name="T15" fmla="*/ 133 h 361"/>
                <a:gd name="T16" fmla="*/ 97 w 361"/>
                <a:gd name="T17" fmla="*/ 128 h 361"/>
                <a:gd name="T18" fmla="*/ 128 w 361"/>
                <a:gd name="T19" fmla="*/ 209 h 361"/>
                <a:gd name="T20" fmla="*/ 160 w 361"/>
                <a:gd name="T21" fmla="*/ 175 h 361"/>
                <a:gd name="T22" fmla="*/ 160 w 361"/>
                <a:gd name="T23" fmla="*/ 162 h 361"/>
                <a:gd name="T24" fmla="*/ 157 w 361"/>
                <a:gd name="T25" fmla="*/ 149 h 361"/>
                <a:gd name="T26" fmla="*/ 157 w 361"/>
                <a:gd name="T27" fmla="*/ 144 h 361"/>
                <a:gd name="T28" fmla="*/ 157 w 361"/>
                <a:gd name="T29" fmla="*/ 131 h 361"/>
                <a:gd name="T30" fmla="*/ 157 w 361"/>
                <a:gd name="T31" fmla="*/ 120 h 361"/>
                <a:gd name="T32" fmla="*/ 160 w 361"/>
                <a:gd name="T33" fmla="*/ 112 h 361"/>
                <a:gd name="T34" fmla="*/ 196 w 361"/>
                <a:gd name="T35" fmla="*/ 102 h 361"/>
                <a:gd name="T36" fmla="*/ 238 w 361"/>
                <a:gd name="T37" fmla="*/ 97 h 361"/>
                <a:gd name="T38" fmla="*/ 257 w 361"/>
                <a:gd name="T39" fmla="*/ 89 h 361"/>
                <a:gd name="T40" fmla="*/ 278 w 361"/>
                <a:gd name="T41" fmla="*/ 84 h 361"/>
                <a:gd name="T42" fmla="*/ 272 w 361"/>
                <a:gd name="T43" fmla="*/ 105 h 361"/>
                <a:gd name="T44" fmla="*/ 262 w 361"/>
                <a:gd name="T45" fmla="*/ 123 h 361"/>
                <a:gd name="T46" fmla="*/ 259 w 361"/>
                <a:gd name="T47" fmla="*/ 165 h 361"/>
                <a:gd name="T48" fmla="*/ 246 w 361"/>
                <a:gd name="T49" fmla="*/ 204 h 361"/>
                <a:gd name="T50" fmla="*/ 236 w 361"/>
                <a:gd name="T51" fmla="*/ 204 h 361"/>
                <a:gd name="T52" fmla="*/ 223 w 361"/>
                <a:gd name="T53" fmla="*/ 204 h 361"/>
                <a:gd name="T54" fmla="*/ 215 w 361"/>
                <a:gd name="T55" fmla="*/ 204 h 361"/>
                <a:gd name="T56" fmla="*/ 204 w 361"/>
                <a:gd name="T57" fmla="*/ 202 h 361"/>
                <a:gd name="T58" fmla="*/ 191 w 361"/>
                <a:gd name="T59" fmla="*/ 202 h 361"/>
                <a:gd name="T60" fmla="*/ 181 w 361"/>
                <a:gd name="T61" fmla="*/ 204 h 361"/>
                <a:gd name="T62" fmla="*/ 152 w 361"/>
                <a:gd name="T63" fmla="*/ 233 h 361"/>
                <a:gd name="T64" fmla="*/ 244 w 361"/>
                <a:gd name="T65" fmla="*/ 233 h 361"/>
                <a:gd name="T66" fmla="*/ 231 w 361"/>
                <a:gd name="T67" fmla="*/ 267 h 361"/>
                <a:gd name="T68" fmla="*/ 223 w 361"/>
                <a:gd name="T69" fmla="*/ 270 h 361"/>
                <a:gd name="T70" fmla="*/ 215 w 361"/>
                <a:gd name="T71" fmla="*/ 270 h 361"/>
                <a:gd name="T72" fmla="*/ 144 w 361"/>
                <a:gd name="T73" fmla="*/ 270 h 361"/>
                <a:gd name="T74" fmla="*/ 160 w 361"/>
                <a:gd name="T75" fmla="*/ 306 h 361"/>
                <a:gd name="T76" fmla="*/ 196 w 361"/>
                <a:gd name="T77" fmla="*/ 322 h 361"/>
                <a:gd name="T78" fmla="*/ 238 w 361"/>
                <a:gd name="T79" fmla="*/ 309 h 361"/>
                <a:gd name="T80" fmla="*/ 265 w 361"/>
                <a:gd name="T81" fmla="*/ 262 h 361"/>
                <a:gd name="T82" fmla="*/ 293 w 361"/>
                <a:gd name="T83" fmla="*/ 141 h 361"/>
                <a:gd name="T84" fmla="*/ 361 w 361"/>
                <a:gd name="T85" fmla="*/ 0 h 361"/>
                <a:gd name="T86" fmla="*/ 304 w 361"/>
                <a:gd name="T87" fmla="*/ 251 h 361"/>
                <a:gd name="T88" fmla="*/ 286 w 361"/>
                <a:gd name="T89" fmla="*/ 309 h 361"/>
                <a:gd name="T90" fmla="*/ 241 w 361"/>
                <a:gd name="T91" fmla="*/ 353 h 361"/>
                <a:gd name="T92" fmla="*/ 178 w 361"/>
                <a:gd name="T93" fmla="*/ 359 h 361"/>
                <a:gd name="T94" fmla="*/ 121 w 361"/>
                <a:gd name="T95" fmla="*/ 317 h 361"/>
                <a:gd name="T96" fmla="*/ 39 w 361"/>
                <a:gd name="T97" fmla="*/ 346 h 361"/>
                <a:gd name="T98" fmla="*/ 16 w 361"/>
                <a:gd name="T99" fmla="*/ 322 h 361"/>
                <a:gd name="T100" fmla="*/ 47 w 361"/>
                <a:gd name="T101" fmla="*/ 243 h 361"/>
                <a:gd name="T102" fmla="*/ 5 w 361"/>
                <a:gd name="T103" fmla="*/ 188 h 361"/>
                <a:gd name="T104" fmla="*/ 8 w 361"/>
                <a:gd name="T105" fmla="*/ 120 h 361"/>
                <a:gd name="T106" fmla="*/ 50 w 361"/>
                <a:gd name="T107" fmla="*/ 76 h 361"/>
                <a:gd name="T108" fmla="*/ 110 w 361"/>
                <a:gd name="T109" fmla="*/ 55 h 361"/>
                <a:gd name="T110" fmla="*/ 361 w 361"/>
                <a:gd name="T111"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1" h="361">
                  <a:moveTo>
                    <a:pt x="314" y="47"/>
                  </a:moveTo>
                  <a:lnTo>
                    <a:pt x="246" y="60"/>
                  </a:lnTo>
                  <a:lnTo>
                    <a:pt x="178" y="78"/>
                  </a:lnTo>
                  <a:lnTo>
                    <a:pt x="126" y="92"/>
                  </a:lnTo>
                  <a:lnTo>
                    <a:pt x="100" y="97"/>
                  </a:lnTo>
                  <a:lnTo>
                    <a:pt x="73" y="107"/>
                  </a:lnTo>
                  <a:lnTo>
                    <a:pt x="52" y="123"/>
                  </a:lnTo>
                  <a:lnTo>
                    <a:pt x="42" y="147"/>
                  </a:lnTo>
                  <a:lnTo>
                    <a:pt x="39" y="170"/>
                  </a:lnTo>
                  <a:lnTo>
                    <a:pt x="50" y="194"/>
                  </a:lnTo>
                  <a:lnTo>
                    <a:pt x="68" y="209"/>
                  </a:lnTo>
                  <a:lnTo>
                    <a:pt x="92" y="217"/>
                  </a:lnTo>
                  <a:lnTo>
                    <a:pt x="92" y="147"/>
                  </a:lnTo>
                  <a:lnTo>
                    <a:pt x="92" y="141"/>
                  </a:lnTo>
                  <a:lnTo>
                    <a:pt x="92" y="136"/>
                  </a:lnTo>
                  <a:lnTo>
                    <a:pt x="92" y="133"/>
                  </a:lnTo>
                  <a:lnTo>
                    <a:pt x="94" y="131"/>
                  </a:lnTo>
                  <a:lnTo>
                    <a:pt x="97" y="128"/>
                  </a:lnTo>
                  <a:lnTo>
                    <a:pt x="128" y="118"/>
                  </a:lnTo>
                  <a:lnTo>
                    <a:pt x="128" y="209"/>
                  </a:lnTo>
                  <a:lnTo>
                    <a:pt x="157" y="181"/>
                  </a:lnTo>
                  <a:lnTo>
                    <a:pt x="160" y="175"/>
                  </a:lnTo>
                  <a:lnTo>
                    <a:pt x="160" y="170"/>
                  </a:lnTo>
                  <a:lnTo>
                    <a:pt x="160" y="162"/>
                  </a:lnTo>
                  <a:lnTo>
                    <a:pt x="157" y="157"/>
                  </a:lnTo>
                  <a:lnTo>
                    <a:pt x="157" y="149"/>
                  </a:lnTo>
                  <a:lnTo>
                    <a:pt x="157" y="147"/>
                  </a:lnTo>
                  <a:lnTo>
                    <a:pt x="157" y="144"/>
                  </a:lnTo>
                  <a:lnTo>
                    <a:pt x="157" y="139"/>
                  </a:lnTo>
                  <a:lnTo>
                    <a:pt x="157" y="131"/>
                  </a:lnTo>
                  <a:lnTo>
                    <a:pt x="157" y="126"/>
                  </a:lnTo>
                  <a:lnTo>
                    <a:pt x="157" y="120"/>
                  </a:lnTo>
                  <a:lnTo>
                    <a:pt x="157" y="115"/>
                  </a:lnTo>
                  <a:lnTo>
                    <a:pt x="160" y="112"/>
                  </a:lnTo>
                  <a:lnTo>
                    <a:pt x="178" y="107"/>
                  </a:lnTo>
                  <a:lnTo>
                    <a:pt x="196" y="102"/>
                  </a:lnTo>
                  <a:lnTo>
                    <a:pt x="196" y="141"/>
                  </a:lnTo>
                  <a:lnTo>
                    <a:pt x="238" y="97"/>
                  </a:lnTo>
                  <a:lnTo>
                    <a:pt x="246" y="92"/>
                  </a:lnTo>
                  <a:lnTo>
                    <a:pt x="257" y="89"/>
                  </a:lnTo>
                  <a:lnTo>
                    <a:pt x="267" y="86"/>
                  </a:lnTo>
                  <a:lnTo>
                    <a:pt x="278" y="84"/>
                  </a:lnTo>
                  <a:lnTo>
                    <a:pt x="275" y="94"/>
                  </a:lnTo>
                  <a:lnTo>
                    <a:pt x="272" y="105"/>
                  </a:lnTo>
                  <a:lnTo>
                    <a:pt x="270" y="115"/>
                  </a:lnTo>
                  <a:lnTo>
                    <a:pt x="262" y="123"/>
                  </a:lnTo>
                  <a:lnTo>
                    <a:pt x="220" y="165"/>
                  </a:lnTo>
                  <a:lnTo>
                    <a:pt x="259" y="165"/>
                  </a:lnTo>
                  <a:lnTo>
                    <a:pt x="249" y="202"/>
                  </a:lnTo>
                  <a:lnTo>
                    <a:pt x="246" y="204"/>
                  </a:lnTo>
                  <a:lnTo>
                    <a:pt x="241" y="204"/>
                  </a:lnTo>
                  <a:lnTo>
                    <a:pt x="236" y="204"/>
                  </a:lnTo>
                  <a:lnTo>
                    <a:pt x="231" y="204"/>
                  </a:lnTo>
                  <a:lnTo>
                    <a:pt x="223" y="204"/>
                  </a:lnTo>
                  <a:lnTo>
                    <a:pt x="217" y="204"/>
                  </a:lnTo>
                  <a:lnTo>
                    <a:pt x="215" y="204"/>
                  </a:lnTo>
                  <a:lnTo>
                    <a:pt x="210" y="204"/>
                  </a:lnTo>
                  <a:lnTo>
                    <a:pt x="204" y="202"/>
                  </a:lnTo>
                  <a:lnTo>
                    <a:pt x="196" y="202"/>
                  </a:lnTo>
                  <a:lnTo>
                    <a:pt x="191" y="202"/>
                  </a:lnTo>
                  <a:lnTo>
                    <a:pt x="186" y="202"/>
                  </a:lnTo>
                  <a:lnTo>
                    <a:pt x="181" y="204"/>
                  </a:lnTo>
                  <a:lnTo>
                    <a:pt x="178" y="209"/>
                  </a:lnTo>
                  <a:lnTo>
                    <a:pt x="152" y="233"/>
                  </a:lnTo>
                  <a:lnTo>
                    <a:pt x="178" y="233"/>
                  </a:lnTo>
                  <a:lnTo>
                    <a:pt x="244" y="233"/>
                  </a:lnTo>
                  <a:lnTo>
                    <a:pt x="233" y="264"/>
                  </a:lnTo>
                  <a:lnTo>
                    <a:pt x="231" y="267"/>
                  </a:lnTo>
                  <a:lnTo>
                    <a:pt x="228" y="270"/>
                  </a:lnTo>
                  <a:lnTo>
                    <a:pt x="223" y="270"/>
                  </a:lnTo>
                  <a:lnTo>
                    <a:pt x="220" y="270"/>
                  </a:lnTo>
                  <a:lnTo>
                    <a:pt x="215" y="270"/>
                  </a:lnTo>
                  <a:lnTo>
                    <a:pt x="178" y="270"/>
                  </a:lnTo>
                  <a:lnTo>
                    <a:pt x="144" y="270"/>
                  </a:lnTo>
                  <a:lnTo>
                    <a:pt x="149" y="288"/>
                  </a:lnTo>
                  <a:lnTo>
                    <a:pt x="160" y="306"/>
                  </a:lnTo>
                  <a:lnTo>
                    <a:pt x="178" y="317"/>
                  </a:lnTo>
                  <a:lnTo>
                    <a:pt x="196" y="322"/>
                  </a:lnTo>
                  <a:lnTo>
                    <a:pt x="217" y="319"/>
                  </a:lnTo>
                  <a:lnTo>
                    <a:pt x="238" y="309"/>
                  </a:lnTo>
                  <a:lnTo>
                    <a:pt x="254" y="288"/>
                  </a:lnTo>
                  <a:lnTo>
                    <a:pt x="265" y="262"/>
                  </a:lnTo>
                  <a:lnTo>
                    <a:pt x="270" y="236"/>
                  </a:lnTo>
                  <a:lnTo>
                    <a:pt x="293" y="141"/>
                  </a:lnTo>
                  <a:lnTo>
                    <a:pt x="314" y="47"/>
                  </a:lnTo>
                  <a:close/>
                  <a:moveTo>
                    <a:pt x="361" y="0"/>
                  </a:moveTo>
                  <a:lnTo>
                    <a:pt x="335" y="126"/>
                  </a:lnTo>
                  <a:lnTo>
                    <a:pt x="304" y="251"/>
                  </a:lnTo>
                  <a:lnTo>
                    <a:pt x="296" y="283"/>
                  </a:lnTo>
                  <a:lnTo>
                    <a:pt x="286" y="309"/>
                  </a:lnTo>
                  <a:lnTo>
                    <a:pt x="267" y="335"/>
                  </a:lnTo>
                  <a:lnTo>
                    <a:pt x="241" y="353"/>
                  </a:lnTo>
                  <a:lnTo>
                    <a:pt x="210" y="361"/>
                  </a:lnTo>
                  <a:lnTo>
                    <a:pt x="178" y="359"/>
                  </a:lnTo>
                  <a:lnTo>
                    <a:pt x="144" y="343"/>
                  </a:lnTo>
                  <a:lnTo>
                    <a:pt x="121" y="317"/>
                  </a:lnTo>
                  <a:lnTo>
                    <a:pt x="105" y="280"/>
                  </a:lnTo>
                  <a:lnTo>
                    <a:pt x="39" y="346"/>
                  </a:lnTo>
                  <a:lnTo>
                    <a:pt x="26" y="332"/>
                  </a:lnTo>
                  <a:lnTo>
                    <a:pt x="16" y="322"/>
                  </a:lnTo>
                  <a:lnTo>
                    <a:pt x="81" y="257"/>
                  </a:lnTo>
                  <a:lnTo>
                    <a:pt x="47" y="243"/>
                  </a:lnTo>
                  <a:lnTo>
                    <a:pt x="21" y="220"/>
                  </a:lnTo>
                  <a:lnTo>
                    <a:pt x="5" y="188"/>
                  </a:lnTo>
                  <a:lnTo>
                    <a:pt x="0" y="154"/>
                  </a:lnTo>
                  <a:lnTo>
                    <a:pt x="8" y="120"/>
                  </a:lnTo>
                  <a:lnTo>
                    <a:pt x="26" y="94"/>
                  </a:lnTo>
                  <a:lnTo>
                    <a:pt x="50" y="76"/>
                  </a:lnTo>
                  <a:lnTo>
                    <a:pt x="79" y="65"/>
                  </a:lnTo>
                  <a:lnTo>
                    <a:pt x="110" y="55"/>
                  </a:lnTo>
                  <a:lnTo>
                    <a:pt x="178" y="39"/>
                  </a:lnTo>
                  <a:lnTo>
                    <a:pt x="36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1" name="Freeform 890"/>
            <p:cNvSpPr/>
            <p:nvPr/>
          </p:nvSpPr>
          <p:spPr bwMode="auto">
            <a:xfrm>
              <a:off x="14867504" y="441325"/>
              <a:ext cx="58738" cy="190500"/>
            </a:xfrm>
            <a:custGeom>
              <a:avLst/>
              <a:gdLst>
                <a:gd name="T0" fmla="*/ 0 w 37"/>
                <a:gd name="T1" fmla="*/ 0 h 120"/>
                <a:gd name="T2" fmla="*/ 19 w 37"/>
                <a:gd name="T3" fmla="*/ 0 h 120"/>
                <a:gd name="T4" fmla="*/ 37 w 37"/>
                <a:gd name="T5" fmla="*/ 0 h 120"/>
                <a:gd name="T6" fmla="*/ 37 w 37"/>
                <a:gd name="T7" fmla="*/ 120 h 120"/>
                <a:gd name="T8" fmla="*/ 19 w 37"/>
                <a:gd name="T9" fmla="*/ 120 h 120"/>
                <a:gd name="T10" fmla="*/ 0 w 37"/>
                <a:gd name="T11" fmla="*/ 120 h 120"/>
                <a:gd name="T12" fmla="*/ 0 w 37"/>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7" h="120">
                  <a:moveTo>
                    <a:pt x="0" y="0"/>
                  </a:moveTo>
                  <a:lnTo>
                    <a:pt x="19" y="0"/>
                  </a:lnTo>
                  <a:lnTo>
                    <a:pt x="37" y="0"/>
                  </a:lnTo>
                  <a:lnTo>
                    <a:pt x="37" y="120"/>
                  </a:lnTo>
                  <a:lnTo>
                    <a:pt x="19" y="120"/>
                  </a:lnTo>
                  <a:lnTo>
                    <a:pt x="0" y="12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2" name="Freeform 891"/>
            <p:cNvSpPr/>
            <p:nvPr/>
          </p:nvSpPr>
          <p:spPr bwMode="auto">
            <a:xfrm>
              <a:off x="14618267" y="0"/>
              <a:ext cx="557213" cy="419100"/>
            </a:xfrm>
            <a:custGeom>
              <a:avLst/>
              <a:gdLst>
                <a:gd name="T0" fmla="*/ 21 w 351"/>
                <a:gd name="T1" fmla="*/ 0 h 264"/>
                <a:gd name="T2" fmla="*/ 100 w 351"/>
                <a:gd name="T3" fmla="*/ 45 h 264"/>
                <a:gd name="T4" fmla="*/ 176 w 351"/>
                <a:gd name="T5" fmla="*/ 0 h 264"/>
                <a:gd name="T6" fmla="*/ 252 w 351"/>
                <a:gd name="T7" fmla="*/ 45 h 264"/>
                <a:gd name="T8" fmla="*/ 328 w 351"/>
                <a:gd name="T9" fmla="*/ 0 h 264"/>
                <a:gd name="T10" fmla="*/ 346 w 351"/>
                <a:gd name="T11" fmla="*/ 42 h 264"/>
                <a:gd name="T12" fmla="*/ 351 w 351"/>
                <a:gd name="T13" fmla="*/ 89 h 264"/>
                <a:gd name="T14" fmla="*/ 343 w 351"/>
                <a:gd name="T15" fmla="*/ 141 h 264"/>
                <a:gd name="T16" fmla="*/ 322 w 351"/>
                <a:gd name="T17" fmla="*/ 186 h 264"/>
                <a:gd name="T18" fmla="*/ 288 w 351"/>
                <a:gd name="T19" fmla="*/ 225 h 264"/>
                <a:gd name="T20" fmla="*/ 244 w 351"/>
                <a:gd name="T21" fmla="*/ 251 h 264"/>
                <a:gd name="T22" fmla="*/ 194 w 351"/>
                <a:gd name="T23" fmla="*/ 264 h 264"/>
                <a:gd name="T24" fmla="*/ 176 w 351"/>
                <a:gd name="T25" fmla="*/ 264 h 264"/>
                <a:gd name="T26" fmla="*/ 157 w 351"/>
                <a:gd name="T27" fmla="*/ 264 h 264"/>
                <a:gd name="T28" fmla="*/ 105 w 351"/>
                <a:gd name="T29" fmla="*/ 251 h 264"/>
                <a:gd name="T30" fmla="*/ 63 w 351"/>
                <a:gd name="T31" fmla="*/ 225 h 264"/>
                <a:gd name="T32" fmla="*/ 29 w 351"/>
                <a:gd name="T33" fmla="*/ 186 h 264"/>
                <a:gd name="T34" fmla="*/ 8 w 351"/>
                <a:gd name="T35" fmla="*/ 141 h 264"/>
                <a:gd name="T36" fmla="*/ 0 w 351"/>
                <a:gd name="T37" fmla="*/ 89 h 264"/>
                <a:gd name="T38" fmla="*/ 5 w 351"/>
                <a:gd name="T39" fmla="*/ 42 h 264"/>
                <a:gd name="T40" fmla="*/ 21 w 351"/>
                <a:gd name="T4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264">
                  <a:moveTo>
                    <a:pt x="21" y="0"/>
                  </a:moveTo>
                  <a:lnTo>
                    <a:pt x="100" y="45"/>
                  </a:lnTo>
                  <a:lnTo>
                    <a:pt x="176" y="0"/>
                  </a:lnTo>
                  <a:lnTo>
                    <a:pt x="252" y="45"/>
                  </a:lnTo>
                  <a:lnTo>
                    <a:pt x="328" y="0"/>
                  </a:lnTo>
                  <a:lnTo>
                    <a:pt x="346" y="42"/>
                  </a:lnTo>
                  <a:lnTo>
                    <a:pt x="351" y="89"/>
                  </a:lnTo>
                  <a:lnTo>
                    <a:pt x="343" y="141"/>
                  </a:lnTo>
                  <a:lnTo>
                    <a:pt x="322" y="186"/>
                  </a:lnTo>
                  <a:lnTo>
                    <a:pt x="288" y="225"/>
                  </a:lnTo>
                  <a:lnTo>
                    <a:pt x="244" y="251"/>
                  </a:lnTo>
                  <a:lnTo>
                    <a:pt x="194" y="264"/>
                  </a:lnTo>
                  <a:lnTo>
                    <a:pt x="176" y="264"/>
                  </a:lnTo>
                  <a:lnTo>
                    <a:pt x="157" y="264"/>
                  </a:lnTo>
                  <a:lnTo>
                    <a:pt x="105" y="251"/>
                  </a:lnTo>
                  <a:lnTo>
                    <a:pt x="63" y="225"/>
                  </a:lnTo>
                  <a:lnTo>
                    <a:pt x="29" y="186"/>
                  </a:lnTo>
                  <a:lnTo>
                    <a:pt x="8" y="141"/>
                  </a:lnTo>
                  <a:lnTo>
                    <a:pt x="0" y="89"/>
                  </a:lnTo>
                  <a:lnTo>
                    <a:pt x="5" y="42"/>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3" name="Freeform 892"/>
            <p:cNvSpPr/>
            <p:nvPr/>
          </p:nvSpPr>
          <p:spPr bwMode="auto">
            <a:xfrm>
              <a:off x="14738917" y="452438"/>
              <a:ext cx="107950" cy="104775"/>
            </a:xfrm>
            <a:custGeom>
              <a:avLst/>
              <a:gdLst>
                <a:gd name="T0" fmla="*/ 0 w 68"/>
                <a:gd name="T1" fmla="*/ 0 h 66"/>
                <a:gd name="T2" fmla="*/ 26 w 68"/>
                <a:gd name="T3" fmla="*/ 0 h 66"/>
                <a:gd name="T4" fmla="*/ 53 w 68"/>
                <a:gd name="T5" fmla="*/ 16 h 66"/>
                <a:gd name="T6" fmla="*/ 66 w 68"/>
                <a:gd name="T7" fmla="*/ 40 h 66"/>
                <a:gd name="T8" fmla="*/ 68 w 68"/>
                <a:gd name="T9" fmla="*/ 66 h 66"/>
                <a:gd name="T10" fmla="*/ 39 w 68"/>
                <a:gd name="T11" fmla="*/ 66 h 66"/>
                <a:gd name="T12" fmla="*/ 16 w 68"/>
                <a:gd name="T13" fmla="*/ 50 h 66"/>
                <a:gd name="T14" fmla="*/ 3 w 68"/>
                <a:gd name="T15" fmla="*/ 27 h 66"/>
                <a:gd name="T16" fmla="*/ 0 w 6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6">
                  <a:moveTo>
                    <a:pt x="0" y="0"/>
                  </a:moveTo>
                  <a:lnTo>
                    <a:pt x="26" y="0"/>
                  </a:lnTo>
                  <a:lnTo>
                    <a:pt x="53" y="16"/>
                  </a:lnTo>
                  <a:lnTo>
                    <a:pt x="66" y="40"/>
                  </a:lnTo>
                  <a:lnTo>
                    <a:pt x="68" y="66"/>
                  </a:lnTo>
                  <a:lnTo>
                    <a:pt x="39" y="66"/>
                  </a:lnTo>
                  <a:lnTo>
                    <a:pt x="16" y="50"/>
                  </a:lnTo>
                  <a:lnTo>
                    <a:pt x="3" y="27"/>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4" name="Freeform 893"/>
            <p:cNvSpPr/>
            <p:nvPr/>
          </p:nvSpPr>
          <p:spPr bwMode="auto">
            <a:xfrm>
              <a:off x="14946879" y="452438"/>
              <a:ext cx="107950" cy="104775"/>
            </a:xfrm>
            <a:custGeom>
              <a:avLst/>
              <a:gdLst>
                <a:gd name="T0" fmla="*/ 68 w 68"/>
                <a:gd name="T1" fmla="*/ 0 h 66"/>
                <a:gd name="T2" fmla="*/ 66 w 68"/>
                <a:gd name="T3" fmla="*/ 27 h 66"/>
                <a:gd name="T4" fmla="*/ 52 w 68"/>
                <a:gd name="T5" fmla="*/ 50 h 66"/>
                <a:gd name="T6" fmla="*/ 26 w 68"/>
                <a:gd name="T7" fmla="*/ 66 h 66"/>
                <a:gd name="T8" fmla="*/ 0 w 68"/>
                <a:gd name="T9" fmla="*/ 66 h 66"/>
                <a:gd name="T10" fmla="*/ 3 w 68"/>
                <a:gd name="T11" fmla="*/ 40 h 66"/>
                <a:gd name="T12" fmla="*/ 16 w 68"/>
                <a:gd name="T13" fmla="*/ 16 h 66"/>
                <a:gd name="T14" fmla="*/ 39 w 68"/>
                <a:gd name="T15" fmla="*/ 0 h 66"/>
                <a:gd name="T16" fmla="*/ 68 w 6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6">
                  <a:moveTo>
                    <a:pt x="68" y="0"/>
                  </a:moveTo>
                  <a:lnTo>
                    <a:pt x="66" y="27"/>
                  </a:lnTo>
                  <a:lnTo>
                    <a:pt x="52" y="50"/>
                  </a:lnTo>
                  <a:lnTo>
                    <a:pt x="26" y="66"/>
                  </a:lnTo>
                  <a:lnTo>
                    <a:pt x="0" y="66"/>
                  </a:lnTo>
                  <a:lnTo>
                    <a:pt x="3" y="40"/>
                  </a:lnTo>
                  <a:lnTo>
                    <a:pt x="16" y="16"/>
                  </a:lnTo>
                  <a:lnTo>
                    <a:pt x="39" y="0"/>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5" name="Freeform 894"/>
            <p:cNvSpPr/>
            <p:nvPr/>
          </p:nvSpPr>
          <p:spPr bwMode="auto">
            <a:xfrm>
              <a:off x="14730979" y="652463"/>
              <a:ext cx="328613" cy="92075"/>
            </a:xfrm>
            <a:custGeom>
              <a:avLst/>
              <a:gdLst>
                <a:gd name="T0" fmla="*/ 105 w 207"/>
                <a:gd name="T1" fmla="*/ 0 h 58"/>
                <a:gd name="T2" fmla="*/ 123 w 207"/>
                <a:gd name="T3" fmla="*/ 0 h 58"/>
                <a:gd name="T4" fmla="*/ 157 w 207"/>
                <a:gd name="T5" fmla="*/ 8 h 58"/>
                <a:gd name="T6" fmla="*/ 183 w 207"/>
                <a:gd name="T7" fmla="*/ 21 h 58"/>
                <a:gd name="T8" fmla="*/ 202 w 207"/>
                <a:gd name="T9" fmla="*/ 39 h 58"/>
                <a:gd name="T10" fmla="*/ 207 w 207"/>
                <a:gd name="T11" fmla="*/ 58 h 58"/>
                <a:gd name="T12" fmla="*/ 0 w 207"/>
                <a:gd name="T13" fmla="*/ 58 h 58"/>
                <a:gd name="T14" fmla="*/ 8 w 207"/>
                <a:gd name="T15" fmla="*/ 39 h 58"/>
                <a:gd name="T16" fmla="*/ 26 w 207"/>
                <a:gd name="T17" fmla="*/ 21 h 58"/>
                <a:gd name="T18" fmla="*/ 52 w 207"/>
                <a:gd name="T19" fmla="*/ 8 h 58"/>
                <a:gd name="T20" fmla="*/ 86 w 207"/>
                <a:gd name="T21" fmla="*/ 0 h 58"/>
                <a:gd name="T22" fmla="*/ 105 w 207"/>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8">
                  <a:moveTo>
                    <a:pt x="105" y="0"/>
                  </a:moveTo>
                  <a:lnTo>
                    <a:pt x="123" y="0"/>
                  </a:lnTo>
                  <a:lnTo>
                    <a:pt x="157" y="8"/>
                  </a:lnTo>
                  <a:lnTo>
                    <a:pt x="183" y="21"/>
                  </a:lnTo>
                  <a:lnTo>
                    <a:pt x="202" y="39"/>
                  </a:lnTo>
                  <a:lnTo>
                    <a:pt x="207" y="58"/>
                  </a:lnTo>
                  <a:lnTo>
                    <a:pt x="0" y="58"/>
                  </a:lnTo>
                  <a:lnTo>
                    <a:pt x="8" y="39"/>
                  </a:lnTo>
                  <a:lnTo>
                    <a:pt x="26" y="21"/>
                  </a:lnTo>
                  <a:lnTo>
                    <a:pt x="52" y="8"/>
                  </a:lnTo>
                  <a:lnTo>
                    <a:pt x="86" y="0"/>
                  </a:lnTo>
                  <a:lnTo>
                    <a:pt x="10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6" name="Freeform 895"/>
            <p:cNvSpPr/>
            <p:nvPr/>
          </p:nvSpPr>
          <p:spPr bwMode="auto">
            <a:xfrm>
              <a:off x="17296379" y="3429000"/>
              <a:ext cx="61913" cy="323850"/>
            </a:xfrm>
            <a:custGeom>
              <a:avLst/>
              <a:gdLst>
                <a:gd name="T0" fmla="*/ 18 w 39"/>
                <a:gd name="T1" fmla="*/ 0 h 204"/>
                <a:gd name="T2" fmla="*/ 20 w 39"/>
                <a:gd name="T3" fmla="*/ 0 h 204"/>
                <a:gd name="T4" fmla="*/ 31 w 39"/>
                <a:gd name="T5" fmla="*/ 0 h 204"/>
                <a:gd name="T6" fmla="*/ 39 w 39"/>
                <a:gd name="T7" fmla="*/ 3 h 204"/>
                <a:gd name="T8" fmla="*/ 39 w 39"/>
                <a:gd name="T9" fmla="*/ 204 h 204"/>
                <a:gd name="T10" fmla="*/ 0 w 39"/>
                <a:gd name="T11" fmla="*/ 204 h 204"/>
                <a:gd name="T12" fmla="*/ 0 w 39"/>
                <a:gd name="T13" fmla="*/ 5 h 204"/>
                <a:gd name="T14" fmla="*/ 7 w 39"/>
                <a:gd name="T15" fmla="*/ 0 h 204"/>
                <a:gd name="T16" fmla="*/ 18 w 39"/>
                <a:gd name="T1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04">
                  <a:moveTo>
                    <a:pt x="18" y="0"/>
                  </a:moveTo>
                  <a:lnTo>
                    <a:pt x="20" y="0"/>
                  </a:lnTo>
                  <a:lnTo>
                    <a:pt x="31" y="0"/>
                  </a:lnTo>
                  <a:lnTo>
                    <a:pt x="39" y="3"/>
                  </a:lnTo>
                  <a:lnTo>
                    <a:pt x="39" y="204"/>
                  </a:lnTo>
                  <a:lnTo>
                    <a:pt x="0" y="204"/>
                  </a:lnTo>
                  <a:lnTo>
                    <a:pt x="0" y="5"/>
                  </a:lnTo>
                  <a:lnTo>
                    <a:pt x="7" y="0"/>
                  </a:lnTo>
                  <a:lnTo>
                    <a:pt x="1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7" name="Freeform 896"/>
            <p:cNvSpPr/>
            <p:nvPr/>
          </p:nvSpPr>
          <p:spPr bwMode="auto">
            <a:xfrm>
              <a:off x="17296379" y="2979738"/>
              <a:ext cx="61913" cy="42863"/>
            </a:xfrm>
            <a:custGeom>
              <a:avLst/>
              <a:gdLst>
                <a:gd name="T0" fmla="*/ 39 w 39"/>
                <a:gd name="T1" fmla="*/ 0 h 27"/>
                <a:gd name="T2" fmla="*/ 39 w 39"/>
                <a:gd name="T3" fmla="*/ 27 h 27"/>
                <a:gd name="T4" fmla="*/ 26 w 39"/>
                <a:gd name="T5" fmla="*/ 27 h 27"/>
                <a:gd name="T6" fmla="*/ 23 w 39"/>
                <a:gd name="T7" fmla="*/ 27 h 27"/>
                <a:gd name="T8" fmla="*/ 23 w 39"/>
                <a:gd name="T9" fmla="*/ 27 h 27"/>
                <a:gd name="T10" fmla="*/ 0 w 39"/>
                <a:gd name="T11" fmla="*/ 27 h 27"/>
                <a:gd name="T12" fmla="*/ 0 w 39"/>
                <a:gd name="T13" fmla="*/ 0 h 27"/>
                <a:gd name="T14" fmla="*/ 39 w 39"/>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7">
                  <a:moveTo>
                    <a:pt x="39" y="0"/>
                  </a:moveTo>
                  <a:lnTo>
                    <a:pt x="39" y="27"/>
                  </a:lnTo>
                  <a:lnTo>
                    <a:pt x="26" y="27"/>
                  </a:lnTo>
                  <a:lnTo>
                    <a:pt x="23" y="27"/>
                  </a:lnTo>
                  <a:lnTo>
                    <a:pt x="23" y="27"/>
                  </a:lnTo>
                  <a:lnTo>
                    <a:pt x="0" y="27"/>
                  </a:lnTo>
                  <a:lnTo>
                    <a:pt x="0" y="0"/>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8" name="Freeform 897"/>
            <p:cNvSpPr/>
            <p:nvPr/>
          </p:nvSpPr>
          <p:spPr bwMode="auto">
            <a:xfrm>
              <a:off x="17029679" y="3043238"/>
              <a:ext cx="603250" cy="444500"/>
            </a:xfrm>
            <a:custGeom>
              <a:avLst/>
              <a:gdLst>
                <a:gd name="T0" fmla="*/ 194 w 380"/>
                <a:gd name="T1" fmla="*/ 0 h 280"/>
                <a:gd name="T2" fmla="*/ 254 w 380"/>
                <a:gd name="T3" fmla="*/ 10 h 280"/>
                <a:gd name="T4" fmla="*/ 330 w 380"/>
                <a:gd name="T5" fmla="*/ 63 h 280"/>
                <a:gd name="T6" fmla="*/ 374 w 380"/>
                <a:gd name="T7" fmla="*/ 146 h 280"/>
                <a:gd name="T8" fmla="*/ 374 w 380"/>
                <a:gd name="T9" fmla="*/ 230 h 280"/>
                <a:gd name="T10" fmla="*/ 359 w 380"/>
                <a:gd name="T11" fmla="*/ 277 h 280"/>
                <a:gd name="T12" fmla="*/ 353 w 380"/>
                <a:gd name="T13" fmla="*/ 280 h 280"/>
                <a:gd name="T14" fmla="*/ 351 w 380"/>
                <a:gd name="T15" fmla="*/ 275 h 280"/>
                <a:gd name="T16" fmla="*/ 348 w 380"/>
                <a:gd name="T17" fmla="*/ 264 h 280"/>
                <a:gd name="T18" fmla="*/ 319 w 380"/>
                <a:gd name="T19" fmla="*/ 235 h 280"/>
                <a:gd name="T20" fmla="*/ 296 w 380"/>
                <a:gd name="T21" fmla="*/ 230 h 280"/>
                <a:gd name="T22" fmla="*/ 262 w 380"/>
                <a:gd name="T23" fmla="*/ 246 h 280"/>
                <a:gd name="T24" fmla="*/ 246 w 380"/>
                <a:gd name="T25" fmla="*/ 267 h 280"/>
                <a:gd name="T26" fmla="*/ 243 w 380"/>
                <a:gd name="T27" fmla="*/ 269 h 280"/>
                <a:gd name="T28" fmla="*/ 241 w 380"/>
                <a:gd name="T29" fmla="*/ 267 h 280"/>
                <a:gd name="T30" fmla="*/ 233 w 380"/>
                <a:gd name="T31" fmla="*/ 251 h 280"/>
                <a:gd name="T32" fmla="*/ 217 w 380"/>
                <a:gd name="T33" fmla="*/ 238 h 280"/>
                <a:gd name="T34" fmla="*/ 199 w 380"/>
                <a:gd name="T35" fmla="*/ 230 h 280"/>
                <a:gd name="T36" fmla="*/ 186 w 380"/>
                <a:gd name="T37" fmla="*/ 228 h 280"/>
                <a:gd name="T38" fmla="*/ 168 w 380"/>
                <a:gd name="T39" fmla="*/ 233 h 280"/>
                <a:gd name="T40" fmla="*/ 147 w 380"/>
                <a:gd name="T41" fmla="*/ 248 h 280"/>
                <a:gd name="T42" fmla="*/ 136 w 380"/>
                <a:gd name="T43" fmla="*/ 264 h 280"/>
                <a:gd name="T44" fmla="*/ 133 w 380"/>
                <a:gd name="T45" fmla="*/ 267 h 280"/>
                <a:gd name="T46" fmla="*/ 131 w 380"/>
                <a:gd name="T47" fmla="*/ 264 h 280"/>
                <a:gd name="T48" fmla="*/ 115 w 380"/>
                <a:gd name="T49" fmla="*/ 241 h 280"/>
                <a:gd name="T50" fmla="*/ 79 w 380"/>
                <a:gd name="T51" fmla="*/ 225 h 280"/>
                <a:gd name="T52" fmla="*/ 58 w 380"/>
                <a:gd name="T53" fmla="*/ 230 h 280"/>
                <a:gd name="T54" fmla="*/ 29 w 380"/>
                <a:gd name="T55" fmla="*/ 256 h 280"/>
                <a:gd name="T56" fmla="*/ 21 w 380"/>
                <a:gd name="T57" fmla="*/ 264 h 280"/>
                <a:gd name="T58" fmla="*/ 16 w 380"/>
                <a:gd name="T59" fmla="*/ 264 h 280"/>
                <a:gd name="T60" fmla="*/ 3 w 380"/>
                <a:gd name="T61" fmla="*/ 222 h 280"/>
                <a:gd name="T62" fmla="*/ 8 w 380"/>
                <a:gd name="T63" fmla="*/ 139 h 280"/>
                <a:gd name="T64" fmla="*/ 50 w 380"/>
                <a:gd name="T65" fmla="*/ 63 h 280"/>
                <a:gd name="T66" fmla="*/ 123 w 380"/>
                <a:gd name="T67" fmla="*/ 13 h 280"/>
                <a:gd name="T68" fmla="*/ 191 w 380"/>
                <a:gd name="T6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0" h="280">
                  <a:moveTo>
                    <a:pt x="191" y="0"/>
                  </a:moveTo>
                  <a:lnTo>
                    <a:pt x="194" y="0"/>
                  </a:lnTo>
                  <a:lnTo>
                    <a:pt x="207" y="0"/>
                  </a:lnTo>
                  <a:lnTo>
                    <a:pt x="254" y="10"/>
                  </a:lnTo>
                  <a:lnTo>
                    <a:pt x="296" y="31"/>
                  </a:lnTo>
                  <a:lnTo>
                    <a:pt x="330" y="63"/>
                  </a:lnTo>
                  <a:lnTo>
                    <a:pt x="359" y="102"/>
                  </a:lnTo>
                  <a:lnTo>
                    <a:pt x="374" y="146"/>
                  </a:lnTo>
                  <a:lnTo>
                    <a:pt x="380" y="193"/>
                  </a:lnTo>
                  <a:lnTo>
                    <a:pt x="374" y="230"/>
                  </a:lnTo>
                  <a:lnTo>
                    <a:pt x="364" y="267"/>
                  </a:lnTo>
                  <a:lnTo>
                    <a:pt x="359" y="277"/>
                  </a:lnTo>
                  <a:lnTo>
                    <a:pt x="356" y="280"/>
                  </a:lnTo>
                  <a:lnTo>
                    <a:pt x="353" y="280"/>
                  </a:lnTo>
                  <a:lnTo>
                    <a:pt x="353" y="280"/>
                  </a:lnTo>
                  <a:lnTo>
                    <a:pt x="351" y="275"/>
                  </a:lnTo>
                  <a:lnTo>
                    <a:pt x="348" y="269"/>
                  </a:lnTo>
                  <a:lnTo>
                    <a:pt x="348" y="264"/>
                  </a:lnTo>
                  <a:lnTo>
                    <a:pt x="335" y="246"/>
                  </a:lnTo>
                  <a:lnTo>
                    <a:pt x="319" y="235"/>
                  </a:lnTo>
                  <a:lnTo>
                    <a:pt x="298" y="230"/>
                  </a:lnTo>
                  <a:lnTo>
                    <a:pt x="296" y="230"/>
                  </a:lnTo>
                  <a:lnTo>
                    <a:pt x="278" y="235"/>
                  </a:lnTo>
                  <a:lnTo>
                    <a:pt x="262" y="246"/>
                  </a:lnTo>
                  <a:lnTo>
                    <a:pt x="249" y="262"/>
                  </a:lnTo>
                  <a:lnTo>
                    <a:pt x="246" y="267"/>
                  </a:lnTo>
                  <a:lnTo>
                    <a:pt x="246" y="269"/>
                  </a:lnTo>
                  <a:lnTo>
                    <a:pt x="243" y="269"/>
                  </a:lnTo>
                  <a:lnTo>
                    <a:pt x="243" y="269"/>
                  </a:lnTo>
                  <a:lnTo>
                    <a:pt x="241" y="267"/>
                  </a:lnTo>
                  <a:lnTo>
                    <a:pt x="238" y="262"/>
                  </a:lnTo>
                  <a:lnTo>
                    <a:pt x="233" y="251"/>
                  </a:lnTo>
                  <a:lnTo>
                    <a:pt x="225" y="243"/>
                  </a:lnTo>
                  <a:lnTo>
                    <a:pt x="217" y="238"/>
                  </a:lnTo>
                  <a:lnTo>
                    <a:pt x="207" y="233"/>
                  </a:lnTo>
                  <a:lnTo>
                    <a:pt x="199" y="230"/>
                  </a:lnTo>
                  <a:lnTo>
                    <a:pt x="188" y="228"/>
                  </a:lnTo>
                  <a:lnTo>
                    <a:pt x="186" y="228"/>
                  </a:lnTo>
                  <a:lnTo>
                    <a:pt x="175" y="230"/>
                  </a:lnTo>
                  <a:lnTo>
                    <a:pt x="168" y="233"/>
                  </a:lnTo>
                  <a:lnTo>
                    <a:pt x="154" y="238"/>
                  </a:lnTo>
                  <a:lnTo>
                    <a:pt x="147" y="248"/>
                  </a:lnTo>
                  <a:lnTo>
                    <a:pt x="139" y="259"/>
                  </a:lnTo>
                  <a:lnTo>
                    <a:pt x="136" y="264"/>
                  </a:lnTo>
                  <a:lnTo>
                    <a:pt x="133" y="267"/>
                  </a:lnTo>
                  <a:lnTo>
                    <a:pt x="133" y="267"/>
                  </a:lnTo>
                  <a:lnTo>
                    <a:pt x="131" y="267"/>
                  </a:lnTo>
                  <a:lnTo>
                    <a:pt x="131" y="264"/>
                  </a:lnTo>
                  <a:lnTo>
                    <a:pt x="128" y="259"/>
                  </a:lnTo>
                  <a:lnTo>
                    <a:pt x="115" y="241"/>
                  </a:lnTo>
                  <a:lnTo>
                    <a:pt x="99" y="230"/>
                  </a:lnTo>
                  <a:lnTo>
                    <a:pt x="79" y="225"/>
                  </a:lnTo>
                  <a:lnTo>
                    <a:pt x="76" y="225"/>
                  </a:lnTo>
                  <a:lnTo>
                    <a:pt x="58" y="230"/>
                  </a:lnTo>
                  <a:lnTo>
                    <a:pt x="39" y="241"/>
                  </a:lnTo>
                  <a:lnTo>
                    <a:pt x="29" y="256"/>
                  </a:lnTo>
                  <a:lnTo>
                    <a:pt x="26" y="262"/>
                  </a:lnTo>
                  <a:lnTo>
                    <a:pt x="21" y="264"/>
                  </a:lnTo>
                  <a:lnTo>
                    <a:pt x="18" y="267"/>
                  </a:lnTo>
                  <a:lnTo>
                    <a:pt x="16" y="264"/>
                  </a:lnTo>
                  <a:lnTo>
                    <a:pt x="13" y="256"/>
                  </a:lnTo>
                  <a:lnTo>
                    <a:pt x="3" y="222"/>
                  </a:lnTo>
                  <a:lnTo>
                    <a:pt x="0" y="186"/>
                  </a:lnTo>
                  <a:lnTo>
                    <a:pt x="8" y="139"/>
                  </a:lnTo>
                  <a:lnTo>
                    <a:pt x="24" y="97"/>
                  </a:lnTo>
                  <a:lnTo>
                    <a:pt x="50" y="63"/>
                  </a:lnTo>
                  <a:lnTo>
                    <a:pt x="84" y="31"/>
                  </a:lnTo>
                  <a:lnTo>
                    <a:pt x="123" y="13"/>
                  </a:lnTo>
                  <a:lnTo>
                    <a:pt x="168" y="0"/>
                  </a:lnTo>
                  <a:lnTo>
                    <a:pt x="19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89" name="Freeform 898"/>
            <p:cNvSpPr/>
            <p:nvPr/>
          </p:nvSpPr>
          <p:spPr bwMode="auto">
            <a:xfrm>
              <a:off x="12922817" y="3400425"/>
              <a:ext cx="233363" cy="166688"/>
            </a:xfrm>
            <a:custGeom>
              <a:avLst/>
              <a:gdLst>
                <a:gd name="T0" fmla="*/ 115 w 147"/>
                <a:gd name="T1" fmla="*/ 0 h 105"/>
                <a:gd name="T2" fmla="*/ 147 w 147"/>
                <a:gd name="T3" fmla="*/ 0 h 105"/>
                <a:gd name="T4" fmla="*/ 141 w 147"/>
                <a:gd name="T5" fmla="*/ 3 h 105"/>
                <a:gd name="T6" fmla="*/ 139 w 147"/>
                <a:gd name="T7" fmla="*/ 3 h 105"/>
                <a:gd name="T8" fmla="*/ 133 w 147"/>
                <a:gd name="T9" fmla="*/ 5 h 105"/>
                <a:gd name="T10" fmla="*/ 128 w 147"/>
                <a:gd name="T11" fmla="*/ 8 h 105"/>
                <a:gd name="T12" fmla="*/ 118 w 147"/>
                <a:gd name="T13" fmla="*/ 13 h 105"/>
                <a:gd name="T14" fmla="*/ 105 w 147"/>
                <a:gd name="T15" fmla="*/ 21 h 105"/>
                <a:gd name="T16" fmla="*/ 94 w 147"/>
                <a:gd name="T17" fmla="*/ 29 h 105"/>
                <a:gd name="T18" fmla="*/ 73 w 147"/>
                <a:gd name="T19" fmla="*/ 58 h 105"/>
                <a:gd name="T20" fmla="*/ 50 w 147"/>
                <a:gd name="T21" fmla="*/ 84 h 105"/>
                <a:gd name="T22" fmla="*/ 26 w 147"/>
                <a:gd name="T23" fmla="*/ 97 h 105"/>
                <a:gd name="T24" fmla="*/ 0 w 147"/>
                <a:gd name="T25" fmla="*/ 105 h 105"/>
                <a:gd name="T26" fmla="*/ 8 w 147"/>
                <a:gd name="T27" fmla="*/ 99 h 105"/>
                <a:gd name="T28" fmla="*/ 13 w 147"/>
                <a:gd name="T29" fmla="*/ 92 h 105"/>
                <a:gd name="T30" fmla="*/ 21 w 147"/>
                <a:gd name="T31" fmla="*/ 84 h 105"/>
                <a:gd name="T32" fmla="*/ 26 w 147"/>
                <a:gd name="T33" fmla="*/ 76 h 105"/>
                <a:gd name="T34" fmla="*/ 29 w 147"/>
                <a:gd name="T35" fmla="*/ 68 h 105"/>
                <a:gd name="T36" fmla="*/ 37 w 147"/>
                <a:gd name="T37" fmla="*/ 52 h 105"/>
                <a:gd name="T38" fmla="*/ 47 w 147"/>
                <a:gd name="T39" fmla="*/ 39 h 105"/>
                <a:gd name="T40" fmla="*/ 55 w 147"/>
                <a:gd name="T41" fmla="*/ 29 h 105"/>
                <a:gd name="T42" fmla="*/ 65 w 147"/>
                <a:gd name="T43" fmla="*/ 18 h 105"/>
                <a:gd name="T44" fmla="*/ 76 w 147"/>
                <a:gd name="T45" fmla="*/ 10 h 105"/>
                <a:gd name="T46" fmla="*/ 86 w 147"/>
                <a:gd name="T47" fmla="*/ 5 h 105"/>
                <a:gd name="T48" fmla="*/ 115 w 147"/>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05">
                  <a:moveTo>
                    <a:pt x="115" y="0"/>
                  </a:moveTo>
                  <a:lnTo>
                    <a:pt x="147" y="0"/>
                  </a:lnTo>
                  <a:lnTo>
                    <a:pt x="141" y="3"/>
                  </a:lnTo>
                  <a:lnTo>
                    <a:pt x="139" y="3"/>
                  </a:lnTo>
                  <a:lnTo>
                    <a:pt x="133" y="5"/>
                  </a:lnTo>
                  <a:lnTo>
                    <a:pt x="128" y="8"/>
                  </a:lnTo>
                  <a:lnTo>
                    <a:pt x="118" y="13"/>
                  </a:lnTo>
                  <a:lnTo>
                    <a:pt x="105" y="21"/>
                  </a:lnTo>
                  <a:lnTo>
                    <a:pt x="94" y="29"/>
                  </a:lnTo>
                  <a:lnTo>
                    <a:pt x="73" y="58"/>
                  </a:lnTo>
                  <a:lnTo>
                    <a:pt x="50" y="84"/>
                  </a:lnTo>
                  <a:lnTo>
                    <a:pt x="26" y="97"/>
                  </a:lnTo>
                  <a:lnTo>
                    <a:pt x="0" y="105"/>
                  </a:lnTo>
                  <a:lnTo>
                    <a:pt x="8" y="99"/>
                  </a:lnTo>
                  <a:lnTo>
                    <a:pt x="13" y="92"/>
                  </a:lnTo>
                  <a:lnTo>
                    <a:pt x="21" y="84"/>
                  </a:lnTo>
                  <a:lnTo>
                    <a:pt x="26" y="76"/>
                  </a:lnTo>
                  <a:lnTo>
                    <a:pt x="29" y="68"/>
                  </a:lnTo>
                  <a:lnTo>
                    <a:pt x="37" y="52"/>
                  </a:lnTo>
                  <a:lnTo>
                    <a:pt x="47" y="39"/>
                  </a:lnTo>
                  <a:lnTo>
                    <a:pt x="55" y="29"/>
                  </a:lnTo>
                  <a:lnTo>
                    <a:pt x="65" y="18"/>
                  </a:lnTo>
                  <a:lnTo>
                    <a:pt x="76" y="10"/>
                  </a:lnTo>
                  <a:lnTo>
                    <a:pt x="86" y="5"/>
                  </a:lnTo>
                  <a:lnTo>
                    <a:pt x="11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0" name="Freeform 899"/>
            <p:cNvSpPr/>
            <p:nvPr/>
          </p:nvSpPr>
          <p:spPr bwMode="auto">
            <a:xfrm>
              <a:off x="12938692" y="3405188"/>
              <a:ext cx="307975" cy="195263"/>
            </a:xfrm>
            <a:custGeom>
              <a:avLst/>
              <a:gdLst>
                <a:gd name="T0" fmla="*/ 194 w 194"/>
                <a:gd name="T1" fmla="*/ 0 h 123"/>
                <a:gd name="T2" fmla="*/ 192 w 194"/>
                <a:gd name="T3" fmla="*/ 2 h 123"/>
                <a:gd name="T4" fmla="*/ 189 w 194"/>
                <a:gd name="T5" fmla="*/ 2 h 123"/>
                <a:gd name="T6" fmla="*/ 186 w 194"/>
                <a:gd name="T7" fmla="*/ 5 h 123"/>
                <a:gd name="T8" fmla="*/ 184 w 194"/>
                <a:gd name="T9" fmla="*/ 7 h 123"/>
                <a:gd name="T10" fmla="*/ 173 w 194"/>
                <a:gd name="T11" fmla="*/ 18 h 123"/>
                <a:gd name="T12" fmla="*/ 163 w 194"/>
                <a:gd name="T13" fmla="*/ 31 h 123"/>
                <a:gd name="T14" fmla="*/ 147 w 194"/>
                <a:gd name="T15" fmla="*/ 60 h 123"/>
                <a:gd name="T16" fmla="*/ 131 w 194"/>
                <a:gd name="T17" fmla="*/ 86 h 123"/>
                <a:gd name="T18" fmla="*/ 105 w 194"/>
                <a:gd name="T19" fmla="*/ 110 h 123"/>
                <a:gd name="T20" fmla="*/ 71 w 194"/>
                <a:gd name="T21" fmla="*/ 123 h 123"/>
                <a:gd name="T22" fmla="*/ 34 w 194"/>
                <a:gd name="T23" fmla="*/ 123 h 123"/>
                <a:gd name="T24" fmla="*/ 0 w 194"/>
                <a:gd name="T25" fmla="*/ 110 h 123"/>
                <a:gd name="T26" fmla="*/ 11 w 194"/>
                <a:gd name="T27" fmla="*/ 107 h 123"/>
                <a:gd name="T28" fmla="*/ 21 w 194"/>
                <a:gd name="T29" fmla="*/ 102 h 123"/>
                <a:gd name="T30" fmla="*/ 32 w 194"/>
                <a:gd name="T31" fmla="*/ 96 h 123"/>
                <a:gd name="T32" fmla="*/ 42 w 194"/>
                <a:gd name="T33" fmla="*/ 91 h 123"/>
                <a:gd name="T34" fmla="*/ 53 w 194"/>
                <a:gd name="T35" fmla="*/ 83 h 123"/>
                <a:gd name="T36" fmla="*/ 61 w 194"/>
                <a:gd name="T37" fmla="*/ 75 h 123"/>
                <a:gd name="T38" fmla="*/ 71 w 194"/>
                <a:gd name="T39" fmla="*/ 65 h 123"/>
                <a:gd name="T40" fmla="*/ 79 w 194"/>
                <a:gd name="T41" fmla="*/ 55 h 123"/>
                <a:gd name="T42" fmla="*/ 100 w 194"/>
                <a:gd name="T43" fmla="*/ 31 h 123"/>
                <a:gd name="T44" fmla="*/ 126 w 194"/>
                <a:gd name="T45" fmla="*/ 13 h 123"/>
                <a:gd name="T46" fmla="*/ 157 w 194"/>
                <a:gd name="T47" fmla="*/ 2 h 123"/>
                <a:gd name="T48" fmla="*/ 194 w 194"/>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23">
                  <a:moveTo>
                    <a:pt x="194" y="0"/>
                  </a:moveTo>
                  <a:lnTo>
                    <a:pt x="192" y="2"/>
                  </a:lnTo>
                  <a:lnTo>
                    <a:pt x="189" y="2"/>
                  </a:lnTo>
                  <a:lnTo>
                    <a:pt x="186" y="5"/>
                  </a:lnTo>
                  <a:lnTo>
                    <a:pt x="184" y="7"/>
                  </a:lnTo>
                  <a:lnTo>
                    <a:pt x="173" y="18"/>
                  </a:lnTo>
                  <a:lnTo>
                    <a:pt x="163" y="31"/>
                  </a:lnTo>
                  <a:lnTo>
                    <a:pt x="147" y="60"/>
                  </a:lnTo>
                  <a:lnTo>
                    <a:pt x="131" y="86"/>
                  </a:lnTo>
                  <a:lnTo>
                    <a:pt x="105" y="110"/>
                  </a:lnTo>
                  <a:lnTo>
                    <a:pt x="71" y="123"/>
                  </a:lnTo>
                  <a:lnTo>
                    <a:pt x="34" y="123"/>
                  </a:lnTo>
                  <a:lnTo>
                    <a:pt x="0" y="110"/>
                  </a:lnTo>
                  <a:lnTo>
                    <a:pt x="11" y="107"/>
                  </a:lnTo>
                  <a:lnTo>
                    <a:pt x="21" y="102"/>
                  </a:lnTo>
                  <a:lnTo>
                    <a:pt x="32" y="96"/>
                  </a:lnTo>
                  <a:lnTo>
                    <a:pt x="42" y="91"/>
                  </a:lnTo>
                  <a:lnTo>
                    <a:pt x="53" y="83"/>
                  </a:lnTo>
                  <a:lnTo>
                    <a:pt x="61" y="75"/>
                  </a:lnTo>
                  <a:lnTo>
                    <a:pt x="71" y="65"/>
                  </a:lnTo>
                  <a:lnTo>
                    <a:pt x="79" y="55"/>
                  </a:lnTo>
                  <a:lnTo>
                    <a:pt x="100" y="31"/>
                  </a:lnTo>
                  <a:lnTo>
                    <a:pt x="126" y="13"/>
                  </a:lnTo>
                  <a:lnTo>
                    <a:pt x="157" y="2"/>
                  </a:lnTo>
                  <a:lnTo>
                    <a:pt x="1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1" name="Freeform 900"/>
            <p:cNvSpPr/>
            <p:nvPr/>
          </p:nvSpPr>
          <p:spPr bwMode="auto">
            <a:xfrm>
              <a:off x="12922817" y="3225800"/>
              <a:ext cx="200025" cy="141288"/>
            </a:xfrm>
            <a:custGeom>
              <a:avLst/>
              <a:gdLst>
                <a:gd name="T0" fmla="*/ 99 w 126"/>
                <a:gd name="T1" fmla="*/ 0 h 89"/>
                <a:gd name="T2" fmla="*/ 126 w 126"/>
                <a:gd name="T3" fmla="*/ 0 h 89"/>
                <a:gd name="T4" fmla="*/ 120 w 126"/>
                <a:gd name="T5" fmla="*/ 3 h 89"/>
                <a:gd name="T6" fmla="*/ 115 w 126"/>
                <a:gd name="T7" fmla="*/ 5 h 89"/>
                <a:gd name="T8" fmla="*/ 112 w 126"/>
                <a:gd name="T9" fmla="*/ 8 h 89"/>
                <a:gd name="T10" fmla="*/ 102 w 126"/>
                <a:gd name="T11" fmla="*/ 10 h 89"/>
                <a:gd name="T12" fmla="*/ 92 w 126"/>
                <a:gd name="T13" fmla="*/ 18 h 89"/>
                <a:gd name="T14" fmla="*/ 81 w 126"/>
                <a:gd name="T15" fmla="*/ 26 h 89"/>
                <a:gd name="T16" fmla="*/ 63 w 126"/>
                <a:gd name="T17" fmla="*/ 50 h 89"/>
                <a:gd name="T18" fmla="*/ 44 w 126"/>
                <a:gd name="T19" fmla="*/ 71 h 89"/>
                <a:gd name="T20" fmla="*/ 23 w 126"/>
                <a:gd name="T21" fmla="*/ 84 h 89"/>
                <a:gd name="T22" fmla="*/ 0 w 126"/>
                <a:gd name="T23" fmla="*/ 89 h 89"/>
                <a:gd name="T24" fmla="*/ 8 w 126"/>
                <a:gd name="T25" fmla="*/ 86 h 89"/>
                <a:gd name="T26" fmla="*/ 13 w 126"/>
                <a:gd name="T27" fmla="*/ 78 h 89"/>
                <a:gd name="T28" fmla="*/ 18 w 126"/>
                <a:gd name="T29" fmla="*/ 73 h 89"/>
                <a:gd name="T30" fmla="*/ 23 w 126"/>
                <a:gd name="T31" fmla="*/ 65 h 89"/>
                <a:gd name="T32" fmla="*/ 26 w 126"/>
                <a:gd name="T33" fmla="*/ 58 h 89"/>
                <a:gd name="T34" fmla="*/ 34 w 126"/>
                <a:gd name="T35" fmla="*/ 47 h 89"/>
                <a:gd name="T36" fmla="*/ 42 w 126"/>
                <a:gd name="T37" fmla="*/ 34 h 89"/>
                <a:gd name="T38" fmla="*/ 47 w 126"/>
                <a:gd name="T39" fmla="*/ 24 h 89"/>
                <a:gd name="T40" fmla="*/ 55 w 126"/>
                <a:gd name="T41" fmla="*/ 16 h 89"/>
                <a:gd name="T42" fmla="*/ 65 w 126"/>
                <a:gd name="T43" fmla="*/ 10 h 89"/>
                <a:gd name="T44" fmla="*/ 76 w 126"/>
                <a:gd name="T45" fmla="*/ 5 h 89"/>
                <a:gd name="T46" fmla="*/ 99 w 126"/>
                <a:gd name="T4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89">
                  <a:moveTo>
                    <a:pt x="99" y="0"/>
                  </a:moveTo>
                  <a:lnTo>
                    <a:pt x="126" y="0"/>
                  </a:lnTo>
                  <a:lnTo>
                    <a:pt x="120" y="3"/>
                  </a:lnTo>
                  <a:lnTo>
                    <a:pt x="115" y="5"/>
                  </a:lnTo>
                  <a:lnTo>
                    <a:pt x="112" y="8"/>
                  </a:lnTo>
                  <a:lnTo>
                    <a:pt x="102" y="10"/>
                  </a:lnTo>
                  <a:lnTo>
                    <a:pt x="92" y="18"/>
                  </a:lnTo>
                  <a:lnTo>
                    <a:pt x="81" y="26"/>
                  </a:lnTo>
                  <a:lnTo>
                    <a:pt x="63" y="50"/>
                  </a:lnTo>
                  <a:lnTo>
                    <a:pt x="44" y="71"/>
                  </a:lnTo>
                  <a:lnTo>
                    <a:pt x="23" y="84"/>
                  </a:lnTo>
                  <a:lnTo>
                    <a:pt x="0" y="89"/>
                  </a:lnTo>
                  <a:lnTo>
                    <a:pt x="8" y="86"/>
                  </a:lnTo>
                  <a:lnTo>
                    <a:pt x="13" y="78"/>
                  </a:lnTo>
                  <a:lnTo>
                    <a:pt x="18" y="73"/>
                  </a:lnTo>
                  <a:lnTo>
                    <a:pt x="23" y="65"/>
                  </a:lnTo>
                  <a:lnTo>
                    <a:pt x="26" y="58"/>
                  </a:lnTo>
                  <a:lnTo>
                    <a:pt x="34" y="47"/>
                  </a:lnTo>
                  <a:lnTo>
                    <a:pt x="42" y="34"/>
                  </a:lnTo>
                  <a:lnTo>
                    <a:pt x="47" y="24"/>
                  </a:lnTo>
                  <a:lnTo>
                    <a:pt x="55" y="16"/>
                  </a:lnTo>
                  <a:lnTo>
                    <a:pt x="65" y="10"/>
                  </a:lnTo>
                  <a:lnTo>
                    <a:pt x="76" y="5"/>
                  </a:lnTo>
                  <a:lnTo>
                    <a:pt x="9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2" name="Freeform 901"/>
            <p:cNvSpPr/>
            <p:nvPr/>
          </p:nvSpPr>
          <p:spPr bwMode="auto">
            <a:xfrm>
              <a:off x="12938692" y="3230563"/>
              <a:ext cx="261938" cy="165100"/>
            </a:xfrm>
            <a:custGeom>
              <a:avLst/>
              <a:gdLst>
                <a:gd name="T0" fmla="*/ 165 w 165"/>
                <a:gd name="T1" fmla="*/ 0 h 104"/>
                <a:gd name="T2" fmla="*/ 163 w 165"/>
                <a:gd name="T3" fmla="*/ 2 h 104"/>
                <a:gd name="T4" fmla="*/ 160 w 165"/>
                <a:gd name="T5" fmla="*/ 2 h 104"/>
                <a:gd name="T6" fmla="*/ 157 w 165"/>
                <a:gd name="T7" fmla="*/ 5 h 104"/>
                <a:gd name="T8" fmla="*/ 157 w 165"/>
                <a:gd name="T9" fmla="*/ 7 h 104"/>
                <a:gd name="T10" fmla="*/ 147 w 165"/>
                <a:gd name="T11" fmla="*/ 15 h 104"/>
                <a:gd name="T12" fmla="*/ 139 w 165"/>
                <a:gd name="T13" fmla="*/ 28 h 104"/>
                <a:gd name="T14" fmla="*/ 126 w 165"/>
                <a:gd name="T15" fmla="*/ 52 h 104"/>
                <a:gd name="T16" fmla="*/ 110 w 165"/>
                <a:gd name="T17" fmla="*/ 75 h 104"/>
                <a:gd name="T18" fmla="*/ 89 w 165"/>
                <a:gd name="T19" fmla="*/ 94 h 104"/>
                <a:gd name="T20" fmla="*/ 61 w 165"/>
                <a:gd name="T21" fmla="*/ 104 h 104"/>
                <a:gd name="T22" fmla="*/ 29 w 165"/>
                <a:gd name="T23" fmla="*/ 104 h 104"/>
                <a:gd name="T24" fmla="*/ 0 w 165"/>
                <a:gd name="T25" fmla="*/ 94 h 104"/>
                <a:gd name="T26" fmla="*/ 8 w 165"/>
                <a:gd name="T27" fmla="*/ 91 h 104"/>
                <a:gd name="T28" fmla="*/ 19 w 165"/>
                <a:gd name="T29" fmla="*/ 89 h 104"/>
                <a:gd name="T30" fmla="*/ 27 w 165"/>
                <a:gd name="T31" fmla="*/ 83 h 104"/>
                <a:gd name="T32" fmla="*/ 34 w 165"/>
                <a:gd name="T33" fmla="*/ 78 h 104"/>
                <a:gd name="T34" fmla="*/ 47 w 165"/>
                <a:gd name="T35" fmla="*/ 70 h 104"/>
                <a:gd name="T36" fmla="*/ 58 w 165"/>
                <a:gd name="T37" fmla="*/ 60 h 104"/>
                <a:gd name="T38" fmla="*/ 66 w 165"/>
                <a:gd name="T39" fmla="*/ 47 h 104"/>
                <a:gd name="T40" fmla="*/ 76 w 165"/>
                <a:gd name="T41" fmla="*/ 36 h 104"/>
                <a:gd name="T42" fmla="*/ 84 w 165"/>
                <a:gd name="T43" fmla="*/ 26 h 104"/>
                <a:gd name="T44" fmla="*/ 95 w 165"/>
                <a:gd name="T45" fmla="*/ 18 h 104"/>
                <a:gd name="T46" fmla="*/ 108 w 165"/>
                <a:gd name="T47" fmla="*/ 10 h 104"/>
                <a:gd name="T48" fmla="*/ 137 w 165"/>
                <a:gd name="T49" fmla="*/ 2 h 104"/>
                <a:gd name="T50" fmla="*/ 165 w 165"/>
                <a:gd name="T5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04">
                  <a:moveTo>
                    <a:pt x="165" y="0"/>
                  </a:moveTo>
                  <a:lnTo>
                    <a:pt x="163" y="2"/>
                  </a:lnTo>
                  <a:lnTo>
                    <a:pt x="160" y="2"/>
                  </a:lnTo>
                  <a:lnTo>
                    <a:pt x="157" y="5"/>
                  </a:lnTo>
                  <a:lnTo>
                    <a:pt x="157" y="7"/>
                  </a:lnTo>
                  <a:lnTo>
                    <a:pt x="147" y="15"/>
                  </a:lnTo>
                  <a:lnTo>
                    <a:pt x="139" y="28"/>
                  </a:lnTo>
                  <a:lnTo>
                    <a:pt x="126" y="52"/>
                  </a:lnTo>
                  <a:lnTo>
                    <a:pt x="110" y="75"/>
                  </a:lnTo>
                  <a:lnTo>
                    <a:pt x="89" y="94"/>
                  </a:lnTo>
                  <a:lnTo>
                    <a:pt x="61" y="104"/>
                  </a:lnTo>
                  <a:lnTo>
                    <a:pt x="29" y="104"/>
                  </a:lnTo>
                  <a:lnTo>
                    <a:pt x="0" y="94"/>
                  </a:lnTo>
                  <a:lnTo>
                    <a:pt x="8" y="91"/>
                  </a:lnTo>
                  <a:lnTo>
                    <a:pt x="19" y="89"/>
                  </a:lnTo>
                  <a:lnTo>
                    <a:pt x="27" y="83"/>
                  </a:lnTo>
                  <a:lnTo>
                    <a:pt x="34" y="78"/>
                  </a:lnTo>
                  <a:lnTo>
                    <a:pt x="47" y="70"/>
                  </a:lnTo>
                  <a:lnTo>
                    <a:pt x="58" y="60"/>
                  </a:lnTo>
                  <a:lnTo>
                    <a:pt x="66" y="47"/>
                  </a:lnTo>
                  <a:lnTo>
                    <a:pt x="76" y="36"/>
                  </a:lnTo>
                  <a:lnTo>
                    <a:pt x="84" y="26"/>
                  </a:lnTo>
                  <a:lnTo>
                    <a:pt x="95" y="18"/>
                  </a:lnTo>
                  <a:lnTo>
                    <a:pt x="108" y="10"/>
                  </a:lnTo>
                  <a:lnTo>
                    <a:pt x="137" y="2"/>
                  </a:lnTo>
                  <a:lnTo>
                    <a:pt x="1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3" name="Freeform 902"/>
            <p:cNvSpPr/>
            <p:nvPr/>
          </p:nvSpPr>
          <p:spPr bwMode="auto">
            <a:xfrm>
              <a:off x="12665642" y="3400425"/>
              <a:ext cx="231775" cy="166688"/>
            </a:xfrm>
            <a:custGeom>
              <a:avLst/>
              <a:gdLst>
                <a:gd name="T0" fmla="*/ 31 w 146"/>
                <a:gd name="T1" fmla="*/ 0 h 105"/>
                <a:gd name="T2" fmla="*/ 60 w 146"/>
                <a:gd name="T3" fmla="*/ 5 h 105"/>
                <a:gd name="T4" fmla="*/ 70 w 146"/>
                <a:gd name="T5" fmla="*/ 10 h 105"/>
                <a:gd name="T6" fmla="*/ 81 w 146"/>
                <a:gd name="T7" fmla="*/ 18 h 105"/>
                <a:gd name="T8" fmla="*/ 91 w 146"/>
                <a:gd name="T9" fmla="*/ 29 h 105"/>
                <a:gd name="T10" fmla="*/ 99 w 146"/>
                <a:gd name="T11" fmla="*/ 39 h 105"/>
                <a:gd name="T12" fmla="*/ 110 w 146"/>
                <a:gd name="T13" fmla="*/ 52 h 105"/>
                <a:gd name="T14" fmla="*/ 117 w 146"/>
                <a:gd name="T15" fmla="*/ 68 h 105"/>
                <a:gd name="T16" fmla="*/ 123 w 146"/>
                <a:gd name="T17" fmla="*/ 76 h 105"/>
                <a:gd name="T18" fmla="*/ 125 w 146"/>
                <a:gd name="T19" fmla="*/ 84 h 105"/>
                <a:gd name="T20" fmla="*/ 133 w 146"/>
                <a:gd name="T21" fmla="*/ 92 h 105"/>
                <a:gd name="T22" fmla="*/ 138 w 146"/>
                <a:gd name="T23" fmla="*/ 99 h 105"/>
                <a:gd name="T24" fmla="*/ 146 w 146"/>
                <a:gd name="T25" fmla="*/ 105 h 105"/>
                <a:gd name="T26" fmla="*/ 120 w 146"/>
                <a:gd name="T27" fmla="*/ 97 h 105"/>
                <a:gd name="T28" fmla="*/ 96 w 146"/>
                <a:gd name="T29" fmla="*/ 84 h 105"/>
                <a:gd name="T30" fmla="*/ 73 w 146"/>
                <a:gd name="T31" fmla="*/ 58 h 105"/>
                <a:gd name="T32" fmla="*/ 52 w 146"/>
                <a:gd name="T33" fmla="*/ 29 h 105"/>
                <a:gd name="T34" fmla="*/ 41 w 146"/>
                <a:gd name="T35" fmla="*/ 21 h 105"/>
                <a:gd name="T36" fmla="*/ 28 w 146"/>
                <a:gd name="T37" fmla="*/ 13 h 105"/>
                <a:gd name="T38" fmla="*/ 18 w 146"/>
                <a:gd name="T39" fmla="*/ 8 h 105"/>
                <a:gd name="T40" fmla="*/ 13 w 146"/>
                <a:gd name="T41" fmla="*/ 5 h 105"/>
                <a:gd name="T42" fmla="*/ 7 w 146"/>
                <a:gd name="T43" fmla="*/ 3 h 105"/>
                <a:gd name="T44" fmla="*/ 5 w 146"/>
                <a:gd name="T45" fmla="*/ 3 h 105"/>
                <a:gd name="T46" fmla="*/ 0 w 146"/>
                <a:gd name="T47" fmla="*/ 0 h 105"/>
                <a:gd name="T48" fmla="*/ 31 w 146"/>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 h="105">
                  <a:moveTo>
                    <a:pt x="31" y="0"/>
                  </a:moveTo>
                  <a:lnTo>
                    <a:pt x="60" y="5"/>
                  </a:lnTo>
                  <a:lnTo>
                    <a:pt x="70" y="10"/>
                  </a:lnTo>
                  <a:lnTo>
                    <a:pt x="81" y="18"/>
                  </a:lnTo>
                  <a:lnTo>
                    <a:pt x="91" y="29"/>
                  </a:lnTo>
                  <a:lnTo>
                    <a:pt x="99" y="39"/>
                  </a:lnTo>
                  <a:lnTo>
                    <a:pt x="110" y="52"/>
                  </a:lnTo>
                  <a:lnTo>
                    <a:pt x="117" y="68"/>
                  </a:lnTo>
                  <a:lnTo>
                    <a:pt x="123" y="76"/>
                  </a:lnTo>
                  <a:lnTo>
                    <a:pt x="125" y="84"/>
                  </a:lnTo>
                  <a:lnTo>
                    <a:pt x="133" y="92"/>
                  </a:lnTo>
                  <a:lnTo>
                    <a:pt x="138" y="99"/>
                  </a:lnTo>
                  <a:lnTo>
                    <a:pt x="146" y="105"/>
                  </a:lnTo>
                  <a:lnTo>
                    <a:pt x="120" y="97"/>
                  </a:lnTo>
                  <a:lnTo>
                    <a:pt x="96" y="84"/>
                  </a:lnTo>
                  <a:lnTo>
                    <a:pt x="73" y="58"/>
                  </a:lnTo>
                  <a:lnTo>
                    <a:pt x="52" y="29"/>
                  </a:lnTo>
                  <a:lnTo>
                    <a:pt x="41" y="21"/>
                  </a:lnTo>
                  <a:lnTo>
                    <a:pt x="28" y="13"/>
                  </a:lnTo>
                  <a:lnTo>
                    <a:pt x="18" y="8"/>
                  </a:lnTo>
                  <a:lnTo>
                    <a:pt x="13" y="5"/>
                  </a:lnTo>
                  <a:lnTo>
                    <a:pt x="7" y="3"/>
                  </a:lnTo>
                  <a:lnTo>
                    <a:pt x="5" y="3"/>
                  </a:lnTo>
                  <a:lnTo>
                    <a:pt x="0" y="0"/>
                  </a:lnTo>
                  <a:lnTo>
                    <a:pt x="3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4" name="Freeform 903"/>
            <p:cNvSpPr/>
            <p:nvPr/>
          </p:nvSpPr>
          <p:spPr bwMode="auto">
            <a:xfrm>
              <a:off x="12573567" y="3405188"/>
              <a:ext cx="307975" cy="195263"/>
            </a:xfrm>
            <a:custGeom>
              <a:avLst/>
              <a:gdLst>
                <a:gd name="T0" fmla="*/ 0 w 194"/>
                <a:gd name="T1" fmla="*/ 0 h 123"/>
                <a:gd name="T2" fmla="*/ 37 w 194"/>
                <a:gd name="T3" fmla="*/ 2 h 123"/>
                <a:gd name="T4" fmla="*/ 68 w 194"/>
                <a:gd name="T5" fmla="*/ 13 h 123"/>
                <a:gd name="T6" fmla="*/ 94 w 194"/>
                <a:gd name="T7" fmla="*/ 31 h 123"/>
                <a:gd name="T8" fmla="*/ 118 w 194"/>
                <a:gd name="T9" fmla="*/ 55 h 123"/>
                <a:gd name="T10" fmla="*/ 126 w 194"/>
                <a:gd name="T11" fmla="*/ 65 h 123"/>
                <a:gd name="T12" fmla="*/ 133 w 194"/>
                <a:gd name="T13" fmla="*/ 75 h 123"/>
                <a:gd name="T14" fmla="*/ 141 w 194"/>
                <a:gd name="T15" fmla="*/ 83 h 123"/>
                <a:gd name="T16" fmla="*/ 152 w 194"/>
                <a:gd name="T17" fmla="*/ 91 h 123"/>
                <a:gd name="T18" fmla="*/ 162 w 194"/>
                <a:gd name="T19" fmla="*/ 96 h 123"/>
                <a:gd name="T20" fmla="*/ 173 w 194"/>
                <a:gd name="T21" fmla="*/ 102 h 123"/>
                <a:gd name="T22" fmla="*/ 183 w 194"/>
                <a:gd name="T23" fmla="*/ 107 h 123"/>
                <a:gd name="T24" fmla="*/ 194 w 194"/>
                <a:gd name="T25" fmla="*/ 110 h 123"/>
                <a:gd name="T26" fmla="*/ 160 w 194"/>
                <a:gd name="T27" fmla="*/ 123 h 123"/>
                <a:gd name="T28" fmla="*/ 123 w 194"/>
                <a:gd name="T29" fmla="*/ 123 h 123"/>
                <a:gd name="T30" fmla="*/ 89 w 194"/>
                <a:gd name="T31" fmla="*/ 110 h 123"/>
                <a:gd name="T32" fmla="*/ 65 w 194"/>
                <a:gd name="T33" fmla="*/ 86 h 123"/>
                <a:gd name="T34" fmla="*/ 47 w 194"/>
                <a:gd name="T35" fmla="*/ 60 h 123"/>
                <a:gd name="T36" fmla="*/ 31 w 194"/>
                <a:gd name="T37" fmla="*/ 31 h 123"/>
                <a:gd name="T38" fmla="*/ 21 w 194"/>
                <a:gd name="T39" fmla="*/ 18 h 123"/>
                <a:gd name="T40" fmla="*/ 10 w 194"/>
                <a:gd name="T41" fmla="*/ 7 h 123"/>
                <a:gd name="T42" fmla="*/ 8 w 194"/>
                <a:gd name="T43" fmla="*/ 5 h 123"/>
                <a:gd name="T44" fmla="*/ 5 w 194"/>
                <a:gd name="T45" fmla="*/ 2 h 123"/>
                <a:gd name="T46" fmla="*/ 3 w 194"/>
                <a:gd name="T47" fmla="*/ 2 h 123"/>
                <a:gd name="T48" fmla="*/ 0 w 194"/>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23">
                  <a:moveTo>
                    <a:pt x="0" y="0"/>
                  </a:moveTo>
                  <a:lnTo>
                    <a:pt x="37" y="2"/>
                  </a:lnTo>
                  <a:lnTo>
                    <a:pt x="68" y="13"/>
                  </a:lnTo>
                  <a:lnTo>
                    <a:pt x="94" y="31"/>
                  </a:lnTo>
                  <a:lnTo>
                    <a:pt x="118" y="55"/>
                  </a:lnTo>
                  <a:lnTo>
                    <a:pt x="126" y="65"/>
                  </a:lnTo>
                  <a:lnTo>
                    <a:pt x="133" y="75"/>
                  </a:lnTo>
                  <a:lnTo>
                    <a:pt x="141" y="83"/>
                  </a:lnTo>
                  <a:lnTo>
                    <a:pt x="152" y="91"/>
                  </a:lnTo>
                  <a:lnTo>
                    <a:pt x="162" y="96"/>
                  </a:lnTo>
                  <a:lnTo>
                    <a:pt x="173" y="102"/>
                  </a:lnTo>
                  <a:lnTo>
                    <a:pt x="183" y="107"/>
                  </a:lnTo>
                  <a:lnTo>
                    <a:pt x="194" y="110"/>
                  </a:lnTo>
                  <a:lnTo>
                    <a:pt x="160" y="123"/>
                  </a:lnTo>
                  <a:lnTo>
                    <a:pt x="123" y="123"/>
                  </a:lnTo>
                  <a:lnTo>
                    <a:pt x="89" y="110"/>
                  </a:lnTo>
                  <a:lnTo>
                    <a:pt x="65" y="86"/>
                  </a:lnTo>
                  <a:lnTo>
                    <a:pt x="47" y="60"/>
                  </a:lnTo>
                  <a:lnTo>
                    <a:pt x="31" y="31"/>
                  </a:lnTo>
                  <a:lnTo>
                    <a:pt x="21" y="18"/>
                  </a:lnTo>
                  <a:lnTo>
                    <a:pt x="10" y="7"/>
                  </a:lnTo>
                  <a:lnTo>
                    <a:pt x="8" y="5"/>
                  </a:lnTo>
                  <a:lnTo>
                    <a:pt x="5" y="2"/>
                  </a:lnTo>
                  <a:lnTo>
                    <a:pt x="3" y="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5" name="Freeform 904"/>
            <p:cNvSpPr/>
            <p:nvPr/>
          </p:nvSpPr>
          <p:spPr bwMode="auto">
            <a:xfrm>
              <a:off x="12697392" y="3225800"/>
              <a:ext cx="200025" cy="141288"/>
            </a:xfrm>
            <a:custGeom>
              <a:avLst/>
              <a:gdLst>
                <a:gd name="T0" fmla="*/ 27 w 126"/>
                <a:gd name="T1" fmla="*/ 0 h 89"/>
                <a:gd name="T2" fmla="*/ 50 w 126"/>
                <a:gd name="T3" fmla="*/ 5 h 89"/>
                <a:gd name="T4" fmla="*/ 61 w 126"/>
                <a:gd name="T5" fmla="*/ 10 h 89"/>
                <a:gd name="T6" fmla="*/ 71 w 126"/>
                <a:gd name="T7" fmla="*/ 16 h 89"/>
                <a:gd name="T8" fmla="*/ 79 w 126"/>
                <a:gd name="T9" fmla="*/ 24 h 89"/>
                <a:gd name="T10" fmla="*/ 87 w 126"/>
                <a:gd name="T11" fmla="*/ 34 h 89"/>
                <a:gd name="T12" fmla="*/ 95 w 126"/>
                <a:gd name="T13" fmla="*/ 47 h 89"/>
                <a:gd name="T14" fmla="*/ 100 w 126"/>
                <a:gd name="T15" fmla="*/ 58 h 89"/>
                <a:gd name="T16" fmla="*/ 105 w 126"/>
                <a:gd name="T17" fmla="*/ 65 h 89"/>
                <a:gd name="T18" fmla="*/ 108 w 126"/>
                <a:gd name="T19" fmla="*/ 73 h 89"/>
                <a:gd name="T20" fmla="*/ 113 w 126"/>
                <a:gd name="T21" fmla="*/ 78 h 89"/>
                <a:gd name="T22" fmla="*/ 118 w 126"/>
                <a:gd name="T23" fmla="*/ 86 h 89"/>
                <a:gd name="T24" fmla="*/ 126 w 126"/>
                <a:gd name="T25" fmla="*/ 89 h 89"/>
                <a:gd name="T26" fmla="*/ 103 w 126"/>
                <a:gd name="T27" fmla="*/ 84 h 89"/>
                <a:gd name="T28" fmla="*/ 82 w 126"/>
                <a:gd name="T29" fmla="*/ 71 h 89"/>
                <a:gd name="T30" fmla="*/ 63 w 126"/>
                <a:gd name="T31" fmla="*/ 50 h 89"/>
                <a:gd name="T32" fmla="*/ 45 w 126"/>
                <a:gd name="T33" fmla="*/ 26 h 89"/>
                <a:gd name="T34" fmla="*/ 35 w 126"/>
                <a:gd name="T35" fmla="*/ 18 h 89"/>
                <a:gd name="T36" fmla="*/ 27 w 126"/>
                <a:gd name="T37" fmla="*/ 10 h 89"/>
                <a:gd name="T38" fmla="*/ 16 w 126"/>
                <a:gd name="T39" fmla="*/ 8 h 89"/>
                <a:gd name="T40" fmla="*/ 11 w 126"/>
                <a:gd name="T41" fmla="*/ 5 h 89"/>
                <a:gd name="T42" fmla="*/ 6 w 126"/>
                <a:gd name="T43" fmla="*/ 3 h 89"/>
                <a:gd name="T44" fmla="*/ 0 w 126"/>
                <a:gd name="T45" fmla="*/ 0 h 89"/>
                <a:gd name="T46" fmla="*/ 27 w 126"/>
                <a:gd name="T4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89">
                  <a:moveTo>
                    <a:pt x="27" y="0"/>
                  </a:moveTo>
                  <a:lnTo>
                    <a:pt x="50" y="5"/>
                  </a:lnTo>
                  <a:lnTo>
                    <a:pt x="61" y="10"/>
                  </a:lnTo>
                  <a:lnTo>
                    <a:pt x="71" y="16"/>
                  </a:lnTo>
                  <a:lnTo>
                    <a:pt x="79" y="24"/>
                  </a:lnTo>
                  <a:lnTo>
                    <a:pt x="87" y="34"/>
                  </a:lnTo>
                  <a:lnTo>
                    <a:pt x="95" y="47"/>
                  </a:lnTo>
                  <a:lnTo>
                    <a:pt x="100" y="58"/>
                  </a:lnTo>
                  <a:lnTo>
                    <a:pt x="105" y="65"/>
                  </a:lnTo>
                  <a:lnTo>
                    <a:pt x="108" y="73"/>
                  </a:lnTo>
                  <a:lnTo>
                    <a:pt x="113" y="78"/>
                  </a:lnTo>
                  <a:lnTo>
                    <a:pt x="118" y="86"/>
                  </a:lnTo>
                  <a:lnTo>
                    <a:pt x="126" y="89"/>
                  </a:lnTo>
                  <a:lnTo>
                    <a:pt x="103" y="84"/>
                  </a:lnTo>
                  <a:lnTo>
                    <a:pt x="82" y="71"/>
                  </a:lnTo>
                  <a:lnTo>
                    <a:pt x="63" y="50"/>
                  </a:lnTo>
                  <a:lnTo>
                    <a:pt x="45" y="26"/>
                  </a:lnTo>
                  <a:lnTo>
                    <a:pt x="35" y="18"/>
                  </a:lnTo>
                  <a:lnTo>
                    <a:pt x="27" y="10"/>
                  </a:lnTo>
                  <a:lnTo>
                    <a:pt x="16" y="8"/>
                  </a:lnTo>
                  <a:lnTo>
                    <a:pt x="11" y="5"/>
                  </a:lnTo>
                  <a:lnTo>
                    <a:pt x="6" y="3"/>
                  </a:lnTo>
                  <a:lnTo>
                    <a:pt x="0" y="0"/>
                  </a:lnTo>
                  <a:lnTo>
                    <a:pt x="2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6" name="Freeform 905"/>
            <p:cNvSpPr/>
            <p:nvPr/>
          </p:nvSpPr>
          <p:spPr bwMode="auto">
            <a:xfrm>
              <a:off x="12619604" y="3230563"/>
              <a:ext cx="261938" cy="165100"/>
            </a:xfrm>
            <a:custGeom>
              <a:avLst/>
              <a:gdLst>
                <a:gd name="T0" fmla="*/ 0 w 165"/>
                <a:gd name="T1" fmla="*/ 0 h 104"/>
                <a:gd name="T2" fmla="*/ 31 w 165"/>
                <a:gd name="T3" fmla="*/ 2 h 104"/>
                <a:gd name="T4" fmla="*/ 57 w 165"/>
                <a:gd name="T5" fmla="*/ 10 h 104"/>
                <a:gd name="T6" fmla="*/ 70 w 165"/>
                <a:gd name="T7" fmla="*/ 18 h 104"/>
                <a:gd name="T8" fmla="*/ 81 w 165"/>
                <a:gd name="T9" fmla="*/ 26 h 104"/>
                <a:gd name="T10" fmla="*/ 89 w 165"/>
                <a:gd name="T11" fmla="*/ 36 h 104"/>
                <a:gd name="T12" fmla="*/ 99 w 165"/>
                <a:gd name="T13" fmla="*/ 47 h 104"/>
                <a:gd name="T14" fmla="*/ 107 w 165"/>
                <a:gd name="T15" fmla="*/ 60 h 104"/>
                <a:gd name="T16" fmla="*/ 118 w 165"/>
                <a:gd name="T17" fmla="*/ 70 h 104"/>
                <a:gd name="T18" fmla="*/ 131 w 165"/>
                <a:gd name="T19" fmla="*/ 78 h 104"/>
                <a:gd name="T20" fmla="*/ 139 w 165"/>
                <a:gd name="T21" fmla="*/ 83 h 104"/>
                <a:gd name="T22" fmla="*/ 146 w 165"/>
                <a:gd name="T23" fmla="*/ 89 h 104"/>
                <a:gd name="T24" fmla="*/ 157 w 165"/>
                <a:gd name="T25" fmla="*/ 91 h 104"/>
                <a:gd name="T26" fmla="*/ 165 w 165"/>
                <a:gd name="T27" fmla="*/ 94 h 104"/>
                <a:gd name="T28" fmla="*/ 136 w 165"/>
                <a:gd name="T29" fmla="*/ 104 h 104"/>
                <a:gd name="T30" fmla="*/ 104 w 165"/>
                <a:gd name="T31" fmla="*/ 104 h 104"/>
                <a:gd name="T32" fmla="*/ 76 w 165"/>
                <a:gd name="T33" fmla="*/ 94 h 104"/>
                <a:gd name="T34" fmla="*/ 55 w 165"/>
                <a:gd name="T35" fmla="*/ 75 h 104"/>
                <a:gd name="T36" fmla="*/ 39 w 165"/>
                <a:gd name="T37" fmla="*/ 52 h 104"/>
                <a:gd name="T38" fmla="*/ 26 w 165"/>
                <a:gd name="T39" fmla="*/ 28 h 104"/>
                <a:gd name="T40" fmla="*/ 18 w 165"/>
                <a:gd name="T41" fmla="*/ 15 h 104"/>
                <a:gd name="T42" fmla="*/ 8 w 165"/>
                <a:gd name="T43" fmla="*/ 7 h 104"/>
                <a:gd name="T44" fmla="*/ 8 w 165"/>
                <a:gd name="T45" fmla="*/ 5 h 104"/>
                <a:gd name="T46" fmla="*/ 5 w 165"/>
                <a:gd name="T47" fmla="*/ 2 h 104"/>
                <a:gd name="T48" fmla="*/ 2 w 165"/>
                <a:gd name="T49" fmla="*/ 2 h 104"/>
                <a:gd name="T50" fmla="*/ 0 w 165"/>
                <a:gd name="T5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04">
                  <a:moveTo>
                    <a:pt x="0" y="0"/>
                  </a:moveTo>
                  <a:lnTo>
                    <a:pt x="31" y="2"/>
                  </a:lnTo>
                  <a:lnTo>
                    <a:pt x="57" y="10"/>
                  </a:lnTo>
                  <a:lnTo>
                    <a:pt x="70" y="18"/>
                  </a:lnTo>
                  <a:lnTo>
                    <a:pt x="81" y="26"/>
                  </a:lnTo>
                  <a:lnTo>
                    <a:pt x="89" y="36"/>
                  </a:lnTo>
                  <a:lnTo>
                    <a:pt x="99" y="47"/>
                  </a:lnTo>
                  <a:lnTo>
                    <a:pt x="107" y="60"/>
                  </a:lnTo>
                  <a:lnTo>
                    <a:pt x="118" y="70"/>
                  </a:lnTo>
                  <a:lnTo>
                    <a:pt x="131" y="78"/>
                  </a:lnTo>
                  <a:lnTo>
                    <a:pt x="139" y="83"/>
                  </a:lnTo>
                  <a:lnTo>
                    <a:pt x="146" y="89"/>
                  </a:lnTo>
                  <a:lnTo>
                    <a:pt x="157" y="91"/>
                  </a:lnTo>
                  <a:lnTo>
                    <a:pt x="165" y="94"/>
                  </a:lnTo>
                  <a:lnTo>
                    <a:pt x="136" y="104"/>
                  </a:lnTo>
                  <a:lnTo>
                    <a:pt x="104" y="104"/>
                  </a:lnTo>
                  <a:lnTo>
                    <a:pt x="76" y="94"/>
                  </a:lnTo>
                  <a:lnTo>
                    <a:pt x="55" y="75"/>
                  </a:lnTo>
                  <a:lnTo>
                    <a:pt x="39" y="52"/>
                  </a:lnTo>
                  <a:lnTo>
                    <a:pt x="26" y="28"/>
                  </a:lnTo>
                  <a:lnTo>
                    <a:pt x="18" y="15"/>
                  </a:lnTo>
                  <a:lnTo>
                    <a:pt x="8" y="7"/>
                  </a:lnTo>
                  <a:lnTo>
                    <a:pt x="8" y="5"/>
                  </a:lnTo>
                  <a:lnTo>
                    <a:pt x="5" y="2"/>
                  </a:lnTo>
                  <a:lnTo>
                    <a:pt x="2" y="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7" name="Freeform 906"/>
            <p:cNvSpPr/>
            <p:nvPr/>
          </p:nvSpPr>
          <p:spPr bwMode="auto">
            <a:xfrm>
              <a:off x="12910117" y="3100388"/>
              <a:ext cx="103188" cy="225425"/>
            </a:xfrm>
            <a:custGeom>
              <a:avLst/>
              <a:gdLst>
                <a:gd name="T0" fmla="*/ 58 w 65"/>
                <a:gd name="T1" fmla="*/ 0 h 142"/>
                <a:gd name="T2" fmla="*/ 63 w 65"/>
                <a:gd name="T3" fmla="*/ 27 h 142"/>
                <a:gd name="T4" fmla="*/ 65 w 65"/>
                <a:gd name="T5" fmla="*/ 50 h 142"/>
                <a:gd name="T6" fmla="*/ 60 w 65"/>
                <a:gd name="T7" fmla="*/ 66 h 142"/>
                <a:gd name="T8" fmla="*/ 55 w 65"/>
                <a:gd name="T9" fmla="*/ 79 h 142"/>
                <a:gd name="T10" fmla="*/ 45 w 65"/>
                <a:gd name="T11" fmla="*/ 92 h 142"/>
                <a:gd name="T12" fmla="*/ 34 w 65"/>
                <a:gd name="T13" fmla="*/ 100 h 142"/>
                <a:gd name="T14" fmla="*/ 24 w 65"/>
                <a:gd name="T15" fmla="*/ 110 h 142"/>
                <a:gd name="T16" fmla="*/ 18 w 65"/>
                <a:gd name="T17" fmla="*/ 116 h 142"/>
                <a:gd name="T18" fmla="*/ 11 w 65"/>
                <a:gd name="T19" fmla="*/ 121 h 142"/>
                <a:gd name="T20" fmla="*/ 5 w 65"/>
                <a:gd name="T21" fmla="*/ 129 h 142"/>
                <a:gd name="T22" fmla="*/ 0 w 65"/>
                <a:gd name="T23" fmla="*/ 134 h 142"/>
                <a:gd name="T24" fmla="*/ 0 w 65"/>
                <a:gd name="T25" fmla="*/ 142 h 142"/>
                <a:gd name="T26" fmla="*/ 0 w 65"/>
                <a:gd name="T27" fmla="*/ 118 h 142"/>
                <a:gd name="T28" fmla="*/ 8 w 65"/>
                <a:gd name="T29" fmla="*/ 97 h 142"/>
                <a:gd name="T30" fmla="*/ 24 w 65"/>
                <a:gd name="T31" fmla="*/ 71 h 142"/>
                <a:gd name="T32" fmla="*/ 42 w 65"/>
                <a:gd name="T33" fmla="*/ 48 h 142"/>
                <a:gd name="T34" fmla="*/ 50 w 65"/>
                <a:gd name="T35" fmla="*/ 37 h 142"/>
                <a:gd name="T36" fmla="*/ 52 w 65"/>
                <a:gd name="T37" fmla="*/ 27 h 142"/>
                <a:gd name="T38" fmla="*/ 55 w 65"/>
                <a:gd name="T39" fmla="*/ 16 h 142"/>
                <a:gd name="T40" fmla="*/ 58 w 65"/>
                <a:gd name="T41" fmla="*/ 11 h 142"/>
                <a:gd name="T42" fmla="*/ 58 w 65"/>
                <a:gd name="T43" fmla="*/ 6 h 142"/>
                <a:gd name="T44" fmla="*/ 58 w 65"/>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42">
                  <a:moveTo>
                    <a:pt x="58" y="0"/>
                  </a:moveTo>
                  <a:lnTo>
                    <a:pt x="63" y="27"/>
                  </a:lnTo>
                  <a:lnTo>
                    <a:pt x="65" y="50"/>
                  </a:lnTo>
                  <a:lnTo>
                    <a:pt x="60" y="66"/>
                  </a:lnTo>
                  <a:lnTo>
                    <a:pt x="55" y="79"/>
                  </a:lnTo>
                  <a:lnTo>
                    <a:pt x="45" y="92"/>
                  </a:lnTo>
                  <a:lnTo>
                    <a:pt x="34" y="100"/>
                  </a:lnTo>
                  <a:lnTo>
                    <a:pt x="24" y="110"/>
                  </a:lnTo>
                  <a:lnTo>
                    <a:pt x="18" y="116"/>
                  </a:lnTo>
                  <a:lnTo>
                    <a:pt x="11" y="121"/>
                  </a:lnTo>
                  <a:lnTo>
                    <a:pt x="5" y="129"/>
                  </a:lnTo>
                  <a:lnTo>
                    <a:pt x="0" y="134"/>
                  </a:lnTo>
                  <a:lnTo>
                    <a:pt x="0" y="142"/>
                  </a:lnTo>
                  <a:lnTo>
                    <a:pt x="0" y="118"/>
                  </a:lnTo>
                  <a:lnTo>
                    <a:pt x="8" y="97"/>
                  </a:lnTo>
                  <a:lnTo>
                    <a:pt x="24" y="71"/>
                  </a:lnTo>
                  <a:lnTo>
                    <a:pt x="42" y="48"/>
                  </a:lnTo>
                  <a:lnTo>
                    <a:pt x="50" y="37"/>
                  </a:lnTo>
                  <a:lnTo>
                    <a:pt x="52" y="27"/>
                  </a:lnTo>
                  <a:lnTo>
                    <a:pt x="55" y="16"/>
                  </a:lnTo>
                  <a:lnTo>
                    <a:pt x="58" y="11"/>
                  </a:lnTo>
                  <a:lnTo>
                    <a:pt x="58" y="6"/>
                  </a:lnTo>
                  <a:lnTo>
                    <a:pt x="5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8" name="Freeform 907"/>
            <p:cNvSpPr/>
            <p:nvPr/>
          </p:nvSpPr>
          <p:spPr bwMode="auto">
            <a:xfrm>
              <a:off x="12851379" y="3025775"/>
              <a:ext cx="138113" cy="292100"/>
            </a:xfrm>
            <a:custGeom>
              <a:avLst/>
              <a:gdLst>
                <a:gd name="T0" fmla="*/ 79 w 87"/>
                <a:gd name="T1" fmla="*/ 0 h 184"/>
                <a:gd name="T2" fmla="*/ 87 w 87"/>
                <a:gd name="T3" fmla="*/ 32 h 184"/>
                <a:gd name="T4" fmla="*/ 82 w 87"/>
                <a:gd name="T5" fmla="*/ 60 h 184"/>
                <a:gd name="T6" fmla="*/ 71 w 87"/>
                <a:gd name="T7" fmla="*/ 87 h 184"/>
                <a:gd name="T8" fmla="*/ 55 w 87"/>
                <a:gd name="T9" fmla="*/ 108 h 184"/>
                <a:gd name="T10" fmla="*/ 48 w 87"/>
                <a:gd name="T11" fmla="*/ 121 h 184"/>
                <a:gd name="T12" fmla="*/ 37 w 87"/>
                <a:gd name="T13" fmla="*/ 131 h 184"/>
                <a:gd name="T14" fmla="*/ 32 w 87"/>
                <a:gd name="T15" fmla="*/ 144 h 184"/>
                <a:gd name="T16" fmla="*/ 29 w 87"/>
                <a:gd name="T17" fmla="*/ 155 h 184"/>
                <a:gd name="T18" fmla="*/ 27 w 87"/>
                <a:gd name="T19" fmla="*/ 165 h 184"/>
                <a:gd name="T20" fmla="*/ 24 w 87"/>
                <a:gd name="T21" fmla="*/ 173 h 184"/>
                <a:gd name="T22" fmla="*/ 24 w 87"/>
                <a:gd name="T23" fmla="*/ 184 h 184"/>
                <a:gd name="T24" fmla="*/ 8 w 87"/>
                <a:gd name="T25" fmla="*/ 157 h 184"/>
                <a:gd name="T26" fmla="*/ 0 w 87"/>
                <a:gd name="T27" fmla="*/ 126 h 184"/>
                <a:gd name="T28" fmla="*/ 6 w 87"/>
                <a:gd name="T29" fmla="*/ 95 h 184"/>
                <a:gd name="T30" fmla="*/ 19 w 87"/>
                <a:gd name="T31" fmla="*/ 71 h 184"/>
                <a:gd name="T32" fmla="*/ 37 w 87"/>
                <a:gd name="T33" fmla="*/ 50 h 184"/>
                <a:gd name="T34" fmla="*/ 58 w 87"/>
                <a:gd name="T35" fmla="*/ 32 h 184"/>
                <a:gd name="T36" fmla="*/ 68 w 87"/>
                <a:gd name="T37" fmla="*/ 24 h 184"/>
                <a:gd name="T38" fmla="*/ 76 w 87"/>
                <a:gd name="T39" fmla="*/ 11 h 184"/>
                <a:gd name="T40" fmla="*/ 76 w 87"/>
                <a:gd name="T41" fmla="*/ 11 h 184"/>
                <a:gd name="T42" fmla="*/ 79 w 87"/>
                <a:gd name="T43" fmla="*/ 5 h 184"/>
                <a:gd name="T44" fmla="*/ 79 w 87"/>
                <a:gd name="T45" fmla="*/ 3 h 184"/>
                <a:gd name="T46" fmla="*/ 79 w 87"/>
                <a:gd name="T4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184">
                  <a:moveTo>
                    <a:pt x="79" y="0"/>
                  </a:moveTo>
                  <a:lnTo>
                    <a:pt x="87" y="32"/>
                  </a:lnTo>
                  <a:lnTo>
                    <a:pt x="82" y="60"/>
                  </a:lnTo>
                  <a:lnTo>
                    <a:pt x="71" y="87"/>
                  </a:lnTo>
                  <a:lnTo>
                    <a:pt x="55" y="108"/>
                  </a:lnTo>
                  <a:lnTo>
                    <a:pt x="48" y="121"/>
                  </a:lnTo>
                  <a:lnTo>
                    <a:pt x="37" y="131"/>
                  </a:lnTo>
                  <a:lnTo>
                    <a:pt x="32" y="144"/>
                  </a:lnTo>
                  <a:lnTo>
                    <a:pt x="29" y="155"/>
                  </a:lnTo>
                  <a:lnTo>
                    <a:pt x="27" y="165"/>
                  </a:lnTo>
                  <a:lnTo>
                    <a:pt x="24" y="173"/>
                  </a:lnTo>
                  <a:lnTo>
                    <a:pt x="24" y="184"/>
                  </a:lnTo>
                  <a:lnTo>
                    <a:pt x="8" y="157"/>
                  </a:lnTo>
                  <a:lnTo>
                    <a:pt x="0" y="126"/>
                  </a:lnTo>
                  <a:lnTo>
                    <a:pt x="6" y="95"/>
                  </a:lnTo>
                  <a:lnTo>
                    <a:pt x="19" y="71"/>
                  </a:lnTo>
                  <a:lnTo>
                    <a:pt x="37" y="50"/>
                  </a:lnTo>
                  <a:lnTo>
                    <a:pt x="58" y="32"/>
                  </a:lnTo>
                  <a:lnTo>
                    <a:pt x="68" y="24"/>
                  </a:lnTo>
                  <a:lnTo>
                    <a:pt x="76" y="11"/>
                  </a:lnTo>
                  <a:lnTo>
                    <a:pt x="76" y="11"/>
                  </a:lnTo>
                  <a:lnTo>
                    <a:pt x="79" y="5"/>
                  </a:lnTo>
                  <a:lnTo>
                    <a:pt x="79" y="3"/>
                  </a:lnTo>
                  <a:lnTo>
                    <a:pt x="7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199" name="Freeform 908"/>
            <p:cNvSpPr>
              <a:spLocks noEditPoints="1"/>
            </p:cNvSpPr>
            <p:nvPr/>
          </p:nvSpPr>
          <p:spPr bwMode="auto">
            <a:xfrm>
              <a:off x="14792892" y="2032000"/>
              <a:ext cx="690563" cy="346075"/>
            </a:xfrm>
            <a:custGeom>
              <a:avLst/>
              <a:gdLst>
                <a:gd name="T0" fmla="*/ 364 w 435"/>
                <a:gd name="T1" fmla="*/ 34 h 218"/>
                <a:gd name="T2" fmla="*/ 364 w 435"/>
                <a:gd name="T3" fmla="*/ 34 h 218"/>
                <a:gd name="T4" fmla="*/ 359 w 435"/>
                <a:gd name="T5" fmla="*/ 79 h 218"/>
                <a:gd name="T6" fmla="*/ 346 w 435"/>
                <a:gd name="T7" fmla="*/ 118 h 218"/>
                <a:gd name="T8" fmla="*/ 351 w 435"/>
                <a:gd name="T9" fmla="*/ 121 h 218"/>
                <a:gd name="T10" fmla="*/ 359 w 435"/>
                <a:gd name="T11" fmla="*/ 121 h 218"/>
                <a:gd name="T12" fmla="*/ 367 w 435"/>
                <a:gd name="T13" fmla="*/ 121 h 218"/>
                <a:gd name="T14" fmla="*/ 375 w 435"/>
                <a:gd name="T15" fmla="*/ 118 h 218"/>
                <a:gd name="T16" fmla="*/ 383 w 435"/>
                <a:gd name="T17" fmla="*/ 113 h 218"/>
                <a:gd name="T18" fmla="*/ 390 w 435"/>
                <a:gd name="T19" fmla="*/ 105 h 218"/>
                <a:gd name="T20" fmla="*/ 396 w 435"/>
                <a:gd name="T21" fmla="*/ 97 h 218"/>
                <a:gd name="T22" fmla="*/ 401 w 435"/>
                <a:gd name="T23" fmla="*/ 87 h 218"/>
                <a:gd name="T24" fmla="*/ 403 w 435"/>
                <a:gd name="T25" fmla="*/ 76 h 218"/>
                <a:gd name="T26" fmla="*/ 401 w 435"/>
                <a:gd name="T27" fmla="*/ 66 h 218"/>
                <a:gd name="T28" fmla="*/ 396 w 435"/>
                <a:gd name="T29" fmla="*/ 55 h 218"/>
                <a:gd name="T30" fmla="*/ 390 w 435"/>
                <a:gd name="T31" fmla="*/ 48 h 218"/>
                <a:gd name="T32" fmla="*/ 383 w 435"/>
                <a:gd name="T33" fmla="*/ 42 h 218"/>
                <a:gd name="T34" fmla="*/ 375 w 435"/>
                <a:gd name="T35" fmla="*/ 37 h 218"/>
                <a:gd name="T36" fmla="*/ 364 w 435"/>
                <a:gd name="T37" fmla="*/ 34 h 218"/>
                <a:gd name="T38" fmla="*/ 3 w 435"/>
                <a:gd name="T39" fmla="*/ 0 h 218"/>
                <a:gd name="T40" fmla="*/ 362 w 435"/>
                <a:gd name="T41" fmla="*/ 0 h 218"/>
                <a:gd name="T42" fmla="*/ 362 w 435"/>
                <a:gd name="T43" fmla="*/ 0 h 218"/>
                <a:gd name="T44" fmla="*/ 375 w 435"/>
                <a:gd name="T45" fmla="*/ 0 h 218"/>
                <a:gd name="T46" fmla="*/ 398 w 435"/>
                <a:gd name="T47" fmla="*/ 11 h 218"/>
                <a:gd name="T48" fmla="*/ 417 w 435"/>
                <a:gd name="T49" fmla="*/ 29 h 218"/>
                <a:gd name="T50" fmla="*/ 430 w 435"/>
                <a:gd name="T51" fmla="*/ 50 h 218"/>
                <a:gd name="T52" fmla="*/ 435 w 435"/>
                <a:gd name="T53" fmla="*/ 76 h 218"/>
                <a:gd name="T54" fmla="*/ 430 w 435"/>
                <a:gd name="T55" fmla="*/ 103 h 218"/>
                <a:gd name="T56" fmla="*/ 417 w 435"/>
                <a:gd name="T57" fmla="*/ 126 h 218"/>
                <a:gd name="T58" fmla="*/ 398 w 435"/>
                <a:gd name="T59" fmla="*/ 144 h 218"/>
                <a:gd name="T60" fmla="*/ 375 w 435"/>
                <a:gd name="T61" fmla="*/ 152 h 218"/>
                <a:gd name="T62" fmla="*/ 359 w 435"/>
                <a:gd name="T63" fmla="*/ 155 h 218"/>
                <a:gd name="T64" fmla="*/ 341 w 435"/>
                <a:gd name="T65" fmla="*/ 152 h 218"/>
                <a:gd name="T66" fmla="*/ 328 w 435"/>
                <a:gd name="T67" fmla="*/ 147 h 218"/>
                <a:gd name="T68" fmla="*/ 299 w 435"/>
                <a:gd name="T69" fmla="*/ 176 h 218"/>
                <a:gd name="T70" fmla="*/ 265 w 435"/>
                <a:gd name="T71" fmla="*/ 197 h 218"/>
                <a:gd name="T72" fmla="*/ 225 w 435"/>
                <a:gd name="T73" fmla="*/ 213 h 218"/>
                <a:gd name="T74" fmla="*/ 184 w 435"/>
                <a:gd name="T75" fmla="*/ 218 h 218"/>
                <a:gd name="T76" fmla="*/ 134 w 435"/>
                <a:gd name="T77" fmla="*/ 210 h 218"/>
                <a:gd name="T78" fmla="*/ 92 w 435"/>
                <a:gd name="T79" fmla="*/ 192 h 218"/>
                <a:gd name="T80" fmla="*/ 55 w 435"/>
                <a:gd name="T81" fmla="*/ 163 h 218"/>
                <a:gd name="T82" fmla="*/ 26 w 435"/>
                <a:gd name="T83" fmla="*/ 126 h 218"/>
                <a:gd name="T84" fmla="*/ 8 w 435"/>
                <a:gd name="T85" fmla="*/ 82 h 218"/>
                <a:gd name="T86" fmla="*/ 0 w 435"/>
                <a:gd name="T87" fmla="*/ 34 h 218"/>
                <a:gd name="T88" fmla="*/ 3 w 435"/>
                <a:gd name="T89" fmla="*/ 16 h 218"/>
                <a:gd name="T90" fmla="*/ 3 w 435"/>
                <a:gd name="T9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218">
                  <a:moveTo>
                    <a:pt x="364" y="34"/>
                  </a:moveTo>
                  <a:lnTo>
                    <a:pt x="364" y="34"/>
                  </a:lnTo>
                  <a:lnTo>
                    <a:pt x="359" y="79"/>
                  </a:lnTo>
                  <a:lnTo>
                    <a:pt x="346" y="118"/>
                  </a:lnTo>
                  <a:lnTo>
                    <a:pt x="351" y="121"/>
                  </a:lnTo>
                  <a:lnTo>
                    <a:pt x="359" y="121"/>
                  </a:lnTo>
                  <a:lnTo>
                    <a:pt x="367" y="121"/>
                  </a:lnTo>
                  <a:lnTo>
                    <a:pt x="375" y="118"/>
                  </a:lnTo>
                  <a:lnTo>
                    <a:pt x="383" y="113"/>
                  </a:lnTo>
                  <a:lnTo>
                    <a:pt x="390" y="105"/>
                  </a:lnTo>
                  <a:lnTo>
                    <a:pt x="396" y="97"/>
                  </a:lnTo>
                  <a:lnTo>
                    <a:pt x="401" y="87"/>
                  </a:lnTo>
                  <a:lnTo>
                    <a:pt x="403" y="76"/>
                  </a:lnTo>
                  <a:lnTo>
                    <a:pt x="401" y="66"/>
                  </a:lnTo>
                  <a:lnTo>
                    <a:pt x="396" y="55"/>
                  </a:lnTo>
                  <a:lnTo>
                    <a:pt x="390" y="48"/>
                  </a:lnTo>
                  <a:lnTo>
                    <a:pt x="383" y="42"/>
                  </a:lnTo>
                  <a:lnTo>
                    <a:pt x="375" y="37"/>
                  </a:lnTo>
                  <a:lnTo>
                    <a:pt x="364" y="34"/>
                  </a:lnTo>
                  <a:close/>
                  <a:moveTo>
                    <a:pt x="3" y="0"/>
                  </a:moveTo>
                  <a:lnTo>
                    <a:pt x="362" y="0"/>
                  </a:lnTo>
                  <a:lnTo>
                    <a:pt x="362" y="0"/>
                  </a:lnTo>
                  <a:lnTo>
                    <a:pt x="375" y="0"/>
                  </a:lnTo>
                  <a:lnTo>
                    <a:pt x="398" y="11"/>
                  </a:lnTo>
                  <a:lnTo>
                    <a:pt x="417" y="29"/>
                  </a:lnTo>
                  <a:lnTo>
                    <a:pt x="430" y="50"/>
                  </a:lnTo>
                  <a:lnTo>
                    <a:pt x="435" y="76"/>
                  </a:lnTo>
                  <a:lnTo>
                    <a:pt x="430" y="103"/>
                  </a:lnTo>
                  <a:lnTo>
                    <a:pt x="417" y="126"/>
                  </a:lnTo>
                  <a:lnTo>
                    <a:pt x="398" y="144"/>
                  </a:lnTo>
                  <a:lnTo>
                    <a:pt x="375" y="152"/>
                  </a:lnTo>
                  <a:lnTo>
                    <a:pt x="359" y="155"/>
                  </a:lnTo>
                  <a:lnTo>
                    <a:pt x="341" y="152"/>
                  </a:lnTo>
                  <a:lnTo>
                    <a:pt x="328" y="147"/>
                  </a:lnTo>
                  <a:lnTo>
                    <a:pt x="299" y="176"/>
                  </a:lnTo>
                  <a:lnTo>
                    <a:pt x="265" y="197"/>
                  </a:lnTo>
                  <a:lnTo>
                    <a:pt x="225" y="213"/>
                  </a:lnTo>
                  <a:lnTo>
                    <a:pt x="184" y="218"/>
                  </a:lnTo>
                  <a:lnTo>
                    <a:pt x="134" y="210"/>
                  </a:lnTo>
                  <a:lnTo>
                    <a:pt x="92" y="192"/>
                  </a:lnTo>
                  <a:lnTo>
                    <a:pt x="55" y="163"/>
                  </a:lnTo>
                  <a:lnTo>
                    <a:pt x="26" y="126"/>
                  </a:lnTo>
                  <a:lnTo>
                    <a:pt x="8" y="82"/>
                  </a:lnTo>
                  <a:lnTo>
                    <a:pt x="0" y="34"/>
                  </a:lnTo>
                  <a:lnTo>
                    <a:pt x="3" y="16"/>
                  </a:lnTo>
                  <a:lnTo>
                    <a:pt x="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0" name="Rectangle 909"/>
            <p:cNvSpPr>
              <a:spLocks noChangeArrowheads="1"/>
            </p:cNvSpPr>
            <p:nvPr/>
          </p:nvSpPr>
          <p:spPr bwMode="auto">
            <a:xfrm>
              <a:off x="14792892" y="2406650"/>
              <a:ext cx="623888"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1" name="Freeform 910"/>
            <p:cNvSpPr/>
            <p:nvPr/>
          </p:nvSpPr>
          <p:spPr bwMode="auto">
            <a:xfrm>
              <a:off x="14942117" y="1746250"/>
              <a:ext cx="100013" cy="257175"/>
            </a:xfrm>
            <a:custGeom>
              <a:avLst/>
              <a:gdLst>
                <a:gd name="T0" fmla="*/ 29 w 63"/>
                <a:gd name="T1" fmla="*/ 0 h 162"/>
                <a:gd name="T2" fmla="*/ 37 w 63"/>
                <a:gd name="T3" fmla="*/ 0 h 162"/>
                <a:gd name="T4" fmla="*/ 42 w 63"/>
                <a:gd name="T5" fmla="*/ 2 h 162"/>
                <a:gd name="T6" fmla="*/ 48 w 63"/>
                <a:gd name="T7" fmla="*/ 5 h 162"/>
                <a:gd name="T8" fmla="*/ 50 w 63"/>
                <a:gd name="T9" fmla="*/ 10 h 162"/>
                <a:gd name="T10" fmla="*/ 50 w 63"/>
                <a:gd name="T11" fmla="*/ 15 h 162"/>
                <a:gd name="T12" fmla="*/ 50 w 63"/>
                <a:gd name="T13" fmla="*/ 23 h 162"/>
                <a:gd name="T14" fmla="*/ 48 w 63"/>
                <a:gd name="T15" fmla="*/ 29 h 162"/>
                <a:gd name="T16" fmla="*/ 42 w 63"/>
                <a:gd name="T17" fmla="*/ 34 h 162"/>
                <a:gd name="T18" fmla="*/ 40 w 63"/>
                <a:gd name="T19" fmla="*/ 36 h 162"/>
                <a:gd name="T20" fmla="*/ 37 w 63"/>
                <a:gd name="T21" fmla="*/ 42 h 162"/>
                <a:gd name="T22" fmla="*/ 37 w 63"/>
                <a:gd name="T23" fmla="*/ 47 h 162"/>
                <a:gd name="T24" fmla="*/ 40 w 63"/>
                <a:gd name="T25" fmla="*/ 52 h 162"/>
                <a:gd name="T26" fmla="*/ 42 w 63"/>
                <a:gd name="T27" fmla="*/ 57 h 162"/>
                <a:gd name="T28" fmla="*/ 42 w 63"/>
                <a:gd name="T29" fmla="*/ 60 h 162"/>
                <a:gd name="T30" fmla="*/ 50 w 63"/>
                <a:gd name="T31" fmla="*/ 73 h 162"/>
                <a:gd name="T32" fmla="*/ 55 w 63"/>
                <a:gd name="T33" fmla="*/ 86 h 162"/>
                <a:gd name="T34" fmla="*/ 61 w 63"/>
                <a:gd name="T35" fmla="*/ 99 h 162"/>
                <a:gd name="T36" fmla="*/ 63 w 63"/>
                <a:gd name="T37" fmla="*/ 118 h 162"/>
                <a:gd name="T38" fmla="*/ 58 w 63"/>
                <a:gd name="T39" fmla="*/ 136 h 162"/>
                <a:gd name="T40" fmla="*/ 48 w 63"/>
                <a:gd name="T41" fmla="*/ 152 h 162"/>
                <a:gd name="T42" fmla="*/ 32 w 63"/>
                <a:gd name="T43" fmla="*/ 159 h 162"/>
                <a:gd name="T44" fmla="*/ 24 w 63"/>
                <a:gd name="T45" fmla="*/ 162 h 162"/>
                <a:gd name="T46" fmla="*/ 19 w 63"/>
                <a:gd name="T47" fmla="*/ 159 h 162"/>
                <a:gd name="T48" fmla="*/ 14 w 63"/>
                <a:gd name="T49" fmla="*/ 157 h 162"/>
                <a:gd name="T50" fmla="*/ 11 w 63"/>
                <a:gd name="T51" fmla="*/ 152 h 162"/>
                <a:gd name="T52" fmla="*/ 8 w 63"/>
                <a:gd name="T53" fmla="*/ 146 h 162"/>
                <a:gd name="T54" fmla="*/ 8 w 63"/>
                <a:gd name="T55" fmla="*/ 139 h 162"/>
                <a:gd name="T56" fmla="*/ 11 w 63"/>
                <a:gd name="T57" fmla="*/ 133 h 162"/>
                <a:gd name="T58" fmla="*/ 16 w 63"/>
                <a:gd name="T59" fmla="*/ 128 h 162"/>
                <a:gd name="T60" fmla="*/ 21 w 63"/>
                <a:gd name="T61" fmla="*/ 125 h 162"/>
                <a:gd name="T62" fmla="*/ 27 w 63"/>
                <a:gd name="T63" fmla="*/ 118 h 162"/>
                <a:gd name="T64" fmla="*/ 24 w 63"/>
                <a:gd name="T65" fmla="*/ 107 h 162"/>
                <a:gd name="T66" fmla="*/ 21 w 63"/>
                <a:gd name="T67" fmla="*/ 97 h 162"/>
                <a:gd name="T68" fmla="*/ 14 w 63"/>
                <a:gd name="T69" fmla="*/ 84 h 162"/>
                <a:gd name="T70" fmla="*/ 8 w 63"/>
                <a:gd name="T71" fmla="*/ 70 h 162"/>
                <a:gd name="T72" fmla="*/ 6 w 63"/>
                <a:gd name="T73" fmla="*/ 65 h 162"/>
                <a:gd name="T74" fmla="*/ 0 w 63"/>
                <a:gd name="T75" fmla="*/ 42 h 162"/>
                <a:gd name="T76" fmla="*/ 6 w 63"/>
                <a:gd name="T77" fmla="*/ 18 h 162"/>
                <a:gd name="T78" fmla="*/ 24 w 63"/>
                <a:gd name="T79" fmla="*/ 2 h 162"/>
                <a:gd name="T80" fmla="*/ 29 w 63"/>
                <a:gd name="T8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162">
                  <a:moveTo>
                    <a:pt x="29" y="0"/>
                  </a:moveTo>
                  <a:lnTo>
                    <a:pt x="37" y="0"/>
                  </a:lnTo>
                  <a:lnTo>
                    <a:pt x="42" y="2"/>
                  </a:lnTo>
                  <a:lnTo>
                    <a:pt x="48" y="5"/>
                  </a:lnTo>
                  <a:lnTo>
                    <a:pt x="50" y="10"/>
                  </a:lnTo>
                  <a:lnTo>
                    <a:pt x="50" y="15"/>
                  </a:lnTo>
                  <a:lnTo>
                    <a:pt x="50" y="23"/>
                  </a:lnTo>
                  <a:lnTo>
                    <a:pt x="48" y="29"/>
                  </a:lnTo>
                  <a:lnTo>
                    <a:pt x="42" y="34"/>
                  </a:lnTo>
                  <a:lnTo>
                    <a:pt x="40" y="36"/>
                  </a:lnTo>
                  <a:lnTo>
                    <a:pt x="37" y="42"/>
                  </a:lnTo>
                  <a:lnTo>
                    <a:pt x="37" y="47"/>
                  </a:lnTo>
                  <a:lnTo>
                    <a:pt x="40" y="52"/>
                  </a:lnTo>
                  <a:lnTo>
                    <a:pt x="42" y="57"/>
                  </a:lnTo>
                  <a:lnTo>
                    <a:pt x="42" y="60"/>
                  </a:lnTo>
                  <a:lnTo>
                    <a:pt x="50" y="73"/>
                  </a:lnTo>
                  <a:lnTo>
                    <a:pt x="55" y="86"/>
                  </a:lnTo>
                  <a:lnTo>
                    <a:pt x="61" y="99"/>
                  </a:lnTo>
                  <a:lnTo>
                    <a:pt x="63" y="118"/>
                  </a:lnTo>
                  <a:lnTo>
                    <a:pt x="58" y="136"/>
                  </a:lnTo>
                  <a:lnTo>
                    <a:pt x="48" y="152"/>
                  </a:lnTo>
                  <a:lnTo>
                    <a:pt x="32" y="159"/>
                  </a:lnTo>
                  <a:lnTo>
                    <a:pt x="24" y="162"/>
                  </a:lnTo>
                  <a:lnTo>
                    <a:pt x="19" y="159"/>
                  </a:lnTo>
                  <a:lnTo>
                    <a:pt x="14" y="157"/>
                  </a:lnTo>
                  <a:lnTo>
                    <a:pt x="11" y="152"/>
                  </a:lnTo>
                  <a:lnTo>
                    <a:pt x="8" y="146"/>
                  </a:lnTo>
                  <a:lnTo>
                    <a:pt x="8" y="139"/>
                  </a:lnTo>
                  <a:lnTo>
                    <a:pt x="11" y="133"/>
                  </a:lnTo>
                  <a:lnTo>
                    <a:pt x="16" y="128"/>
                  </a:lnTo>
                  <a:lnTo>
                    <a:pt x="21" y="125"/>
                  </a:lnTo>
                  <a:lnTo>
                    <a:pt x="27" y="118"/>
                  </a:lnTo>
                  <a:lnTo>
                    <a:pt x="24" y="107"/>
                  </a:lnTo>
                  <a:lnTo>
                    <a:pt x="21" y="97"/>
                  </a:lnTo>
                  <a:lnTo>
                    <a:pt x="14" y="84"/>
                  </a:lnTo>
                  <a:lnTo>
                    <a:pt x="8" y="70"/>
                  </a:lnTo>
                  <a:lnTo>
                    <a:pt x="6" y="65"/>
                  </a:lnTo>
                  <a:lnTo>
                    <a:pt x="0" y="42"/>
                  </a:lnTo>
                  <a:lnTo>
                    <a:pt x="6" y="18"/>
                  </a:lnTo>
                  <a:lnTo>
                    <a:pt x="24" y="2"/>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2" name="Freeform 911"/>
            <p:cNvSpPr/>
            <p:nvPr/>
          </p:nvSpPr>
          <p:spPr bwMode="auto">
            <a:xfrm>
              <a:off x="15105629" y="1746250"/>
              <a:ext cx="98425" cy="257175"/>
            </a:xfrm>
            <a:custGeom>
              <a:avLst/>
              <a:gdLst>
                <a:gd name="T0" fmla="*/ 28 w 62"/>
                <a:gd name="T1" fmla="*/ 0 h 162"/>
                <a:gd name="T2" fmla="*/ 36 w 62"/>
                <a:gd name="T3" fmla="*/ 0 h 162"/>
                <a:gd name="T4" fmla="*/ 41 w 62"/>
                <a:gd name="T5" fmla="*/ 2 h 162"/>
                <a:gd name="T6" fmla="*/ 47 w 62"/>
                <a:gd name="T7" fmla="*/ 5 h 162"/>
                <a:gd name="T8" fmla="*/ 49 w 62"/>
                <a:gd name="T9" fmla="*/ 10 h 162"/>
                <a:gd name="T10" fmla="*/ 49 w 62"/>
                <a:gd name="T11" fmla="*/ 15 h 162"/>
                <a:gd name="T12" fmla="*/ 49 w 62"/>
                <a:gd name="T13" fmla="*/ 23 h 162"/>
                <a:gd name="T14" fmla="*/ 47 w 62"/>
                <a:gd name="T15" fmla="*/ 29 h 162"/>
                <a:gd name="T16" fmla="*/ 41 w 62"/>
                <a:gd name="T17" fmla="*/ 34 h 162"/>
                <a:gd name="T18" fmla="*/ 39 w 62"/>
                <a:gd name="T19" fmla="*/ 36 h 162"/>
                <a:gd name="T20" fmla="*/ 36 w 62"/>
                <a:gd name="T21" fmla="*/ 42 h 162"/>
                <a:gd name="T22" fmla="*/ 36 w 62"/>
                <a:gd name="T23" fmla="*/ 47 h 162"/>
                <a:gd name="T24" fmla="*/ 39 w 62"/>
                <a:gd name="T25" fmla="*/ 52 h 162"/>
                <a:gd name="T26" fmla="*/ 41 w 62"/>
                <a:gd name="T27" fmla="*/ 57 h 162"/>
                <a:gd name="T28" fmla="*/ 44 w 62"/>
                <a:gd name="T29" fmla="*/ 60 h 162"/>
                <a:gd name="T30" fmla="*/ 49 w 62"/>
                <a:gd name="T31" fmla="*/ 73 h 162"/>
                <a:gd name="T32" fmla="*/ 55 w 62"/>
                <a:gd name="T33" fmla="*/ 86 h 162"/>
                <a:gd name="T34" fmla="*/ 60 w 62"/>
                <a:gd name="T35" fmla="*/ 99 h 162"/>
                <a:gd name="T36" fmla="*/ 62 w 62"/>
                <a:gd name="T37" fmla="*/ 118 h 162"/>
                <a:gd name="T38" fmla="*/ 57 w 62"/>
                <a:gd name="T39" fmla="*/ 136 h 162"/>
                <a:gd name="T40" fmla="*/ 47 w 62"/>
                <a:gd name="T41" fmla="*/ 152 h 162"/>
                <a:gd name="T42" fmla="*/ 31 w 62"/>
                <a:gd name="T43" fmla="*/ 159 h 162"/>
                <a:gd name="T44" fmla="*/ 23 w 62"/>
                <a:gd name="T45" fmla="*/ 162 h 162"/>
                <a:gd name="T46" fmla="*/ 18 w 62"/>
                <a:gd name="T47" fmla="*/ 159 h 162"/>
                <a:gd name="T48" fmla="*/ 13 w 62"/>
                <a:gd name="T49" fmla="*/ 157 h 162"/>
                <a:gd name="T50" fmla="*/ 10 w 62"/>
                <a:gd name="T51" fmla="*/ 152 h 162"/>
                <a:gd name="T52" fmla="*/ 7 w 62"/>
                <a:gd name="T53" fmla="*/ 146 h 162"/>
                <a:gd name="T54" fmla="*/ 7 w 62"/>
                <a:gd name="T55" fmla="*/ 139 h 162"/>
                <a:gd name="T56" fmla="*/ 10 w 62"/>
                <a:gd name="T57" fmla="*/ 133 h 162"/>
                <a:gd name="T58" fmla="*/ 15 w 62"/>
                <a:gd name="T59" fmla="*/ 128 h 162"/>
                <a:gd name="T60" fmla="*/ 21 w 62"/>
                <a:gd name="T61" fmla="*/ 125 h 162"/>
                <a:gd name="T62" fmla="*/ 26 w 62"/>
                <a:gd name="T63" fmla="*/ 118 h 162"/>
                <a:gd name="T64" fmla="*/ 26 w 62"/>
                <a:gd name="T65" fmla="*/ 107 h 162"/>
                <a:gd name="T66" fmla="*/ 21 w 62"/>
                <a:gd name="T67" fmla="*/ 97 h 162"/>
                <a:gd name="T68" fmla="*/ 13 w 62"/>
                <a:gd name="T69" fmla="*/ 84 h 162"/>
                <a:gd name="T70" fmla="*/ 7 w 62"/>
                <a:gd name="T71" fmla="*/ 70 h 162"/>
                <a:gd name="T72" fmla="*/ 5 w 62"/>
                <a:gd name="T73" fmla="*/ 65 h 162"/>
                <a:gd name="T74" fmla="*/ 0 w 62"/>
                <a:gd name="T75" fmla="*/ 42 h 162"/>
                <a:gd name="T76" fmla="*/ 7 w 62"/>
                <a:gd name="T77" fmla="*/ 18 h 162"/>
                <a:gd name="T78" fmla="*/ 23 w 62"/>
                <a:gd name="T79" fmla="*/ 2 h 162"/>
                <a:gd name="T80" fmla="*/ 28 w 62"/>
                <a:gd name="T8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 h="162">
                  <a:moveTo>
                    <a:pt x="28" y="0"/>
                  </a:moveTo>
                  <a:lnTo>
                    <a:pt x="36" y="0"/>
                  </a:lnTo>
                  <a:lnTo>
                    <a:pt x="41" y="2"/>
                  </a:lnTo>
                  <a:lnTo>
                    <a:pt x="47" y="5"/>
                  </a:lnTo>
                  <a:lnTo>
                    <a:pt x="49" y="10"/>
                  </a:lnTo>
                  <a:lnTo>
                    <a:pt x="49" y="15"/>
                  </a:lnTo>
                  <a:lnTo>
                    <a:pt x="49" y="23"/>
                  </a:lnTo>
                  <a:lnTo>
                    <a:pt x="47" y="29"/>
                  </a:lnTo>
                  <a:lnTo>
                    <a:pt x="41" y="34"/>
                  </a:lnTo>
                  <a:lnTo>
                    <a:pt x="39" y="36"/>
                  </a:lnTo>
                  <a:lnTo>
                    <a:pt x="36" y="42"/>
                  </a:lnTo>
                  <a:lnTo>
                    <a:pt x="36" y="47"/>
                  </a:lnTo>
                  <a:lnTo>
                    <a:pt x="39" y="52"/>
                  </a:lnTo>
                  <a:lnTo>
                    <a:pt x="41" y="57"/>
                  </a:lnTo>
                  <a:lnTo>
                    <a:pt x="44" y="60"/>
                  </a:lnTo>
                  <a:lnTo>
                    <a:pt x="49" y="73"/>
                  </a:lnTo>
                  <a:lnTo>
                    <a:pt x="55" y="86"/>
                  </a:lnTo>
                  <a:lnTo>
                    <a:pt x="60" y="99"/>
                  </a:lnTo>
                  <a:lnTo>
                    <a:pt x="62" y="118"/>
                  </a:lnTo>
                  <a:lnTo>
                    <a:pt x="57" y="136"/>
                  </a:lnTo>
                  <a:lnTo>
                    <a:pt x="47" y="152"/>
                  </a:lnTo>
                  <a:lnTo>
                    <a:pt x="31" y="159"/>
                  </a:lnTo>
                  <a:lnTo>
                    <a:pt x="23" y="162"/>
                  </a:lnTo>
                  <a:lnTo>
                    <a:pt x="18" y="159"/>
                  </a:lnTo>
                  <a:lnTo>
                    <a:pt x="13" y="157"/>
                  </a:lnTo>
                  <a:lnTo>
                    <a:pt x="10" y="152"/>
                  </a:lnTo>
                  <a:lnTo>
                    <a:pt x="7" y="146"/>
                  </a:lnTo>
                  <a:lnTo>
                    <a:pt x="7" y="139"/>
                  </a:lnTo>
                  <a:lnTo>
                    <a:pt x="10" y="133"/>
                  </a:lnTo>
                  <a:lnTo>
                    <a:pt x="15" y="128"/>
                  </a:lnTo>
                  <a:lnTo>
                    <a:pt x="21" y="125"/>
                  </a:lnTo>
                  <a:lnTo>
                    <a:pt x="26" y="118"/>
                  </a:lnTo>
                  <a:lnTo>
                    <a:pt x="26" y="107"/>
                  </a:lnTo>
                  <a:lnTo>
                    <a:pt x="21" y="97"/>
                  </a:lnTo>
                  <a:lnTo>
                    <a:pt x="13" y="84"/>
                  </a:lnTo>
                  <a:lnTo>
                    <a:pt x="7" y="70"/>
                  </a:lnTo>
                  <a:lnTo>
                    <a:pt x="5" y="65"/>
                  </a:lnTo>
                  <a:lnTo>
                    <a:pt x="0" y="42"/>
                  </a:lnTo>
                  <a:lnTo>
                    <a:pt x="7" y="18"/>
                  </a:lnTo>
                  <a:lnTo>
                    <a:pt x="23" y="2"/>
                  </a:lnTo>
                  <a:lnTo>
                    <a:pt x="2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3" name="Freeform 912"/>
            <p:cNvSpPr/>
            <p:nvPr/>
          </p:nvSpPr>
          <p:spPr bwMode="auto">
            <a:xfrm>
              <a:off x="20584092" y="2643188"/>
              <a:ext cx="344488" cy="561975"/>
            </a:xfrm>
            <a:custGeom>
              <a:avLst/>
              <a:gdLst>
                <a:gd name="T0" fmla="*/ 110 w 217"/>
                <a:gd name="T1" fmla="*/ 0 h 354"/>
                <a:gd name="T2" fmla="*/ 217 w 217"/>
                <a:gd name="T3" fmla="*/ 0 h 354"/>
                <a:gd name="T4" fmla="*/ 217 w 217"/>
                <a:gd name="T5" fmla="*/ 205 h 354"/>
                <a:gd name="T6" fmla="*/ 157 w 217"/>
                <a:gd name="T7" fmla="*/ 354 h 354"/>
                <a:gd name="T8" fmla="*/ 0 w 217"/>
                <a:gd name="T9" fmla="*/ 283 h 354"/>
                <a:gd name="T10" fmla="*/ 110 w 217"/>
                <a:gd name="T11" fmla="*/ 0 h 354"/>
              </a:gdLst>
              <a:ahLst/>
              <a:cxnLst>
                <a:cxn ang="0">
                  <a:pos x="T0" y="T1"/>
                </a:cxn>
                <a:cxn ang="0">
                  <a:pos x="T2" y="T3"/>
                </a:cxn>
                <a:cxn ang="0">
                  <a:pos x="T4" y="T5"/>
                </a:cxn>
                <a:cxn ang="0">
                  <a:pos x="T6" y="T7"/>
                </a:cxn>
                <a:cxn ang="0">
                  <a:pos x="T8" y="T9"/>
                </a:cxn>
                <a:cxn ang="0">
                  <a:pos x="T10" y="T11"/>
                </a:cxn>
              </a:cxnLst>
              <a:rect l="0" t="0" r="r" b="b"/>
              <a:pathLst>
                <a:path w="217" h="354">
                  <a:moveTo>
                    <a:pt x="110" y="0"/>
                  </a:moveTo>
                  <a:lnTo>
                    <a:pt x="217" y="0"/>
                  </a:lnTo>
                  <a:lnTo>
                    <a:pt x="217" y="205"/>
                  </a:lnTo>
                  <a:lnTo>
                    <a:pt x="157" y="354"/>
                  </a:lnTo>
                  <a:lnTo>
                    <a:pt x="0" y="283"/>
                  </a:lnTo>
                  <a:lnTo>
                    <a:pt x="1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4" name="Freeform 913"/>
            <p:cNvSpPr/>
            <p:nvPr/>
          </p:nvSpPr>
          <p:spPr bwMode="auto">
            <a:xfrm>
              <a:off x="20949217" y="2643188"/>
              <a:ext cx="66675" cy="174625"/>
            </a:xfrm>
            <a:custGeom>
              <a:avLst/>
              <a:gdLst>
                <a:gd name="T0" fmla="*/ 0 w 42"/>
                <a:gd name="T1" fmla="*/ 0 h 110"/>
                <a:gd name="T2" fmla="*/ 42 w 42"/>
                <a:gd name="T3" fmla="*/ 0 h 110"/>
                <a:gd name="T4" fmla="*/ 39 w 42"/>
                <a:gd name="T5" fmla="*/ 3 h 110"/>
                <a:gd name="T6" fmla="*/ 39 w 42"/>
                <a:gd name="T7" fmla="*/ 27 h 110"/>
                <a:gd name="T8" fmla="*/ 37 w 42"/>
                <a:gd name="T9" fmla="*/ 53 h 110"/>
                <a:gd name="T10" fmla="*/ 29 w 42"/>
                <a:gd name="T11" fmla="*/ 76 h 110"/>
                <a:gd name="T12" fmla="*/ 19 w 42"/>
                <a:gd name="T13" fmla="*/ 95 h 110"/>
                <a:gd name="T14" fmla="*/ 0 w 42"/>
                <a:gd name="T15" fmla="*/ 110 h 110"/>
                <a:gd name="T16" fmla="*/ 0 w 42"/>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0">
                  <a:moveTo>
                    <a:pt x="0" y="0"/>
                  </a:moveTo>
                  <a:lnTo>
                    <a:pt x="42" y="0"/>
                  </a:lnTo>
                  <a:lnTo>
                    <a:pt x="39" y="3"/>
                  </a:lnTo>
                  <a:lnTo>
                    <a:pt x="39" y="27"/>
                  </a:lnTo>
                  <a:lnTo>
                    <a:pt x="37" y="53"/>
                  </a:lnTo>
                  <a:lnTo>
                    <a:pt x="29" y="76"/>
                  </a:lnTo>
                  <a:lnTo>
                    <a:pt x="19" y="95"/>
                  </a:lnTo>
                  <a:lnTo>
                    <a:pt x="0" y="110"/>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5" name="Freeform 914"/>
            <p:cNvSpPr/>
            <p:nvPr/>
          </p:nvSpPr>
          <p:spPr bwMode="auto">
            <a:xfrm>
              <a:off x="20949217" y="2643188"/>
              <a:ext cx="349250" cy="561975"/>
            </a:xfrm>
            <a:custGeom>
              <a:avLst/>
              <a:gdLst>
                <a:gd name="T0" fmla="*/ 53 w 220"/>
                <a:gd name="T1" fmla="*/ 0 h 354"/>
                <a:gd name="T2" fmla="*/ 108 w 220"/>
                <a:gd name="T3" fmla="*/ 0 h 354"/>
                <a:gd name="T4" fmla="*/ 220 w 220"/>
                <a:gd name="T5" fmla="*/ 283 h 354"/>
                <a:gd name="T6" fmla="*/ 60 w 220"/>
                <a:gd name="T7" fmla="*/ 354 h 354"/>
                <a:gd name="T8" fmla="*/ 0 w 220"/>
                <a:gd name="T9" fmla="*/ 205 h 354"/>
                <a:gd name="T10" fmla="*/ 0 w 220"/>
                <a:gd name="T11" fmla="*/ 126 h 354"/>
                <a:gd name="T12" fmla="*/ 24 w 220"/>
                <a:gd name="T13" fmla="*/ 108 h 354"/>
                <a:gd name="T14" fmla="*/ 39 w 220"/>
                <a:gd name="T15" fmla="*/ 87 h 354"/>
                <a:gd name="T16" fmla="*/ 47 w 220"/>
                <a:gd name="T17" fmla="*/ 61 h 354"/>
                <a:gd name="T18" fmla="*/ 53 w 220"/>
                <a:gd name="T19" fmla="*/ 32 h 354"/>
                <a:gd name="T20" fmla="*/ 53 w 220"/>
                <a:gd name="T21" fmla="*/ 3 h 354"/>
                <a:gd name="T22" fmla="*/ 53 w 220"/>
                <a:gd name="T23"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354">
                  <a:moveTo>
                    <a:pt x="53" y="0"/>
                  </a:moveTo>
                  <a:lnTo>
                    <a:pt x="108" y="0"/>
                  </a:lnTo>
                  <a:lnTo>
                    <a:pt x="220" y="283"/>
                  </a:lnTo>
                  <a:lnTo>
                    <a:pt x="60" y="354"/>
                  </a:lnTo>
                  <a:lnTo>
                    <a:pt x="0" y="205"/>
                  </a:lnTo>
                  <a:lnTo>
                    <a:pt x="0" y="126"/>
                  </a:lnTo>
                  <a:lnTo>
                    <a:pt x="24" y="108"/>
                  </a:lnTo>
                  <a:lnTo>
                    <a:pt x="39" y="87"/>
                  </a:lnTo>
                  <a:lnTo>
                    <a:pt x="47" y="61"/>
                  </a:lnTo>
                  <a:lnTo>
                    <a:pt x="53" y="32"/>
                  </a:lnTo>
                  <a:lnTo>
                    <a:pt x="53" y="3"/>
                  </a:lnTo>
                  <a:lnTo>
                    <a:pt x="5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6" name="Rectangle 915"/>
            <p:cNvSpPr>
              <a:spLocks noChangeArrowheads="1"/>
            </p:cNvSpPr>
            <p:nvPr/>
          </p:nvSpPr>
          <p:spPr bwMode="auto">
            <a:xfrm>
              <a:off x="20758717" y="2576513"/>
              <a:ext cx="361950" cy="508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7" name="Freeform 916"/>
            <p:cNvSpPr/>
            <p:nvPr/>
          </p:nvSpPr>
          <p:spPr bwMode="auto">
            <a:xfrm>
              <a:off x="17566254" y="1638300"/>
              <a:ext cx="544513" cy="481013"/>
            </a:xfrm>
            <a:custGeom>
              <a:avLst/>
              <a:gdLst>
                <a:gd name="T0" fmla="*/ 118 w 343"/>
                <a:gd name="T1" fmla="*/ 0 h 303"/>
                <a:gd name="T2" fmla="*/ 149 w 343"/>
                <a:gd name="T3" fmla="*/ 10 h 303"/>
                <a:gd name="T4" fmla="*/ 162 w 343"/>
                <a:gd name="T5" fmla="*/ 13 h 303"/>
                <a:gd name="T6" fmla="*/ 170 w 343"/>
                <a:gd name="T7" fmla="*/ 18 h 303"/>
                <a:gd name="T8" fmla="*/ 173 w 343"/>
                <a:gd name="T9" fmla="*/ 18 h 303"/>
                <a:gd name="T10" fmla="*/ 183 w 343"/>
                <a:gd name="T11" fmla="*/ 13 h 303"/>
                <a:gd name="T12" fmla="*/ 194 w 343"/>
                <a:gd name="T13" fmla="*/ 10 h 303"/>
                <a:gd name="T14" fmla="*/ 225 w 343"/>
                <a:gd name="T15" fmla="*/ 0 h 303"/>
                <a:gd name="T16" fmla="*/ 277 w 343"/>
                <a:gd name="T17" fmla="*/ 8 h 303"/>
                <a:gd name="T18" fmla="*/ 309 w 343"/>
                <a:gd name="T19" fmla="*/ 28 h 303"/>
                <a:gd name="T20" fmla="*/ 340 w 343"/>
                <a:gd name="T21" fmla="*/ 91 h 303"/>
                <a:gd name="T22" fmla="*/ 343 w 343"/>
                <a:gd name="T23" fmla="*/ 112 h 303"/>
                <a:gd name="T24" fmla="*/ 340 w 343"/>
                <a:gd name="T25" fmla="*/ 141 h 303"/>
                <a:gd name="T26" fmla="*/ 327 w 343"/>
                <a:gd name="T27" fmla="*/ 199 h 303"/>
                <a:gd name="T28" fmla="*/ 290 w 343"/>
                <a:gd name="T29" fmla="*/ 267 h 303"/>
                <a:gd name="T30" fmla="*/ 283 w 343"/>
                <a:gd name="T31" fmla="*/ 277 h 303"/>
                <a:gd name="T32" fmla="*/ 267 w 343"/>
                <a:gd name="T33" fmla="*/ 293 h 303"/>
                <a:gd name="T34" fmla="*/ 251 w 343"/>
                <a:gd name="T35" fmla="*/ 301 h 303"/>
                <a:gd name="T36" fmla="*/ 233 w 343"/>
                <a:gd name="T37" fmla="*/ 303 h 303"/>
                <a:gd name="T38" fmla="*/ 222 w 343"/>
                <a:gd name="T39" fmla="*/ 301 h 303"/>
                <a:gd name="T40" fmla="*/ 194 w 343"/>
                <a:gd name="T41" fmla="*/ 290 h 303"/>
                <a:gd name="T42" fmla="*/ 173 w 343"/>
                <a:gd name="T43" fmla="*/ 288 h 303"/>
                <a:gd name="T44" fmla="*/ 170 w 343"/>
                <a:gd name="T45" fmla="*/ 288 h 303"/>
                <a:gd name="T46" fmla="*/ 159 w 343"/>
                <a:gd name="T47" fmla="*/ 290 h 303"/>
                <a:gd name="T48" fmla="*/ 149 w 343"/>
                <a:gd name="T49" fmla="*/ 290 h 303"/>
                <a:gd name="T50" fmla="*/ 120 w 343"/>
                <a:gd name="T51" fmla="*/ 301 h 303"/>
                <a:gd name="T52" fmla="*/ 110 w 343"/>
                <a:gd name="T53" fmla="*/ 303 h 303"/>
                <a:gd name="T54" fmla="*/ 91 w 343"/>
                <a:gd name="T55" fmla="*/ 301 h 303"/>
                <a:gd name="T56" fmla="*/ 76 w 343"/>
                <a:gd name="T57" fmla="*/ 293 h 303"/>
                <a:gd name="T58" fmla="*/ 60 w 343"/>
                <a:gd name="T59" fmla="*/ 277 h 303"/>
                <a:gd name="T60" fmla="*/ 52 w 343"/>
                <a:gd name="T61" fmla="*/ 267 h 303"/>
                <a:gd name="T62" fmla="*/ 15 w 343"/>
                <a:gd name="T63" fmla="*/ 199 h 303"/>
                <a:gd name="T64" fmla="*/ 0 w 343"/>
                <a:gd name="T65" fmla="*/ 131 h 303"/>
                <a:gd name="T66" fmla="*/ 0 w 343"/>
                <a:gd name="T67" fmla="*/ 110 h 303"/>
                <a:gd name="T68" fmla="*/ 13 w 343"/>
                <a:gd name="T69" fmla="*/ 57 h 303"/>
                <a:gd name="T70" fmla="*/ 42 w 343"/>
                <a:gd name="T71" fmla="*/ 21 h 303"/>
                <a:gd name="T72" fmla="*/ 91 w 343"/>
                <a:gd name="T7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3" h="303">
                  <a:moveTo>
                    <a:pt x="91" y="0"/>
                  </a:moveTo>
                  <a:lnTo>
                    <a:pt x="118" y="0"/>
                  </a:lnTo>
                  <a:lnTo>
                    <a:pt x="144" y="8"/>
                  </a:lnTo>
                  <a:lnTo>
                    <a:pt x="149" y="10"/>
                  </a:lnTo>
                  <a:lnTo>
                    <a:pt x="154" y="13"/>
                  </a:lnTo>
                  <a:lnTo>
                    <a:pt x="162" y="13"/>
                  </a:lnTo>
                  <a:lnTo>
                    <a:pt x="167" y="15"/>
                  </a:lnTo>
                  <a:lnTo>
                    <a:pt x="170" y="18"/>
                  </a:lnTo>
                  <a:lnTo>
                    <a:pt x="173" y="18"/>
                  </a:lnTo>
                  <a:lnTo>
                    <a:pt x="173" y="18"/>
                  </a:lnTo>
                  <a:lnTo>
                    <a:pt x="178" y="15"/>
                  </a:lnTo>
                  <a:lnTo>
                    <a:pt x="183" y="13"/>
                  </a:lnTo>
                  <a:lnTo>
                    <a:pt x="188" y="13"/>
                  </a:lnTo>
                  <a:lnTo>
                    <a:pt x="194" y="10"/>
                  </a:lnTo>
                  <a:lnTo>
                    <a:pt x="199" y="8"/>
                  </a:lnTo>
                  <a:lnTo>
                    <a:pt x="225" y="0"/>
                  </a:lnTo>
                  <a:lnTo>
                    <a:pt x="251" y="0"/>
                  </a:lnTo>
                  <a:lnTo>
                    <a:pt x="277" y="8"/>
                  </a:lnTo>
                  <a:lnTo>
                    <a:pt x="301" y="21"/>
                  </a:lnTo>
                  <a:lnTo>
                    <a:pt x="309" y="28"/>
                  </a:lnTo>
                  <a:lnTo>
                    <a:pt x="330" y="57"/>
                  </a:lnTo>
                  <a:lnTo>
                    <a:pt x="340" y="91"/>
                  </a:lnTo>
                  <a:lnTo>
                    <a:pt x="343" y="110"/>
                  </a:lnTo>
                  <a:lnTo>
                    <a:pt x="343" y="112"/>
                  </a:lnTo>
                  <a:lnTo>
                    <a:pt x="343" y="131"/>
                  </a:lnTo>
                  <a:lnTo>
                    <a:pt x="340" y="141"/>
                  </a:lnTo>
                  <a:lnTo>
                    <a:pt x="338" y="170"/>
                  </a:lnTo>
                  <a:lnTo>
                    <a:pt x="327" y="199"/>
                  </a:lnTo>
                  <a:lnTo>
                    <a:pt x="311" y="233"/>
                  </a:lnTo>
                  <a:lnTo>
                    <a:pt x="290" y="267"/>
                  </a:lnTo>
                  <a:lnTo>
                    <a:pt x="290" y="267"/>
                  </a:lnTo>
                  <a:lnTo>
                    <a:pt x="283" y="277"/>
                  </a:lnTo>
                  <a:lnTo>
                    <a:pt x="275" y="285"/>
                  </a:lnTo>
                  <a:lnTo>
                    <a:pt x="267" y="293"/>
                  </a:lnTo>
                  <a:lnTo>
                    <a:pt x="262" y="296"/>
                  </a:lnTo>
                  <a:lnTo>
                    <a:pt x="251" y="301"/>
                  </a:lnTo>
                  <a:lnTo>
                    <a:pt x="243" y="303"/>
                  </a:lnTo>
                  <a:lnTo>
                    <a:pt x="233" y="303"/>
                  </a:lnTo>
                  <a:lnTo>
                    <a:pt x="225" y="301"/>
                  </a:lnTo>
                  <a:lnTo>
                    <a:pt x="222" y="301"/>
                  </a:lnTo>
                  <a:lnTo>
                    <a:pt x="204" y="296"/>
                  </a:lnTo>
                  <a:lnTo>
                    <a:pt x="194" y="290"/>
                  </a:lnTo>
                  <a:lnTo>
                    <a:pt x="183" y="288"/>
                  </a:lnTo>
                  <a:lnTo>
                    <a:pt x="173" y="288"/>
                  </a:lnTo>
                  <a:lnTo>
                    <a:pt x="173" y="288"/>
                  </a:lnTo>
                  <a:lnTo>
                    <a:pt x="170" y="288"/>
                  </a:lnTo>
                  <a:lnTo>
                    <a:pt x="165" y="288"/>
                  </a:lnTo>
                  <a:lnTo>
                    <a:pt x="159" y="290"/>
                  </a:lnTo>
                  <a:lnTo>
                    <a:pt x="154" y="290"/>
                  </a:lnTo>
                  <a:lnTo>
                    <a:pt x="149" y="290"/>
                  </a:lnTo>
                  <a:lnTo>
                    <a:pt x="139" y="296"/>
                  </a:lnTo>
                  <a:lnTo>
                    <a:pt x="120" y="301"/>
                  </a:lnTo>
                  <a:lnTo>
                    <a:pt x="120" y="301"/>
                  </a:lnTo>
                  <a:lnTo>
                    <a:pt x="110" y="303"/>
                  </a:lnTo>
                  <a:lnTo>
                    <a:pt x="99" y="303"/>
                  </a:lnTo>
                  <a:lnTo>
                    <a:pt x="91" y="301"/>
                  </a:lnTo>
                  <a:lnTo>
                    <a:pt x="81" y="296"/>
                  </a:lnTo>
                  <a:lnTo>
                    <a:pt x="76" y="293"/>
                  </a:lnTo>
                  <a:lnTo>
                    <a:pt x="68" y="285"/>
                  </a:lnTo>
                  <a:lnTo>
                    <a:pt x="60" y="277"/>
                  </a:lnTo>
                  <a:lnTo>
                    <a:pt x="52" y="267"/>
                  </a:lnTo>
                  <a:lnTo>
                    <a:pt x="52" y="267"/>
                  </a:lnTo>
                  <a:lnTo>
                    <a:pt x="31" y="233"/>
                  </a:lnTo>
                  <a:lnTo>
                    <a:pt x="15" y="199"/>
                  </a:lnTo>
                  <a:lnTo>
                    <a:pt x="2" y="141"/>
                  </a:lnTo>
                  <a:lnTo>
                    <a:pt x="0" y="131"/>
                  </a:lnTo>
                  <a:lnTo>
                    <a:pt x="0" y="112"/>
                  </a:lnTo>
                  <a:lnTo>
                    <a:pt x="0" y="110"/>
                  </a:lnTo>
                  <a:lnTo>
                    <a:pt x="2" y="91"/>
                  </a:lnTo>
                  <a:lnTo>
                    <a:pt x="13" y="57"/>
                  </a:lnTo>
                  <a:lnTo>
                    <a:pt x="36" y="28"/>
                  </a:lnTo>
                  <a:lnTo>
                    <a:pt x="42" y="21"/>
                  </a:lnTo>
                  <a:lnTo>
                    <a:pt x="65" y="8"/>
                  </a:lnTo>
                  <a:lnTo>
                    <a:pt x="9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8" name="Freeform 917"/>
            <p:cNvSpPr/>
            <p:nvPr/>
          </p:nvSpPr>
          <p:spPr bwMode="auto">
            <a:xfrm>
              <a:off x="17710717" y="1484313"/>
              <a:ext cx="130175" cy="149225"/>
            </a:xfrm>
            <a:custGeom>
              <a:avLst/>
              <a:gdLst>
                <a:gd name="T0" fmla="*/ 0 w 82"/>
                <a:gd name="T1" fmla="*/ 0 h 94"/>
                <a:gd name="T2" fmla="*/ 3 w 82"/>
                <a:gd name="T3" fmla="*/ 0 h 94"/>
                <a:gd name="T4" fmla="*/ 6 w 82"/>
                <a:gd name="T5" fmla="*/ 0 h 94"/>
                <a:gd name="T6" fmla="*/ 37 w 82"/>
                <a:gd name="T7" fmla="*/ 13 h 94"/>
                <a:gd name="T8" fmla="*/ 63 w 82"/>
                <a:gd name="T9" fmla="*/ 36 h 94"/>
                <a:gd name="T10" fmla="*/ 76 w 82"/>
                <a:gd name="T11" fmla="*/ 63 h 94"/>
                <a:gd name="T12" fmla="*/ 82 w 82"/>
                <a:gd name="T13" fmla="*/ 91 h 94"/>
                <a:gd name="T14" fmla="*/ 79 w 82"/>
                <a:gd name="T15" fmla="*/ 91 h 94"/>
                <a:gd name="T16" fmla="*/ 79 w 82"/>
                <a:gd name="T17" fmla="*/ 94 h 94"/>
                <a:gd name="T18" fmla="*/ 68 w 82"/>
                <a:gd name="T19" fmla="*/ 91 h 94"/>
                <a:gd name="T20" fmla="*/ 58 w 82"/>
                <a:gd name="T21" fmla="*/ 91 h 94"/>
                <a:gd name="T22" fmla="*/ 45 w 82"/>
                <a:gd name="T23" fmla="*/ 86 h 94"/>
                <a:gd name="T24" fmla="*/ 34 w 82"/>
                <a:gd name="T25" fmla="*/ 78 h 94"/>
                <a:gd name="T26" fmla="*/ 24 w 82"/>
                <a:gd name="T27" fmla="*/ 68 h 94"/>
                <a:gd name="T28" fmla="*/ 8 w 82"/>
                <a:gd name="T29" fmla="*/ 47 h 94"/>
                <a:gd name="T30" fmla="*/ 0 w 82"/>
                <a:gd name="T31" fmla="*/ 23 h 94"/>
                <a:gd name="T32" fmla="*/ 0 w 82"/>
                <a:gd name="T33" fmla="*/ 13 h 94"/>
                <a:gd name="T34" fmla="*/ 0 w 82"/>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94">
                  <a:moveTo>
                    <a:pt x="0" y="0"/>
                  </a:moveTo>
                  <a:lnTo>
                    <a:pt x="3" y="0"/>
                  </a:lnTo>
                  <a:lnTo>
                    <a:pt x="6" y="0"/>
                  </a:lnTo>
                  <a:lnTo>
                    <a:pt x="37" y="13"/>
                  </a:lnTo>
                  <a:lnTo>
                    <a:pt x="63" y="36"/>
                  </a:lnTo>
                  <a:lnTo>
                    <a:pt x="76" y="63"/>
                  </a:lnTo>
                  <a:lnTo>
                    <a:pt x="82" y="91"/>
                  </a:lnTo>
                  <a:lnTo>
                    <a:pt x="79" y="91"/>
                  </a:lnTo>
                  <a:lnTo>
                    <a:pt x="79" y="94"/>
                  </a:lnTo>
                  <a:lnTo>
                    <a:pt x="68" y="91"/>
                  </a:lnTo>
                  <a:lnTo>
                    <a:pt x="58" y="91"/>
                  </a:lnTo>
                  <a:lnTo>
                    <a:pt x="45" y="86"/>
                  </a:lnTo>
                  <a:lnTo>
                    <a:pt x="34" y="78"/>
                  </a:lnTo>
                  <a:lnTo>
                    <a:pt x="24" y="68"/>
                  </a:lnTo>
                  <a:lnTo>
                    <a:pt x="8" y="47"/>
                  </a:lnTo>
                  <a:lnTo>
                    <a:pt x="0" y="23"/>
                  </a:lnTo>
                  <a:lnTo>
                    <a:pt x="0" y="13"/>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09" name="Freeform 918"/>
            <p:cNvSpPr>
              <a:spLocks noEditPoints="1"/>
            </p:cNvSpPr>
            <p:nvPr/>
          </p:nvSpPr>
          <p:spPr bwMode="auto">
            <a:xfrm>
              <a:off x="21057167" y="2016125"/>
              <a:ext cx="520700" cy="519113"/>
            </a:xfrm>
            <a:custGeom>
              <a:avLst/>
              <a:gdLst>
                <a:gd name="T0" fmla="*/ 246 w 328"/>
                <a:gd name="T1" fmla="*/ 81 h 327"/>
                <a:gd name="T2" fmla="*/ 163 w 328"/>
                <a:gd name="T3" fmla="*/ 118 h 327"/>
                <a:gd name="T4" fmla="*/ 131 w 328"/>
                <a:gd name="T5" fmla="*/ 131 h 327"/>
                <a:gd name="T6" fmla="*/ 79 w 328"/>
                <a:gd name="T7" fmla="*/ 249 h 327"/>
                <a:gd name="T8" fmla="*/ 163 w 328"/>
                <a:gd name="T9" fmla="*/ 212 h 327"/>
                <a:gd name="T10" fmla="*/ 197 w 328"/>
                <a:gd name="T11" fmla="*/ 196 h 327"/>
                <a:gd name="T12" fmla="*/ 246 w 328"/>
                <a:gd name="T13" fmla="*/ 81 h 327"/>
                <a:gd name="T14" fmla="*/ 163 w 328"/>
                <a:gd name="T15" fmla="*/ 0 h 327"/>
                <a:gd name="T16" fmla="*/ 163 w 328"/>
                <a:gd name="T17" fmla="*/ 0 h 327"/>
                <a:gd name="T18" fmla="*/ 207 w 328"/>
                <a:gd name="T19" fmla="*/ 8 h 327"/>
                <a:gd name="T20" fmla="*/ 246 w 328"/>
                <a:gd name="T21" fmla="*/ 24 h 327"/>
                <a:gd name="T22" fmla="*/ 278 w 328"/>
                <a:gd name="T23" fmla="*/ 50 h 327"/>
                <a:gd name="T24" fmla="*/ 304 w 328"/>
                <a:gd name="T25" fmla="*/ 81 h 327"/>
                <a:gd name="T26" fmla="*/ 320 w 328"/>
                <a:gd name="T27" fmla="*/ 120 h 327"/>
                <a:gd name="T28" fmla="*/ 328 w 328"/>
                <a:gd name="T29" fmla="*/ 165 h 327"/>
                <a:gd name="T30" fmla="*/ 320 w 328"/>
                <a:gd name="T31" fmla="*/ 207 h 327"/>
                <a:gd name="T32" fmla="*/ 304 w 328"/>
                <a:gd name="T33" fmla="*/ 246 h 327"/>
                <a:gd name="T34" fmla="*/ 278 w 328"/>
                <a:gd name="T35" fmla="*/ 280 h 327"/>
                <a:gd name="T36" fmla="*/ 246 w 328"/>
                <a:gd name="T37" fmla="*/ 306 h 327"/>
                <a:gd name="T38" fmla="*/ 207 w 328"/>
                <a:gd name="T39" fmla="*/ 322 h 327"/>
                <a:gd name="T40" fmla="*/ 163 w 328"/>
                <a:gd name="T41" fmla="*/ 327 h 327"/>
                <a:gd name="T42" fmla="*/ 163 w 328"/>
                <a:gd name="T43" fmla="*/ 327 h 327"/>
                <a:gd name="T44" fmla="*/ 121 w 328"/>
                <a:gd name="T45" fmla="*/ 322 h 327"/>
                <a:gd name="T46" fmla="*/ 81 w 328"/>
                <a:gd name="T47" fmla="*/ 306 h 327"/>
                <a:gd name="T48" fmla="*/ 47 w 328"/>
                <a:gd name="T49" fmla="*/ 280 h 327"/>
                <a:gd name="T50" fmla="*/ 21 w 328"/>
                <a:gd name="T51" fmla="*/ 246 h 327"/>
                <a:gd name="T52" fmla="*/ 6 w 328"/>
                <a:gd name="T53" fmla="*/ 207 h 327"/>
                <a:gd name="T54" fmla="*/ 0 w 328"/>
                <a:gd name="T55" fmla="*/ 165 h 327"/>
                <a:gd name="T56" fmla="*/ 6 w 328"/>
                <a:gd name="T57" fmla="*/ 120 h 327"/>
                <a:gd name="T58" fmla="*/ 21 w 328"/>
                <a:gd name="T59" fmla="*/ 81 h 327"/>
                <a:gd name="T60" fmla="*/ 47 w 328"/>
                <a:gd name="T61" fmla="*/ 50 h 327"/>
                <a:gd name="T62" fmla="*/ 81 w 328"/>
                <a:gd name="T63" fmla="*/ 24 h 327"/>
                <a:gd name="T64" fmla="*/ 121 w 328"/>
                <a:gd name="T65" fmla="*/ 8 h 327"/>
                <a:gd name="T66" fmla="*/ 163 w 328"/>
                <a:gd name="T6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8" h="327">
                  <a:moveTo>
                    <a:pt x="246" y="81"/>
                  </a:moveTo>
                  <a:lnTo>
                    <a:pt x="163" y="118"/>
                  </a:lnTo>
                  <a:lnTo>
                    <a:pt x="131" y="131"/>
                  </a:lnTo>
                  <a:lnTo>
                    <a:pt x="79" y="249"/>
                  </a:lnTo>
                  <a:lnTo>
                    <a:pt x="163" y="212"/>
                  </a:lnTo>
                  <a:lnTo>
                    <a:pt x="197" y="196"/>
                  </a:lnTo>
                  <a:lnTo>
                    <a:pt x="246" y="81"/>
                  </a:lnTo>
                  <a:close/>
                  <a:moveTo>
                    <a:pt x="163" y="0"/>
                  </a:moveTo>
                  <a:lnTo>
                    <a:pt x="163" y="0"/>
                  </a:lnTo>
                  <a:lnTo>
                    <a:pt x="207" y="8"/>
                  </a:lnTo>
                  <a:lnTo>
                    <a:pt x="246" y="24"/>
                  </a:lnTo>
                  <a:lnTo>
                    <a:pt x="278" y="50"/>
                  </a:lnTo>
                  <a:lnTo>
                    <a:pt x="304" y="81"/>
                  </a:lnTo>
                  <a:lnTo>
                    <a:pt x="320" y="120"/>
                  </a:lnTo>
                  <a:lnTo>
                    <a:pt x="328" y="165"/>
                  </a:lnTo>
                  <a:lnTo>
                    <a:pt x="320" y="207"/>
                  </a:lnTo>
                  <a:lnTo>
                    <a:pt x="304" y="246"/>
                  </a:lnTo>
                  <a:lnTo>
                    <a:pt x="278" y="280"/>
                  </a:lnTo>
                  <a:lnTo>
                    <a:pt x="246" y="306"/>
                  </a:lnTo>
                  <a:lnTo>
                    <a:pt x="207" y="322"/>
                  </a:lnTo>
                  <a:lnTo>
                    <a:pt x="163" y="327"/>
                  </a:lnTo>
                  <a:lnTo>
                    <a:pt x="163" y="327"/>
                  </a:lnTo>
                  <a:lnTo>
                    <a:pt x="121" y="322"/>
                  </a:lnTo>
                  <a:lnTo>
                    <a:pt x="81" y="306"/>
                  </a:lnTo>
                  <a:lnTo>
                    <a:pt x="47" y="280"/>
                  </a:lnTo>
                  <a:lnTo>
                    <a:pt x="21" y="246"/>
                  </a:lnTo>
                  <a:lnTo>
                    <a:pt x="6" y="207"/>
                  </a:lnTo>
                  <a:lnTo>
                    <a:pt x="0" y="165"/>
                  </a:lnTo>
                  <a:lnTo>
                    <a:pt x="6" y="120"/>
                  </a:lnTo>
                  <a:lnTo>
                    <a:pt x="21" y="81"/>
                  </a:lnTo>
                  <a:lnTo>
                    <a:pt x="47" y="50"/>
                  </a:lnTo>
                  <a:lnTo>
                    <a:pt x="81" y="24"/>
                  </a:lnTo>
                  <a:lnTo>
                    <a:pt x="121" y="8"/>
                  </a:lnTo>
                  <a:lnTo>
                    <a:pt x="16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0" name="Freeform 919"/>
            <p:cNvSpPr/>
            <p:nvPr/>
          </p:nvSpPr>
          <p:spPr bwMode="auto">
            <a:xfrm>
              <a:off x="21285767" y="2244725"/>
              <a:ext cx="58738" cy="58738"/>
            </a:xfrm>
            <a:custGeom>
              <a:avLst/>
              <a:gdLst>
                <a:gd name="T0" fmla="*/ 19 w 37"/>
                <a:gd name="T1" fmla="*/ 0 h 37"/>
                <a:gd name="T2" fmla="*/ 26 w 37"/>
                <a:gd name="T3" fmla="*/ 3 h 37"/>
                <a:gd name="T4" fmla="*/ 32 w 37"/>
                <a:gd name="T5" fmla="*/ 5 h 37"/>
                <a:gd name="T6" fmla="*/ 37 w 37"/>
                <a:gd name="T7" fmla="*/ 10 h 37"/>
                <a:gd name="T8" fmla="*/ 37 w 37"/>
                <a:gd name="T9" fmla="*/ 18 h 37"/>
                <a:gd name="T10" fmla="*/ 37 w 37"/>
                <a:gd name="T11" fmla="*/ 26 h 37"/>
                <a:gd name="T12" fmla="*/ 32 w 37"/>
                <a:gd name="T13" fmla="*/ 31 h 37"/>
                <a:gd name="T14" fmla="*/ 26 w 37"/>
                <a:gd name="T15" fmla="*/ 37 h 37"/>
                <a:gd name="T16" fmla="*/ 19 w 37"/>
                <a:gd name="T17" fmla="*/ 37 h 37"/>
                <a:gd name="T18" fmla="*/ 11 w 37"/>
                <a:gd name="T19" fmla="*/ 37 h 37"/>
                <a:gd name="T20" fmla="*/ 6 w 37"/>
                <a:gd name="T21" fmla="*/ 31 h 37"/>
                <a:gd name="T22" fmla="*/ 3 w 37"/>
                <a:gd name="T23" fmla="*/ 26 h 37"/>
                <a:gd name="T24" fmla="*/ 0 w 37"/>
                <a:gd name="T25" fmla="*/ 18 h 37"/>
                <a:gd name="T26" fmla="*/ 3 w 37"/>
                <a:gd name="T27" fmla="*/ 10 h 37"/>
                <a:gd name="T28" fmla="*/ 6 w 37"/>
                <a:gd name="T29" fmla="*/ 5 h 37"/>
                <a:gd name="T30" fmla="*/ 11 w 37"/>
                <a:gd name="T31" fmla="*/ 3 h 37"/>
                <a:gd name="T32" fmla="*/ 19 w 37"/>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7">
                  <a:moveTo>
                    <a:pt x="19" y="0"/>
                  </a:moveTo>
                  <a:lnTo>
                    <a:pt x="26" y="3"/>
                  </a:lnTo>
                  <a:lnTo>
                    <a:pt x="32" y="5"/>
                  </a:lnTo>
                  <a:lnTo>
                    <a:pt x="37" y="10"/>
                  </a:lnTo>
                  <a:lnTo>
                    <a:pt x="37" y="18"/>
                  </a:lnTo>
                  <a:lnTo>
                    <a:pt x="37" y="26"/>
                  </a:lnTo>
                  <a:lnTo>
                    <a:pt x="32" y="31"/>
                  </a:lnTo>
                  <a:lnTo>
                    <a:pt x="26" y="37"/>
                  </a:lnTo>
                  <a:lnTo>
                    <a:pt x="19" y="37"/>
                  </a:lnTo>
                  <a:lnTo>
                    <a:pt x="11" y="37"/>
                  </a:lnTo>
                  <a:lnTo>
                    <a:pt x="6" y="31"/>
                  </a:lnTo>
                  <a:lnTo>
                    <a:pt x="3" y="26"/>
                  </a:lnTo>
                  <a:lnTo>
                    <a:pt x="0" y="18"/>
                  </a:lnTo>
                  <a:lnTo>
                    <a:pt x="3" y="10"/>
                  </a:lnTo>
                  <a:lnTo>
                    <a:pt x="6" y="5"/>
                  </a:lnTo>
                  <a:lnTo>
                    <a:pt x="11" y="3"/>
                  </a:lnTo>
                  <a:lnTo>
                    <a:pt x="1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1" name="Freeform 920"/>
            <p:cNvSpPr>
              <a:spLocks noEditPoints="1"/>
            </p:cNvSpPr>
            <p:nvPr/>
          </p:nvSpPr>
          <p:spPr bwMode="auto">
            <a:xfrm>
              <a:off x="22163654" y="5773738"/>
              <a:ext cx="498475" cy="249238"/>
            </a:xfrm>
            <a:custGeom>
              <a:avLst/>
              <a:gdLst>
                <a:gd name="T0" fmla="*/ 264 w 314"/>
                <a:gd name="T1" fmla="*/ 26 h 157"/>
                <a:gd name="T2" fmla="*/ 264 w 314"/>
                <a:gd name="T3" fmla="*/ 26 h 157"/>
                <a:gd name="T4" fmla="*/ 259 w 314"/>
                <a:gd name="T5" fmla="*/ 58 h 157"/>
                <a:gd name="T6" fmla="*/ 249 w 314"/>
                <a:gd name="T7" fmla="*/ 86 h 157"/>
                <a:gd name="T8" fmla="*/ 259 w 314"/>
                <a:gd name="T9" fmla="*/ 89 h 157"/>
                <a:gd name="T10" fmla="*/ 269 w 314"/>
                <a:gd name="T11" fmla="*/ 86 h 157"/>
                <a:gd name="T12" fmla="*/ 277 w 314"/>
                <a:gd name="T13" fmla="*/ 81 h 157"/>
                <a:gd name="T14" fmla="*/ 285 w 314"/>
                <a:gd name="T15" fmla="*/ 76 h 157"/>
                <a:gd name="T16" fmla="*/ 290 w 314"/>
                <a:gd name="T17" fmla="*/ 66 h 157"/>
                <a:gd name="T18" fmla="*/ 290 w 314"/>
                <a:gd name="T19" fmla="*/ 58 h 157"/>
                <a:gd name="T20" fmla="*/ 290 w 314"/>
                <a:gd name="T21" fmla="*/ 47 h 157"/>
                <a:gd name="T22" fmla="*/ 285 w 314"/>
                <a:gd name="T23" fmla="*/ 39 h 157"/>
                <a:gd name="T24" fmla="*/ 277 w 314"/>
                <a:gd name="T25" fmla="*/ 31 h 157"/>
                <a:gd name="T26" fmla="*/ 269 w 314"/>
                <a:gd name="T27" fmla="*/ 26 h 157"/>
                <a:gd name="T28" fmla="*/ 264 w 314"/>
                <a:gd name="T29" fmla="*/ 26 h 157"/>
                <a:gd name="T30" fmla="*/ 2 w 314"/>
                <a:gd name="T31" fmla="*/ 0 h 157"/>
                <a:gd name="T32" fmla="*/ 262 w 314"/>
                <a:gd name="T33" fmla="*/ 0 h 157"/>
                <a:gd name="T34" fmla="*/ 262 w 314"/>
                <a:gd name="T35" fmla="*/ 0 h 157"/>
                <a:gd name="T36" fmla="*/ 269 w 314"/>
                <a:gd name="T37" fmla="*/ 3 h 157"/>
                <a:gd name="T38" fmla="*/ 293 w 314"/>
                <a:gd name="T39" fmla="*/ 13 h 157"/>
                <a:gd name="T40" fmla="*/ 309 w 314"/>
                <a:gd name="T41" fmla="*/ 31 h 157"/>
                <a:gd name="T42" fmla="*/ 314 w 314"/>
                <a:gd name="T43" fmla="*/ 58 h 157"/>
                <a:gd name="T44" fmla="*/ 309 w 314"/>
                <a:gd name="T45" fmla="*/ 81 h 157"/>
                <a:gd name="T46" fmla="*/ 293 w 314"/>
                <a:gd name="T47" fmla="*/ 102 h 157"/>
                <a:gd name="T48" fmla="*/ 269 w 314"/>
                <a:gd name="T49" fmla="*/ 113 h 157"/>
                <a:gd name="T50" fmla="*/ 259 w 314"/>
                <a:gd name="T51" fmla="*/ 113 h 157"/>
                <a:gd name="T52" fmla="*/ 246 w 314"/>
                <a:gd name="T53" fmla="*/ 110 h 157"/>
                <a:gd name="T54" fmla="*/ 235 w 314"/>
                <a:gd name="T55" fmla="*/ 107 h 157"/>
                <a:gd name="T56" fmla="*/ 207 w 314"/>
                <a:gd name="T57" fmla="*/ 134 h 157"/>
                <a:gd name="T58" fmla="*/ 173 w 314"/>
                <a:gd name="T59" fmla="*/ 152 h 157"/>
                <a:gd name="T60" fmla="*/ 131 w 314"/>
                <a:gd name="T61" fmla="*/ 157 h 157"/>
                <a:gd name="T62" fmla="*/ 89 w 314"/>
                <a:gd name="T63" fmla="*/ 152 h 157"/>
                <a:gd name="T64" fmla="*/ 55 w 314"/>
                <a:gd name="T65" fmla="*/ 134 h 157"/>
                <a:gd name="T66" fmla="*/ 26 w 314"/>
                <a:gd name="T67" fmla="*/ 105 h 157"/>
                <a:gd name="T68" fmla="*/ 5 w 314"/>
                <a:gd name="T69" fmla="*/ 68 h 157"/>
                <a:gd name="T70" fmla="*/ 0 w 314"/>
                <a:gd name="T71" fmla="*/ 26 h 157"/>
                <a:gd name="T72" fmla="*/ 0 w 314"/>
                <a:gd name="T73" fmla="*/ 13 h 157"/>
                <a:gd name="T74" fmla="*/ 2 w 314"/>
                <a:gd name="T7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 h="157">
                  <a:moveTo>
                    <a:pt x="264" y="26"/>
                  </a:moveTo>
                  <a:lnTo>
                    <a:pt x="264" y="26"/>
                  </a:lnTo>
                  <a:lnTo>
                    <a:pt x="259" y="58"/>
                  </a:lnTo>
                  <a:lnTo>
                    <a:pt x="249" y="86"/>
                  </a:lnTo>
                  <a:lnTo>
                    <a:pt x="259" y="89"/>
                  </a:lnTo>
                  <a:lnTo>
                    <a:pt x="269" y="86"/>
                  </a:lnTo>
                  <a:lnTo>
                    <a:pt x="277" y="81"/>
                  </a:lnTo>
                  <a:lnTo>
                    <a:pt x="285" y="76"/>
                  </a:lnTo>
                  <a:lnTo>
                    <a:pt x="290" y="66"/>
                  </a:lnTo>
                  <a:lnTo>
                    <a:pt x="290" y="58"/>
                  </a:lnTo>
                  <a:lnTo>
                    <a:pt x="290" y="47"/>
                  </a:lnTo>
                  <a:lnTo>
                    <a:pt x="285" y="39"/>
                  </a:lnTo>
                  <a:lnTo>
                    <a:pt x="277" y="31"/>
                  </a:lnTo>
                  <a:lnTo>
                    <a:pt x="269" y="26"/>
                  </a:lnTo>
                  <a:lnTo>
                    <a:pt x="264" y="26"/>
                  </a:lnTo>
                  <a:close/>
                  <a:moveTo>
                    <a:pt x="2" y="0"/>
                  </a:moveTo>
                  <a:lnTo>
                    <a:pt x="262" y="0"/>
                  </a:lnTo>
                  <a:lnTo>
                    <a:pt x="262" y="0"/>
                  </a:lnTo>
                  <a:lnTo>
                    <a:pt x="269" y="3"/>
                  </a:lnTo>
                  <a:lnTo>
                    <a:pt x="293" y="13"/>
                  </a:lnTo>
                  <a:lnTo>
                    <a:pt x="309" y="31"/>
                  </a:lnTo>
                  <a:lnTo>
                    <a:pt x="314" y="58"/>
                  </a:lnTo>
                  <a:lnTo>
                    <a:pt x="309" y="81"/>
                  </a:lnTo>
                  <a:lnTo>
                    <a:pt x="293" y="102"/>
                  </a:lnTo>
                  <a:lnTo>
                    <a:pt x="269" y="113"/>
                  </a:lnTo>
                  <a:lnTo>
                    <a:pt x="259" y="113"/>
                  </a:lnTo>
                  <a:lnTo>
                    <a:pt x="246" y="110"/>
                  </a:lnTo>
                  <a:lnTo>
                    <a:pt x="235" y="107"/>
                  </a:lnTo>
                  <a:lnTo>
                    <a:pt x="207" y="134"/>
                  </a:lnTo>
                  <a:lnTo>
                    <a:pt x="173" y="152"/>
                  </a:lnTo>
                  <a:lnTo>
                    <a:pt x="131" y="157"/>
                  </a:lnTo>
                  <a:lnTo>
                    <a:pt x="89" y="152"/>
                  </a:lnTo>
                  <a:lnTo>
                    <a:pt x="55" y="134"/>
                  </a:lnTo>
                  <a:lnTo>
                    <a:pt x="26" y="105"/>
                  </a:lnTo>
                  <a:lnTo>
                    <a:pt x="5" y="68"/>
                  </a:lnTo>
                  <a:lnTo>
                    <a:pt x="0" y="26"/>
                  </a:lnTo>
                  <a:lnTo>
                    <a:pt x="0" y="13"/>
                  </a:lnTo>
                  <a:lnTo>
                    <a:pt x="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2" name="Rectangle 921"/>
            <p:cNvSpPr>
              <a:spLocks noChangeArrowheads="1"/>
            </p:cNvSpPr>
            <p:nvPr/>
          </p:nvSpPr>
          <p:spPr bwMode="auto">
            <a:xfrm>
              <a:off x="22163654" y="6048375"/>
              <a:ext cx="452438" cy="365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3" name="Freeform 922"/>
            <p:cNvSpPr/>
            <p:nvPr/>
          </p:nvSpPr>
          <p:spPr bwMode="auto">
            <a:xfrm>
              <a:off x="22279542" y="5661025"/>
              <a:ext cx="61913" cy="92075"/>
            </a:xfrm>
            <a:custGeom>
              <a:avLst/>
              <a:gdLst>
                <a:gd name="T0" fmla="*/ 3 w 39"/>
                <a:gd name="T1" fmla="*/ 0 h 58"/>
                <a:gd name="T2" fmla="*/ 34 w 39"/>
                <a:gd name="T3" fmla="*/ 0 h 58"/>
                <a:gd name="T4" fmla="*/ 37 w 39"/>
                <a:gd name="T5" fmla="*/ 6 h 58"/>
                <a:gd name="T6" fmla="*/ 39 w 39"/>
                <a:gd name="T7" fmla="*/ 13 h 58"/>
                <a:gd name="T8" fmla="*/ 39 w 39"/>
                <a:gd name="T9" fmla="*/ 32 h 58"/>
                <a:gd name="T10" fmla="*/ 32 w 39"/>
                <a:gd name="T11" fmla="*/ 48 h 58"/>
                <a:gd name="T12" fmla="*/ 16 w 39"/>
                <a:gd name="T13" fmla="*/ 58 h 58"/>
                <a:gd name="T14" fmla="*/ 11 w 39"/>
                <a:gd name="T15" fmla="*/ 58 h 58"/>
                <a:gd name="T16" fmla="*/ 5 w 39"/>
                <a:gd name="T17" fmla="*/ 55 h 58"/>
                <a:gd name="T18" fmla="*/ 3 w 39"/>
                <a:gd name="T19" fmla="*/ 53 h 58"/>
                <a:gd name="T20" fmla="*/ 0 w 39"/>
                <a:gd name="T21" fmla="*/ 48 h 58"/>
                <a:gd name="T22" fmla="*/ 0 w 39"/>
                <a:gd name="T23" fmla="*/ 45 h 58"/>
                <a:gd name="T24" fmla="*/ 3 w 39"/>
                <a:gd name="T25" fmla="*/ 40 h 58"/>
                <a:gd name="T26" fmla="*/ 5 w 39"/>
                <a:gd name="T27" fmla="*/ 34 h 58"/>
                <a:gd name="T28" fmla="*/ 11 w 39"/>
                <a:gd name="T29" fmla="*/ 32 h 58"/>
                <a:gd name="T30" fmla="*/ 13 w 39"/>
                <a:gd name="T31" fmla="*/ 29 h 58"/>
                <a:gd name="T32" fmla="*/ 13 w 39"/>
                <a:gd name="T33" fmla="*/ 24 h 58"/>
                <a:gd name="T34" fmla="*/ 13 w 39"/>
                <a:gd name="T35" fmla="*/ 19 h 58"/>
                <a:gd name="T36" fmla="*/ 11 w 39"/>
                <a:gd name="T37" fmla="*/ 13 h 58"/>
                <a:gd name="T38" fmla="*/ 5 w 39"/>
                <a:gd name="T39" fmla="*/ 6 h 58"/>
                <a:gd name="T40" fmla="*/ 3 w 39"/>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58">
                  <a:moveTo>
                    <a:pt x="3" y="0"/>
                  </a:moveTo>
                  <a:lnTo>
                    <a:pt x="34" y="0"/>
                  </a:lnTo>
                  <a:lnTo>
                    <a:pt x="37" y="6"/>
                  </a:lnTo>
                  <a:lnTo>
                    <a:pt x="39" y="13"/>
                  </a:lnTo>
                  <a:lnTo>
                    <a:pt x="39" y="32"/>
                  </a:lnTo>
                  <a:lnTo>
                    <a:pt x="32" y="48"/>
                  </a:lnTo>
                  <a:lnTo>
                    <a:pt x="16" y="58"/>
                  </a:lnTo>
                  <a:lnTo>
                    <a:pt x="11" y="58"/>
                  </a:lnTo>
                  <a:lnTo>
                    <a:pt x="5" y="55"/>
                  </a:lnTo>
                  <a:lnTo>
                    <a:pt x="3" y="53"/>
                  </a:lnTo>
                  <a:lnTo>
                    <a:pt x="0" y="48"/>
                  </a:lnTo>
                  <a:lnTo>
                    <a:pt x="0" y="45"/>
                  </a:lnTo>
                  <a:lnTo>
                    <a:pt x="3" y="40"/>
                  </a:lnTo>
                  <a:lnTo>
                    <a:pt x="5" y="34"/>
                  </a:lnTo>
                  <a:lnTo>
                    <a:pt x="11" y="32"/>
                  </a:lnTo>
                  <a:lnTo>
                    <a:pt x="13" y="29"/>
                  </a:lnTo>
                  <a:lnTo>
                    <a:pt x="13" y="24"/>
                  </a:lnTo>
                  <a:lnTo>
                    <a:pt x="13" y="19"/>
                  </a:lnTo>
                  <a:lnTo>
                    <a:pt x="11" y="13"/>
                  </a:lnTo>
                  <a:lnTo>
                    <a:pt x="5" y="6"/>
                  </a:lnTo>
                  <a:lnTo>
                    <a:pt x="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4" name="Freeform 923"/>
            <p:cNvSpPr/>
            <p:nvPr/>
          </p:nvSpPr>
          <p:spPr bwMode="auto">
            <a:xfrm>
              <a:off x="22400192" y="5661025"/>
              <a:ext cx="58738" cy="92075"/>
            </a:xfrm>
            <a:custGeom>
              <a:avLst/>
              <a:gdLst>
                <a:gd name="T0" fmla="*/ 3 w 37"/>
                <a:gd name="T1" fmla="*/ 0 h 58"/>
                <a:gd name="T2" fmla="*/ 31 w 37"/>
                <a:gd name="T3" fmla="*/ 0 h 58"/>
                <a:gd name="T4" fmla="*/ 34 w 37"/>
                <a:gd name="T5" fmla="*/ 6 h 58"/>
                <a:gd name="T6" fmla="*/ 37 w 37"/>
                <a:gd name="T7" fmla="*/ 13 h 58"/>
                <a:gd name="T8" fmla="*/ 37 w 37"/>
                <a:gd name="T9" fmla="*/ 32 h 58"/>
                <a:gd name="T10" fmla="*/ 31 w 37"/>
                <a:gd name="T11" fmla="*/ 48 h 58"/>
                <a:gd name="T12" fmla="*/ 16 w 37"/>
                <a:gd name="T13" fmla="*/ 58 h 58"/>
                <a:gd name="T14" fmla="*/ 11 w 37"/>
                <a:gd name="T15" fmla="*/ 58 h 58"/>
                <a:gd name="T16" fmla="*/ 5 w 37"/>
                <a:gd name="T17" fmla="*/ 55 h 58"/>
                <a:gd name="T18" fmla="*/ 3 w 37"/>
                <a:gd name="T19" fmla="*/ 53 h 58"/>
                <a:gd name="T20" fmla="*/ 0 w 37"/>
                <a:gd name="T21" fmla="*/ 48 h 58"/>
                <a:gd name="T22" fmla="*/ 0 w 37"/>
                <a:gd name="T23" fmla="*/ 45 h 58"/>
                <a:gd name="T24" fmla="*/ 0 w 37"/>
                <a:gd name="T25" fmla="*/ 40 h 58"/>
                <a:gd name="T26" fmla="*/ 3 w 37"/>
                <a:gd name="T27" fmla="*/ 34 h 58"/>
                <a:gd name="T28" fmla="*/ 8 w 37"/>
                <a:gd name="T29" fmla="*/ 32 h 58"/>
                <a:gd name="T30" fmla="*/ 11 w 37"/>
                <a:gd name="T31" fmla="*/ 29 h 58"/>
                <a:gd name="T32" fmla="*/ 11 w 37"/>
                <a:gd name="T33" fmla="*/ 24 h 58"/>
                <a:gd name="T34" fmla="*/ 11 w 37"/>
                <a:gd name="T35" fmla="*/ 19 h 58"/>
                <a:gd name="T36" fmla="*/ 8 w 37"/>
                <a:gd name="T37" fmla="*/ 13 h 58"/>
                <a:gd name="T38" fmla="*/ 5 w 37"/>
                <a:gd name="T39" fmla="*/ 6 h 58"/>
                <a:gd name="T40" fmla="*/ 3 w 37"/>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58">
                  <a:moveTo>
                    <a:pt x="3" y="0"/>
                  </a:moveTo>
                  <a:lnTo>
                    <a:pt x="31" y="0"/>
                  </a:lnTo>
                  <a:lnTo>
                    <a:pt x="34" y="6"/>
                  </a:lnTo>
                  <a:lnTo>
                    <a:pt x="37" y="13"/>
                  </a:lnTo>
                  <a:lnTo>
                    <a:pt x="37" y="32"/>
                  </a:lnTo>
                  <a:lnTo>
                    <a:pt x="31" y="48"/>
                  </a:lnTo>
                  <a:lnTo>
                    <a:pt x="16" y="58"/>
                  </a:lnTo>
                  <a:lnTo>
                    <a:pt x="11" y="58"/>
                  </a:lnTo>
                  <a:lnTo>
                    <a:pt x="5" y="55"/>
                  </a:lnTo>
                  <a:lnTo>
                    <a:pt x="3" y="53"/>
                  </a:lnTo>
                  <a:lnTo>
                    <a:pt x="0" y="48"/>
                  </a:lnTo>
                  <a:lnTo>
                    <a:pt x="0" y="45"/>
                  </a:lnTo>
                  <a:lnTo>
                    <a:pt x="0" y="40"/>
                  </a:lnTo>
                  <a:lnTo>
                    <a:pt x="3" y="34"/>
                  </a:lnTo>
                  <a:lnTo>
                    <a:pt x="8" y="32"/>
                  </a:lnTo>
                  <a:lnTo>
                    <a:pt x="11" y="29"/>
                  </a:lnTo>
                  <a:lnTo>
                    <a:pt x="11" y="24"/>
                  </a:lnTo>
                  <a:lnTo>
                    <a:pt x="11" y="19"/>
                  </a:lnTo>
                  <a:lnTo>
                    <a:pt x="8" y="13"/>
                  </a:lnTo>
                  <a:lnTo>
                    <a:pt x="5" y="6"/>
                  </a:lnTo>
                  <a:lnTo>
                    <a:pt x="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5" name="Freeform 924"/>
            <p:cNvSpPr/>
            <p:nvPr/>
          </p:nvSpPr>
          <p:spPr bwMode="auto">
            <a:xfrm>
              <a:off x="14332517" y="3662363"/>
              <a:ext cx="277813" cy="452438"/>
            </a:xfrm>
            <a:custGeom>
              <a:avLst/>
              <a:gdLst>
                <a:gd name="T0" fmla="*/ 89 w 175"/>
                <a:gd name="T1" fmla="*/ 0 h 285"/>
                <a:gd name="T2" fmla="*/ 175 w 175"/>
                <a:gd name="T3" fmla="*/ 0 h 285"/>
                <a:gd name="T4" fmla="*/ 175 w 175"/>
                <a:gd name="T5" fmla="*/ 165 h 285"/>
                <a:gd name="T6" fmla="*/ 128 w 175"/>
                <a:gd name="T7" fmla="*/ 285 h 285"/>
                <a:gd name="T8" fmla="*/ 0 w 175"/>
                <a:gd name="T9" fmla="*/ 228 h 285"/>
                <a:gd name="T10" fmla="*/ 89 w 175"/>
                <a:gd name="T11" fmla="*/ 0 h 285"/>
              </a:gdLst>
              <a:ahLst/>
              <a:cxnLst>
                <a:cxn ang="0">
                  <a:pos x="T0" y="T1"/>
                </a:cxn>
                <a:cxn ang="0">
                  <a:pos x="T2" y="T3"/>
                </a:cxn>
                <a:cxn ang="0">
                  <a:pos x="T4" y="T5"/>
                </a:cxn>
                <a:cxn ang="0">
                  <a:pos x="T6" y="T7"/>
                </a:cxn>
                <a:cxn ang="0">
                  <a:pos x="T8" y="T9"/>
                </a:cxn>
                <a:cxn ang="0">
                  <a:pos x="T10" y="T11"/>
                </a:cxn>
              </a:cxnLst>
              <a:rect l="0" t="0" r="r" b="b"/>
              <a:pathLst>
                <a:path w="175" h="285">
                  <a:moveTo>
                    <a:pt x="89" y="0"/>
                  </a:moveTo>
                  <a:lnTo>
                    <a:pt x="175" y="0"/>
                  </a:lnTo>
                  <a:lnTo>
                    <a:pt x="175" y="165"/>
                  </a:lnTo>
                  <a:lnTo>
                    <a:pt x="128" y="285"/>
                  </a:lnTo>
                  <a:lnTo>
                    <a:pt x="0" y="228"/>
                  </a:lnTo>
                  <a:lnTo>
                    <a:pt x="8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6" name="Freeform 925"/>
            <p:cNvSpPr/>
            <p:nvPr/>
          </p:nvSpPr>
          <p:spPr bwMode="auto">
            <a:xfrm>
              <a:off x="14626204" y="3662363"/>
              <a:ext cx="55563" cy="141288"/>
            </a:xfrm>
            <a:custGeom>
              <a:avLst/>
              <a:gdLst>
                <a:gd name="T0" fmla="*/ 0 w 35"/>
                <a:gd name="T1" fmla="*/ 0 h 89"/>
                <a:gd name="T2" fmla="*/ 35 w 35"/>
                <a:gd name="T3" fmla="*/ 0 h 89"/>
                <a:gd name="T4" fmla="*/ 35 w 35"/>
                <a:gd name="T5" fmla="*/ 3 h 89"/>
                <a:gd name="T6" fmla="*/ 32 w 35"/>
                <a:gd name="T7" fmla="*/ 26 h 89"/>
                <a:gd name="T8" fmla="*/ 29 w 35"/>
                <a:gd name="T9" fmla="*/ 50 h 89"/>
                <a:gd name="T10" fmla="*/ 19 w 35"/>
                <a:gd name="T11" fmla="*/ 73 h 89"/>
                <a:gd name="T12" fmla="*/ 0 w 35"/>
                <a:gd name="T13" fmla="*/ 89 h 89"/>
                <a:gd name="T14" fmla="*/ 0 w 35"/>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9">
                  <a:moveTo>
                    <a:pt x="0" y="0"/>
                  </a:moveTo>
                  <a:lnTo>
                    <a:pt x="35" y="0"/>
                  </a:lnTo>
                  <a:lnTo>
                    <a:pt x="35" y="3"/>
                  </a:lnTo>
                  <a:lnTo>
                    <a:pt x="32" y="26"/>
                  </a:lnTo>
                  <a:lnTo>
                    <a:pt x="29" y="50"/>
                  </a:lnTo>
                  <a:lnTo>
                    <a:pt x="19" y="73"/>
                  </a:lnTo>
                  <a:lnTo>
                    <a:pt x="0" y="89"/>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7" name="Freeform 926"/>
            <p:cNvSpPr/>
            <p:nvPr/>
          </p:nvSpPr>
          <p:spPr bwMode="auto">
            <a:xfrm>
              <a:off x="14626204" y="3662363"/>
              <a:ext cx="284163" cy="452438"/>
            </a:xfrm>
            <a:custGeom>
              <a:avLst/>
              <a:gdLst>
                <a:gd name="T0" fmla="*/ 42 w 179"/>
                <a:gd name="T1" fmla="*/ 0 h 285"/>
                <a:gd name="T2" fmla="*/ 89 w 179"/>
                <a:gd name="T3" fmla="*/ 0 h 285"/>
                <a:gd name="T4" fmla="*/ 179 w 179"/>
                <a:gd name="T5" fmla="*/ 228 h 285"/>
                <a:gd name="T6" fmla="*/ 50 w 179"/>
                <a:gd name="T7" fmla="*/ 285 h 285"/>
                <a:gd name="T8" fmla="*/ 0 w 179"/>
                <a:gd name="T9" fmla="*/ 165 h 285"/>
                <a:gd name="T10" fmla="*/ 0 w 179"/>
                <a:gd name="T11" fmla="*/ 99 h 285"/>
                <a:gd name="T12" fmla="*/ 21 w 179"/>
                <a:gd name="T13" fmla="*/ 86 h 285"/>
                <a:gd name="T14" fmla="*/ 32 w 179"/>
                <a:gd name="T15" fmla="*/ 68 h 285"/>
                <a:gd name="T16" fmla="*/ 40 w 179"/>
                <a:gd name="T17" fmla="*/ 47 h 285"/>
                <a:gd name="T18" fmla="*/ 42 w 179"/>
                <a:gd name="T19" fmla="*/ 26 h 285"/>
                <a:gd name="T20" fmla="*/ 45 w 179"/>
                <a:gd name="T21" fmla="*/ 3 h 285"/>
                <a:gd name="T22" fmla="*/ 42 w 179"/>
                <a:gd name="T23"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85">
                  <a:moveTo>
                    <a:pt x="42" y="0"/>
                  </a:moveTo>
                  <a:lnTo>
                    <a:pt x="89" y="0"/>
                  </a:lnTo>
                  <a:lnTo>
                    <a:pt x="179" y="228"/>
                  </a:lnTo>
                  <a:lnTo>
                    <a:pt x="50" y="285"/>
                  </a:lnTo>
                  <a:lnTo>
                    <a:pt x="0" y="165"/>
                  </a:lnTo>
                  <a:lnTo>
                    <a:pt x="0" y="99"/>
                  </a:lnTo>
                  <a:lnTo>
                    <a:pt x="21" y="86"/>
                  </a:lnTo>
                  <a:lnTo>
                    <a:pt x="32" y="68"/>
                  </a:lnTo>
                  <a:lnTo>
                    <a:pt x="40" y="47"/>
                  </a:lnTo>
                  <a:lnTo>
                    <a:pt x="42" y="26"/>
                  </a:lnTo>
                  <a:lnTo>
                    <a:pt x="45" y="3"/>
                  </a:lnTo>
                  <a:lnTo>
                    <a:pt x="4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8" name="Rectangle 927"/>
            <p:cNvSpPr>
              <a:spLocks noChangeArrowheads="1"/>
            </p:cNvSpPr>
            <p:nvPr/>
          </p:nvSpPr>
          <p:spPr bwMode="auto">
            <a:xfrm>
              <a:off x="14473804" y="3608388"/>
              <a:ext cx="293688" cy="4127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19" name="Freeform 928"/>
            <p:cNvSpPr>
              <a:spLocks noEditPoints="1"/>
            </p:cNvSpPr>
            <p:nvPr/>
          </p:nvSpPr>
          <p:spPr bwMode="auto">
            <a:xfrm>
              <a:off x="18252054" y="1866900"/>
              <a:ext cx="660400" cy="328613"/>
            </a:xfrm>
            <a:custGeom>
              <a:avLst/>
              <a:gdLst>
                <a:gd name="T0" fmla="*/ 348 w 416"/>
                <a:gd name="T1" fmla="*/ 31 h 207"/>
                <a:gd name="T2" fmla="*/ 348 w 416"/>
                <a:gd name="T3" fmla="*/ 31 h 207"/>
                <a:gd name="T4" fmla="*/ 343 w 416"/>
                <a:gd name="T5" fmla="*/ 76 h 207"/>
                <a:gd name="T6" fmla="*/ 330 w 416"/>
                <a:gd name="T7" fmla="*/ 112 h 207"/>
                <a:gd name="T8" fmla="*/ 335 w 416"/>
                <a:gd name="T9" fmla="*/ 115 h 207"/>
                <a:gd name="T10" fmla="*/ 343 w 416"/>
                <a:gd name="T11" fmla="*/ 115 h 207"/>
                <a:gd name="T12" fmla="*/ 348 w 416"/>
                <a:gd name="T13" fmla="*/ 115 h 207"/>
                <a:gd name="T14" fmla="*/ 356 w 416"/>
                <a:gd name="T15" fmla="*/ 112 h 207"/>
                <a:gd name="T16" fmla="*/ 366 w 416"/>
                <a:gd name="T17" fmla="*/ 107 h 207"/>
                <a:gd name="T18" fmla="*/ 372 w 416"/>
                <a:gd name="T19" fmla="*/ 102 h 207"/>
                <a:gd name="T20" fmla="*/ 379 w 416"/>
                <a:gd name="T21" fmla="*/ 94 h 207"/>
                <a:gd name="T22" fmla="*/ 382 w 416"/>
                <a:gd name="T23" fmla="*/ 83 h 207"/>
                <a:gd name="T24" fmla="*/ 385 w 416"/>
                <a:gd name="T25" fmla="*/ 73 h 207"/>
                <a:gd name="T26" fmla="*/ 382 w 416"/>
                <a:gd name="T27" fmla="*/ 63 h 207"/>
                <a:gd name="T28" fmla="*/ 379 w 416"/>
                <a:gd name="T29" fmla="*/ 52 h 207"/>
                <a:gd name="T30" fmla="*/ 372 w 416"/>
                <a:gd name="T31" fmla="*/ 44 h 207"/>
                <a:gd name="T32" fmla="*/ 366 w 416"/>
                <a:gd name="T33" fmla="*/ 39 h 207"/>
                <a:gd name="T34" fmla="*/ 356 w 416"/>
                <a:gd name="T35" fmla="*/ 34 h 207"/>
                <a:gd name="T36" fmla="*/ 348 w 416"/>
                <a:gd name="T37" fmla="*/ 31 h 207"/>
                <a:gd name="T38" fmla="*/ 2 w 416"/>
                <a:gd name="T39" fmla="*/ 0 h 207"/>
                <a:gd name="T40" fmla="*/ 345 w 416"/>
                <a:gd name="T41" fmla="*/ 0 h 207"/>
                <a:gd name="T42" fmla="*/ 345 w 416"/>
                <a:gd name="T43" fmla="*/ 0 h 207"/>
                <a:gd name="T44" fmla="*/ 356 w 416"/>
                <a:gd name="T45" fmla="*/ 0 h 207"/>
                <a:gd name="T46" fmla="*/ 379 w 416"/>
                <a:gd name="T47" fmla="*/ 10 h 207"/>
                <a:gd name="T48" fmla="*/ 398 w 416"/>
                <a:gd name="T49" fmla="*/ 26 h 207"/>
                <a:gd name="T50" fmla="*/ 411 w 416"/>
                <a:gd name="T51" fmla="*/ 47 h 207"/>
                <a:gd name="T52" fmla="*/ 416 w 416"/>
                <a:gd name="T53" fmla="*/ 73 h 207"/>
                <a:gd name="T54" fmla="*/ 411 w 416"/>
                <a:gd name="T55" fmla="*/ 99 h 207"/>
                <a:gd name="T56" fmla="*/ 398 w 416"/>
                <a:gd name="T57" fmla="*/ 120 h 207"/>
                <a:gd name="T58" fmla="*/ 379 w 416"/>
                <a:gd name="T59" fmla="*/ 136 h 207"/>
                <a:gd name="T60" fmla="*/ 356 w 416"/>
                <a:gd name="T61" fmla="*/ 146 h 207"/>
                <a:gd name="T62" fmla="*/ 343 w 416"/>
                <a:gd name="T63" fmla="*/ 146 h 207"/>
                <a:gd name="T64" fmla="*/ 324 w 416"/>
                <a:gd name="T65" fmla="*/ 146 h 207"/>
                <a:gd name="T66" fmla="*/ 311 w 416"/>
                <a:gd name="T67" fmla="*/ 141 h 207"/>
                <a:gd name="T68" fmla="*/ 283 w 416"/>
                <a:gd name="T69" fmla="*/ 167 h 207"/>
                <a:gd name="T70" fmla="*/ 251 w 416"/>
                <a:gd name="T71" fmla="*/ 188 h 207"/>
                <a:gd name="T72" fmla="*/ 215 w 416"/>
                <a:gd name="T73" fmla="*/ 201 h 207"/>
                <a:gd name="T74" fmla="*/ 173 w 416"/>
                <a:gd name="T75" fmla="*/ 207 h 207"/>
                <a:gd name="T76" fmla="*/ 128 w 416"/>
                <a:gd name="T77" fmla="*/ 201 h 207"/>
                <a:gd name="T78" fmla="*/ 86 w 416"/>
                <a:gd name="T79" fmla="*/ 183 h 207"/>
                <a:gd name="T80" fmla="*/ 50 w 416"/>
                <a:gd name="T81" fmla="*/ 157 h 207"/>
                <a:gd name="T82" fmla="*/ 23 w 416"/>
                <a:gd name="T83" fmla="*/ 120 h 207"/>
                <a:gd name="T84" fmla="*/ 5 w 416"/>
                <a:gd name="T85" fmla="*/ 78 h 207"/>
                <a:gd name="T86" fmla="*/ 0 w 416"/>
                <a:gd name="T87" fmla="*/ 31 h 207"/>
                <a:gd name="T88" fmla="*/ 0 w 416"/>
                <a:gd name="T89" fmla="*/ 15 h 207"/>
                <a:gd name="T90" fmla="*/ 2 w 416"/>
                <a:gd name="T9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6" h="207">
                  <a:moveTo>
                    <a:pt x="348" y="31"/>
                  </a:moveTo>
                  <a:lnTo>
                    <a:pt x="348" y="31"/>
                  </a:lnTo>
                  <a:lnTo>
                    <a:pt x="343" y="76"/>
                  </a:lnTo>
                  <a:lnTo>
                    <a:pt x="330" y="112"/>
                  </a:lnTo>
                  <a:lnTo>
                    <a:pt x="335" y="115"/>
                  </a:lnTo>
                  <a:lnTo>
                    <a:pt x="343" y="115"/>
                  </a:lnTo>
                  <a:lnTo>
                    <a:pt x="348" y="115"/>
                  </a:lnTo>
                  <a:lnTo>
                    <a:pt x="356" y="112"/>
                  </a:lnTo>
                  <a:lnTo>
                    <a:pt x="366" y="107"/>
                  </a:lnTo>
                  <a:lnTo>
                    <a:pt x="372" y="102"/>
                  </a:lnTo>
                  <a:lnTo>
                    <a:pt x="379" y="94"/>
                  </a:lnTo>
                  <a:lnTo>
                    <a:pt x="382" y="83"/>
                  </a:lnTo>
                  <a:lnTo>
                    <a:pt x="385" y="73"/>
                  </a:lnTo>
                  <a:lnTo>
                    <a:pt x="382" y="63"/>
                  </a:lnTo>
                  <a:lnTo>
                    <a:pt x="379" y="52"/>
                  </a:lnTo>
                  <a:lnTo>
                    <a:pt x="372" y="44"/>
                  </a:lnTo>
                  <a:lnTo>
                    <a:pt x="366" y="39"/>
                  </a:lnTo>
                  <a:lnTo>
                    <a:pt x="356" y="34"/>
                  </a:lnTo>
                  <a:lnTo>
                    <a:pt x="348" y="31"/>
                  </a:lnTo>
                  <a:close/>
                  <a:moveTo>
                    <a:pt x="2" y="0"/>
                  </a:moveTo>
                  <a:lnTo>
                    <a:pt x="345" y="0"/>
                  </a:lnTo>
                  <a:lnTo>
                    <a:pt x="345" y="0"/>
                  </a:lnTo>
                  <a:lnTo>
                    <a:pt x="356" y="0"/>
                  </a:lnTo>
                  <a:lnTo>
                    <a:pt x="379" y="10"/>
                  </a:lnTo>
                  <a:lnTo>
                    <a:pt x="398" y="26"/>
                  </a:lnTo>
                  <a:lnTo>
                    <a:pt x="411" y="47"/>
                  </a:lnTo>
                  <a:lnTo>
                    <a:pt x="416" y="73"/>
                  </a:lnTo>
                  <a:lnTo>
                    <a:pt x="411" y="99"/>
                  </a:lnTo>
                  <a:lnTo>
                    <a:pt x="398" y="120"/>
                  </a:lnTo>
                  <a:lnTo>
                    <a:pt x="379" y="136"/>
                  </a:lnTo>
                  <a:lnTo>
                    <a:pt x="356" y="146"/>
                  </a:lnTo>
                  <a:lnTo>
                    <a:pt x="343" y="146"/>
                  </a:lnTo>
                  <a:lnTo>
                    <a:pt x="324" y="146"/>
                  </a:lnTo>
                  <a:lnTo>
                    <a:pt x="311" y="141"/>
                  </a:lnTo>
                  <a:lnTo>
                    <a:pt x="283" y="167"/>
                  </a:lnTo>
                  <a:lnTo>
                    <a:pt x="251" y="188"/>
                  </a:lnTo>
                  <a:lnTo>
                    <a:pt x="215" y="201"/>
                  </a:lnTo>
                  <a:lnTo>
                    <a:pt x="173" y="207"/>
                  </a:lnTo>
                  <a:lnTo>
                    <a:pt x="128" y="201"/>
                  </a:lnTo>
                  <a:lnTo>
                    <a:pt x="86" y="183"/>
                  </a:lnTo>
                  <a:lnTo>
                    <a:pt x="50" y="157"/>
                  </a:lnTo>
                  <a:lnTo>
                    <a:pt x="23" y="120"/>
                  </a:lnTo>
                  <a:lnTo>
                    <a:pt x="5" y="78"/>
                  </a:lnTo>
                  <a:lnTo>
                    <a:pt x="0" y="31"/>
                  </a:lnTo>
                  <a:lnTo>
                    <a:pt x="0" y="15"/>
                  </a:lnTo>
                  <a:lnTo>
                    <a:pt x="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0" name="Rectangle 929"/>
            <p:cNvSpPr>
              <a:spLocks noChangeArrowheads="1"/>
            </p:cNvSpPr>
            <p:nvPr/>
          </p:nvSpPr>
          <p:spPr bwMode="auto">
            <a:xfrm>
              <a:off x="18252054" y="2224088"/>
              <a:ext cx="593725" cy="492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1" name="Freeform 930"/>
            <p:cNvSpPr/>
            <p:nvPr/>
          </p:nvSpPr>
          <p:spPr bwMode="auto">
            <a:xfrm>
              <a:off x="18393342" y="1587500"/>
              <a:ext cx="95250" cy="249238"/>
            </a:xfrm>
            <a:custGeom>
              <a:avLst/>
              <a:gdLst>
                <a:gd name="T0" fmla="*/ 29 w 60"/>
                <a:gd name="T1" fmla="*/ 0 h 157"/>
                <a:gd name="T2" fmla="*/ 34 w 60"/>
                <a:gd name="T3" fmla="*/ 3 h 157"/>
                <a:gd name="T4" fmla="*/ 39 w 60"/>
                <a:gd name="T5" fmla="*/ 3 h 157"/>
                <a:gd name="T6" fmla="*/ 44 w 60"/>
                <a:gd name="T7" fmla="*/ 8 h 157"/>
                <a:gd name="T8" fmla="*/ 47 w 60"/>
                <a:gd name="T9" fmla="*/ 13 h 157"/>
                <a:gd name="T10" fmla="*/ 47 w 60"/>
                <a:gd name="T11" fmla="*/ 19 h 157"/>
                <a:gd name="T12" fmla="*/ 47 w 60"/>
                <a:gd name="T13" fmla="*/ 24 h 157"/>
                <a:gd name="T14" fmla="*/ 44 w 60"/>
                <a:gd name="T15" fmla="*/ 29 h 157"/>
                <a:gd name="T16" fmla="*/ 39 w 60"/>
                <a:gd name="T17" fmla="*/ 34 h 157"/>
                <a:gd name="T18" fmla="*/ 36 w 60"/>
                <a:gd name="T19" fmla="*/ 40 h 157"/>
                <a:gd name="T20" fmla="*/ 36 w 60"/>
                <a:gd name="T21" fmla="*/ 42 h 157"/>
                <a:gd name="T22" fmla="*/ 36 w 60"/>
                <a:gd name="T23" fmla="*/ 47 h 157"/>
                <a:gd name="T24" fmla="*/ 36 w 60"/>
                <a:gd name="T25" fmla="*/ 53 h 157"/>
                <a:gd name="T26" fmla="*/ 39 w 60"/>
                <a:gd name="T27" fmla="*/ 58 h 157"/>
                <a:gd name="T28" fmla="*/ 42 w 60"/>
                <a:gd name="T29" fmla="*/ 60 h 157"/>
                <a:gd name="T30" fmla="*/ 47 w 60"/>
                <a:gd name="T31" fmla="*/ 74 h 157"/>
                <a:gd name="T32" fmla="*/ 52 w 60"/>
                <a:gd name="T33" fmla="*/ 84 h 157"/>
                <a:gd name="T34" fmla="*/ 57 w 60"/>
                <a:gd name="T35" fmla="*/ 97 h 157"/>
                <a:gd name="T36" fmla="*/ 60 w 60"/>
                <a:gd name="T37" fmla="*/ 115 h 157"/>
                <a:gd name="T38" fmla="*/ 55 w 60"/>
                <a:gd name="T39" fmla="*/ 134 h 157"/>
                <a:gd name="T40" fmla="*/ 44 w 60"/>
                <a:gd name="T41" fmla="*/ 147 h 157"/>
                <a:gd name="T42" fmla="*/ 29 w 60"/>
                <a:gd name="T43" fmla="*/ 157 h 157"/>
                <a:gd name="T44" fmla="*/ 23 w 60"/>
                <a:gd name="T45" fmla="*/ 157 h 157"/>
                <a:gd name="T46" fmla="*/ 18 w 60"/>
                <a:gd name="T47" fmla="*/ 157 h 157"/>
                <a:gd name="T48" fmla="*/ 13 w 60"/>
                <a:gd name="T49" fmla="*/ 152 h 157"/>
                <a:gd name="T50" fmla="*/ 10 w 60"/>
                <a:gd name="T51" fmla="*/ 147 h 157"/>
                <a:gd name="T52" fmla="*/ 8 w 60"/>
                <a:gd name="T53" fmla="*/ 142 h 157"/>
                <a:gd name="T54" fmla="*/ 8 w 60"/>
                <a:gd name="T55" fmla="*/ 136 h 157"/>
                <a:gd name="T56" fmla="*/ 10 w 60"/>
                <a:gd name="T57" fmla="*/ 131 h 157"/>
                <a:gd name="T58" fmla="*/ 13 w 60"/>
                <a:gd name="T59" fmla="*/ 126 h 157"/>
                <a:gd name="T60" fmla="*/ 21 w 60"/>
                <a:gd name="T61" fmla="*/ 123 h 157"/>
                <a:gd name="T62" fmla="*/ 23 w 60"/>
                <a:gd name="T63" fmla="*/ 115 h 157"/>
                <a:gd name="T64" fmla="*/ 21 w 60"/>
                <a:gd name="T65" fmla="*/ 102 h 157"/>
                <a:gd name="T66" fmla="*/ 16 w 60"/>
                <a:gd name="T67" fmla="*/ 87 h 157"/>
                <a:gd name="T68" fmla="*/ 8 w 60"/>
                <a:gd name="T69" fmla="*/ 74 h 157"/>
                <a:gd name="T70" fmla="*/ 2 w 60"/>
                <a:gd name="T71" fmla="*/ 66 h 157"/>
                <a:gd name="T72" fmla="*/ 0 w 60"/>
                <a:gd name="T73" fmla="*/ 42 h 157"/>
                <a:gd name="T74" fmla="*/ 5 w 60"/>
                <a:gd name="T75" fmla="*/ 21 h 157"/>
                <a:gd name="T76" fmla="*/ 21 w 60"/>
                <a:gd name="T77" fmla="*/ 3 h 157"/>
                <a:gd name="T78" fmla="*/ 29 w 60"/>
                <a:gd name="T7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157">
                  <a:moveTo>
                    <a:pt x="29" y="0"/>
                  </a:moveTo>
                  <a:lnTo>
                    <a:pt x="34" y="3"/>
                  </a:lnTo>
                  <a:lnTo>
                    <a:pt x="39" y="3"/>
                  </a:lnTo>
                  <a:lnTo>
                    <a:pt x="44" y="8"/>
                  </a:lnTo>
                  <a:lnTo>
                    <a:pt x="47" y="13"/>
                  </a:lnTo>
                  <a:lnTo>
                    <a:pt x="47" y="19"/>
                  </a:lnTo>
                  <a:lnTo>
                    <a:pt x="47" y="24"/>
                  </a:lnTo>
                  <a:lnTo>
                    <a:pt x="44" y="29"/>
                  </a:lnTo>
                  <a:lnTo>
                    <a:pt x="39" y="34"/>
                  </a:lnTo>
                  <a:lnTo>
                    <a:pt x="36" y="40"/>
                  </a:lnTo>
                  <a:lnTo>
                    <a:pt x="36" y="42"/>
                  </a:lnTo>
                  <a:lnTo>
                    <a:pt x="36" y="47"/>
                  </a:lnTo>
                  <a:lnTo>
                    <a:pt x="36" y="53"/>
                  </a:lnTo>
                  <a:lnTo>
                    <a:pt x="39" y="58"/>
                  </a:lnTo>
                  <a:lnTo>
                    <a:pt x="42" y="60"/>
                  </a:lnTo>
                  <a:lnTo>
                    <a:pt x="47" y="74"/>
                  </a:lnTo>
                  <a:lnTo>
                    <a:pt x="52" y="84"/>
                  </a:lnTo>
                  <a:lnTo>
                    <a:pt x="57" y="97"/>
                  </a:lnTo>
                  <a:lnTo>
                    <a:pt x="60" y="115"/>
                  </a:lnTo>
                  <a:lnTo>
                    <a:pt x="55" y="134"/>
                  </a:lnTo>
                  <a:lnTo>
                    <a:pt x="44" y="147"/>
                  </a:lnTo>
                  <a:lnTo>
                    <a:pt x="29" y="157"/>
                  </a:lnTo>
                  <a:lnTo>
                    <a:pt x="23" y="157"/>
                  </a:lnTo>
                  <a:lnTo>
                    <a:pt x="18" y="157"/>
                  </a:lnTo>
                  <a:lnTo>
                    <a:pt x="13" y="152"/>
                  </a:lnTo>
                  <a:lnTo>
                    <a:pt x="10" y="147"/>
                  </a:lnTo>
                  <a:lnTo>
                    <a:pt x="8" y="142"/>
                  </a:lnTo>
                  <a:lnTo>
                    <a:pt x="8" y="136"/>
                  </a:lnTo>
                  <a:lnTo>
                    <a:pt x="10" y="131"/>
                  </a:lnTo>
                  <a:lnTo>
                    <a:pt x="13" y="126"/>
                  </a:lnTo>
                  <a:lnTo>
                    <a:pt x="21" y="123"/>
                  </a:lnTo>
                  <a:lnTo>
                    <a:pt x="23" y="115"/>
                  </a:lnTo>
                  <a:lnTo>
                    <a:pt x="21" y="102"/>
                  </a:lnTo>
                  <a:lnTo>
                    <a:pt x="16" y="87"/>
                  </a:lnTo>
                  <a:lnTo>
                    <a:pt x="8" y="74"/>
                  </a:lnTo>
                  <a:lnTo>
                    <a:pt x="2" y="66"/>
                  </a:lnTo>
                  <a:lnTo>
                    <a:pt x="0" y="42"/>
                  </a:lnTo>
                  <a:lnTo>
                    <a:pt x="5" y="21"/>
                  </a:lnTo>
                  <a:lnTo>
                    <a:pt x="21" y="3"/>
                  </a:lnTo>
                  <a:lnTo>
                    <a:pt x="2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2" name="Freeform 931"/>
            <p:cNvSpPr/>
            <p:nvPr/>
          </p:nvSpPr>
          <p:spPr bwMode="auto">
            <a:xfrm>
              <a:off x="18550504" y="1587500"/>
              <a:ext cx="92075" cy="249238"/>
            </a:xfrm>
            <a:custGeom>
              <a:avLst/>
              <a:gdLst>
                <a:gd name="T0" fmla="*/ 27 w 58"/>
                <a:gd name="T1" fmla="*/ 0 h 157"/>
                <a:gd name="T2" fmla="*/ 34 w 58"/>
                <a:gd name="T3" fmla="*/ 3 h 157"/>
                <a:gd name="T4" fmla="*/ 40 w 58"/>
                <a:gd name="T5" fmla="*/ 3 h 157"/>
                <a:gd name="T6" fmla="*/ 42 w 58"/>
                <a:gd name="T7" fmla="*/ 8 h 157"/>
                <a:gd name="T8" fmla="*/ 45 w 58"/>
                <a:gd name="T9" fmla="*/ 13 h 157"/>
                <a:gd name="T10" fmla="*/ 47 w 58"/>
                <a:gd name="T11" fmla="*/ 19 h 157"/>
                <a:gd name="T12" fmla="*/ 47 w 58"/>
                <a:gd name="T13" fmla="*/ 24 h 157"/>
                <a:gd name="T14" fmla="*/ 45 w 58"/>
                <a:gd name="T15" fmla="*/ 29 h 157"/>
                <a:gd name="T16" fmla="*/ 40 w 58"/>
                <a:gd name="T17" fmla="*/ 34 h 157"/>
                <a:gd name="T18" fmla="*/ 37 w 58"/>
                <a:gd name="T19" fmla="*/ 40 h 157"/>
                <a:gd name="T20" fmla="*/ 34 w 58"/>
                <a:gd name="T21" fmla="*/ 42 h 157"/>
                <a:gd name="T22" fmla="*/ 34 w 58"/>
                <a:gd name="T23" fmla="*/ 47 h 157"/>
                <a:gd name="T24" fmla="*/ 37 w 58"/>
                <a:gd name="T25" fmla="*/ 53 h 157"/>
                <a:gd name="T26" fmla="*/ 37 w 58"/>
                <a:gd name="T27" fmla="*/ 58 h 157"/>
                <a:gd name="T28" fmla="*/ 40 w 58"/>
                <a:gd name="T29" fmla="*/ 60 h 157"/>
                <a:gd name="T30" fmla="*/ 47 w 58"/>
                <a:gd name="T31" fmla="*/ 74 h 157"/>
                <a:gd name="T32" fmla="*/ 53 w 58"/>
                <a:gd name="T33" fmla="*/ 84 h 157"/>
                <a:gd name="T34" fmla="*/ 58 w 58"/>
                <a:gd name="T35" fmla="*/ 97 h 157"/>
                <a:gd name="T36" fmla="*/ 58 w 58"/>
                <a:gd name="T37" fmla="*/ 115 h 157"/>
                <a:gd name="T38" fmla="*/ 55 w 58"/>
                <a:gd name="T39" fmla="*/ 134 h 157"/>
                <a:gd name="T40" fmla="*/ 45 w 58"/>
                <a:gd name="T41" fmla="*/ 147 h 157"/>
                <a:gd name="T42" fmla="*/ 29 w 58"/>
                <a:gd name="T43" fmla="*/ 157 h 157"/>
                <a:gd name="T44" fmla="*/ 21 w 58"/>
                <a:gd name="T45" fmla="*/ 157 h 157"/>
                <a:gd name="T46" fmla="*/ 16 w 58"/>
                <a:gd name="T47" fmla="*/ 157 h 157"/>
                <a:gd name="T48" fmla="*/ 11 w 58"/>
                <a:gd name="T49" fmla="*/ 152 h 157"/>
                <a:gd name="T50" fmla="*/ 8 w 58"/>
                <a:gd name="T51" fmla="*/ 147 h 157"/>
                <a:gd name="T52" fmla="*/ 8 w 58"/>
                <a:gd name="T53" fmla="*/ 142 h 157"/>
                <a:gd name="T54" fmla="*/ 8 w 58"/>
                <a:gd name="T55" fmla="*/ 136 h 157"/>
                <a:gd name="T56" fmla="*/ 8 w 58"/>
                <a:gd name="T57" fmla="*/ 131 h 157"/>
                <a:gd name="T58" fmla="*/ 13 w 58"/>
                <a:gd name="T59" fmla="*/ 126 h 157"/>
                <a:gd name="T60" fmla="*/ 19 w 58"/>
                <a:gd name="T61" fmla="*/ 123 h 157"/>
                <a:gd name="T62" fmla="*/ 24 w 58"/>
                <a:gd name="T63" fmla="*/ 115 h 157"/>
                <a:gd name="T64" fmla="*/ 21 w 58"/>
                <a:gd name="T65" fmla="*/ 102 h 157"/>
                <a:gd name="T66" fmla="*/ 13 w 58"/>
                <a:gd name="T67" fmla="*/ 87 h 157"/>
                <a:gd name="T68" fmla="*/ 8 w 58"/>
                <a:gd name="T69" fmla="*/ 74 h 157"/>
                <a:gd name="T70" fmla="*/ 3 w 58"/>
                <a:gd name="T71" fmla="*/ 66 h 157"/>
                <a:gd name="T72" fmla="*/ 0 w 58"/>
                <a:gd name="T73" fmla="*/ 42 h 157"/>
                <a:gd name="T74" fmla="*/ 6 w 58"/>
                <a:gd name="T75" fmla="*/ 21 h 157"/>
                <a:gd name="T76" fmla="*/ 21 w 58"/>
                <a:gd name="T77" fmla="*/ 3 h 157"/>
                <a:gd name="T78" fmla="*/ 27 w 58"/>
                <a:gd name="T7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157">
                  <a:moveTo>
                    <a:pt x="27" y="0"/>
                  </a:moveTo>
                  <a:lnTo>
                    <a:pt x="34" y="3"/>
                  </a:lnTo>
                  <a:lnTo>
                    <a:pt x="40" y="3"/>
                  </a:lnTo>
                  <a:lnTo>
                    <a:pt x="42" y="8"/>
                  </a:lnTo>
                  <a:lnTo>
                    <a:pt x="45" y="13"/>
                  </a:lnTo>
                  <a:lnTo>
                    <a:pt x="47" y="19"/>
                  </a:lnTo>
                  <a:lnTo>
                    <a:pt x="47" y="24"/>
                  </a:lnTo>
                  <a:lnTo>
                    <a:pt x="45" y="29"/>
                  </a:lnTo>
                  <a:lnTo>
                    <a:pt x="40" y="34"/>
                  </a:lnTo>
                  <a:lnTo>
                    <a:pt x="37" y="40"/>
                  </a:lnTo>
                  <a:lnTo>
                    <a:pt x="34" y="42"/>
                  </a:lnTo>
                  <a:lnTo>
                    <a:pt x="34" y="47"/>
                  </a:lnTo>
                  <a:lnTo>
                    <a:pt x="37" y="53"/>
                  </a:lnTo>
                  <a:lnTo>
                    <a:pt x="37" y="58"/>
                  </a:lnTo>
                  <a:lnTo>
                    <a:pt x="40" y="60"/>
                  </a:lnTo>
                  <a:lnTo>
                    <a:pt x="47" y="74"/>
                  </a:lnTo>
                  <a:lnTo>
                    <a:pt x="53" y="84"/>
                  </a:lnTo>
                  <a:lnTo>
                    <a:pt x="58" y="97"/>
                  </a:lnTo>
                  <a:lnTo>
                    <a:pt x="58" y="115"/>
                  </a:lnTo>
                  <a:lnTo>
                    <a:pt x="55" y="134"/>
                  </a:lnTo>
                  <a:lnTo>
                    <a:pt x="45" y="147"/>
                  </a:lnTo>
                  <a:lnTo>
                    <a:pt x="29" y="157"/>
                  </a:lnTo>
                  <a:lnTo>
                    <a:pt x="21" y="157"/>
                  </a:lnTo>
                  <a:lnTo>
                    <a:pt x="16" y="157"/>
                  </a:lnTo>
                  <a:lnTo>
                    <a:pt x="11" y="152"/>
                  </a:lnTo>
                  <a:lnTo>
                    <a:pt x="8" y="147"/>
                  </a:lnTo>
                  <a:lnTo>
                    <a:pt x="8" y="142"/>
                  </a:lnTo>
                  <a:lnTo>
                    <a:pt x="8" y="136"/>
                  </a:lnTo>
                  <a:lnTo>
                    <a:pt x="8" y="131"/>
                  </a:lnTo>
                  <a:lnTo>
                    <a:pt x="13" y="126"/>
                  </a:lnTo>
                  <a:lnTo>
                    <a:pt x="19" y="123"/>
                  </a:lnTo>
                  <a:lnTo>
                    <a:pt x="24" y="115"/>
                  </a:lnTo>
                  <a:lnTo>
                    <a:pt x="21" y="102"/>
                  </a:lnTo>
                  <a:lnTo>
                    <a:pt x="13" y="87"/>
                  </a:lnTo>
                  <a:lnTo>
                    <a:pt x="8" y="74"/>
                  </a:lnTo>
                  <a:lnTo>
                    <a:pt x="3" y="66"/>
                  </a:lnTo>
                  <a:lnTo>
                    <a:pt x="0" y="42"/>
                  </a:lnTo>
                  <a:lnTo>
                    <a:pt x="6" y="21"/>
                  </a:lnTo>
                  <a:lnTo>
                    <a:pt x="21" y="3"/>
                  </a:lnTo>
                  <a:lnTo>
                    <a:pt x="2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3" name="Freeform 932"/>
            <p:cNvSpPr/>
            <p:nvPr/>
          </p:nvSpPr>
          <p:spPr bwMode="auto">
            <a:xfrm>
              <a:off x="15512029" y="3416300"/>
              <a:ext cx="200025" cy="200025"/>
            </a:xfrm>
            <a:custGeom>
              <a:avLst/>
              <a:gdLst>
                <a:gd name="T0" fmla="*/ 63 w 126"/>
                <a:gd name="T1" fmla="*/ 0 h 126"/>
                <a:gd name="T2" fmla="*/ 89 w 126"/>
                <a:gd name="T3" fmla="*/ 6 h 126"/>
                <a:gd name="T4" fmla="*/ 108 w 126"/>
                <a:gd name="T5" fmla="*/ 19 h 126"/>
                <a:gd name="T6" fmla="*/ 123 w 126"/>
                <a:gd name="T7" fmla="*/ 40 h 126"/>
                <a:gd name="T8" fmla="*/ 126 w 126"/>
                <a:gd name="T9" fmla="*/ 63 h 126"/>
                <a:gd name="T10" fmla="*/ 123 w 126"/>
                <a:gd name="T11" fmla="*/ 87 h 126"/>
                <a:gd name="T12" fmla="*/ 108 w 126"/>
                <a:gd name="T13" fmla="*/ 108 h 126"/>
                <a:gd name="T14" fmla="*/ 89 w 126"/>
                <a:gd name="T15" fmla="*/ 121 h 126"/>
                <a:gd name="T16" fmla="*/ 63 w 126"/>
                <a:gd name="T17" fmla="*/ 126 h 126"/>
                <a:gd name="T18" fmla="*/ 39 w 126"/>
                <a:gd name="T19" fmla="*/ 121 h 126"/>
                <a:gd name="T20" fmla="*/ 19 w 126"/>
                <a:gd name="T21" fmla="*/ 108 h 126"/>
                <a:gd name="T22" fmla="*/ 5 w 126"/>
                <a:gd name="T23" fmla="*/ 87 h 126"/>
                <a:gd name="T24" fmla="*/ 0 w 126"/>
                <a:gd name="T25" fmla="*/ 63 h 126"/>
                <a:gd name="T26" fmla="*/ 5 w 126"/>
                <a:gd name="T27" fmla="*/ 40 h 126"/>
                <a:gd name="T28" fmla="*/ 19 w 126"/>
                <a:gd name="T29" fmla="*/ 19 h 126"/>
                <a:gd name="T30" fmla="*/ 39 w 126"/>
                <a:gd name="T31" fmla="*/ 6 h 126"/>
                <a:gd name="T32" fmla="*/ 63 w 126"/>
                <a:gd name="T3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26">
                  <a:moveTo>
                    <a:pt x="63" y="0"/>
                  </a:moveTo>
                  <a:lnTo>
                    <a:pt x="89" y="6"/>
                  </a:lnTo>
                  <a:lnTo>
                    <a:pt x="108" y="19"/>
                  </a:lnTo>
                  <a:lnTo>
                    <a:pt x="123" y="40"/>
                  </a:lnTo>
                  <a:lnTo>
                    <a:pt x="126" y="63"/>
                  </a:lnTo>
                  <a:lnTo>
                    <a:pt x="123" y="87"/>
                  </a:lnTo>
                  <a:lnTo>
                    <a:pt x="108" y="108"/>
                  </a:lnTo>
                  <a:lnTo>
                    <a:pt x="89" y="121"/>
                  </a:lnTo>
                  <a:lnTo>
                    <a:pt x="63" y="126"/>
                  </a:lnTo>
                  <a:lnTo>
                    <a:pt x="39" y="121"/>
                  </a:lnTo>
                  <a:lnTo>
                    <a:pt x="19" y="108"/>
                  </a:lnTo>
                  <a:lnTo>
                    <a:pt x="5" y="87"/>
                  </a:lnTo>
                  <a:lnTo>
                    <a:pt x="0" y="63"/>
                  </a:lnTo>
                  <a:lnTo>
                    <a:pt x="5" y="40"/>
                  </a:lnTo>
                  <a:lnTo>
                    <a:pt x="19" y="19"/>
                  </a:lnTo>
                  <a:lnTo>
                    <a:pt x="39" y="6"/>
                  </a:lnTo>
                  <a:lnTo>
                    <a:pt x="6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4" name="Freeform 933"/>
            <p:cNvSpPr/>
            <p:nvPr/>
          </p:nvSpPr>
          <p:spPr bwMode="auto">
            <a:xfrm>
              <a:off x="14997679" y="3603625"/>
              <a:ext cx="942975" cy="731838"/>
            </a:xfrm>
            <a:custGeom>
              <a:avLst/>
              <a:gdLst>
                <a:gd name="T0" fmla="*/ 162 w 594"/>
                <a:gd name="T1" fmla="*/ 0 h 461"/>
                <a:gd name="T2" fmla="*/ 301 w 594"/>
                <a:gd name="T3" fmla="*/ 0 h 461"/>
                <a:gd name="T4" fmla="*/ 411 w 594"/>
                <a:gd name="T5" fmla="*/ 42 h 461"/>
                <a:gd name="T6" fmla="*/ 476 w 594"/>
                <a:gd name="T7" fmla="*/ 94 h 461"/>
                <a:gd name="T8" fmla="*/ 565 w 594"/>
                <a:gd name="T9" fmla="*/ 19 h 461"/>
                <a:gd name="T10" fmla="*/ 594 w 594"/>
                <a:gd name="T11" fmla="*/ 53 h 461"/>
                <a:gd name="T12" fmla="*/ 479 w 594"/>
                <a:gd name="T13" fmla="*/ 152 h 461"/>
                <a:gd name="T14" fmla="*/ 390 w 594"/>
                <a:gd name="T15" fmla="*/ 87 h 461"/>
                <a:gd name="T16" fmla="*/ 324 w 594"/>
                <a:gd name="T17" fmla="*/ 218 h 461"/>
                <a:gd name="T18" fmla="*/ 416 w 594"/>
                <a:gd name="T19" fmla="*/ 283 h 461"/>
                <a:gd name="T20" fmla="*/ 424 w 594"/>
                <a:gd name="T21" fmla="*/ 458 h 461"/>
                <a:gd name="T22" fmla="*/ 361 w 594"/>
                <a:gd name="T23" fmla="*/ 461 h 461"/>
                <a:gd name="T24" fmla="*/ 356 w 594"/>
                <a:gd name="T25" fmla="*/ 317 h 461"/>
                <a:gd name="T26" fmla="*/ 282 w 594"/>
                <a:gd name="T27" fmla="*/ 262 h 461"/>
                <a:gd name="T28" fmla="*/ 277 w 594"/>
                <a:gd name="T29" fmla="*/ 259 h 461"/>
                <a:gd name="T30" fmla="*/ 259 w 594"/>
                <a:gd name="T31" fmla="*/ 372 h 461"/>
                <a:gd name="T32" fmla="*/ 73 w 594"/>
                <a:gd name="T33" fmla="*/ 385 h 461"/>
                <a:gd name="T34" fmla="*/ 68 w 594"/>
                <a:gd name="T35" fmla="*/ 322 h 461"/>
                <a:gd name="T36" fmla="*/ 78 w 594"/>
                <a:gd name="T37" fmla="*/ 322 h 461"/>
                <a:gd name="T38" fmla="*/ 146 w 594"/>
                <a:gd name="T39" fmla="*/ 351 h 461"/>
                <a:gd name="T40" fmla="*/ 159 w 594"/>
                <a:gd name="T41" fmla="*/ 356 h 461"/>
                <a:gd name="T42" fmla="*/ 164 w 594"/>
                <a:gd name="T43" fmla="*/ 343 h 461"/>
                <a:gd name="T44" fmla="*/ 178 w 594"/>
                <a:gd name="T45" fmla="*/ 314 h 461"/>
                <a:gd name="T46" fmla="*/ 204 w 594"/>
                <a:gd name="T47" fmla="*/ 312 h 461"/>
                <a:gd name="T48" fmla="*/ 219 w 594"/>
                <a:gd name="T49" fmla="*/ 218 h 461"/>
                <a:gd name="T50" fmla="*/ 282 w 594"/>
                <a:gd name="T51" fmla="*/ 45 h 461"/>
                <a:gd name="T52" fmla="*/ 191 w 594"/>
                <a:gd name="T53" fmla="*/ 45 h 461"/>
                <a:gd name="T54" fmla="*/ 138 w 594"/>
                <a:gd name="T55" fmla="*/ 165 h 461"/>
                <a:gd name="T56" fmla="*/ 157 w 594"/>
                <a:gd name="T57" fmla="*/ 173 h 461"/>
                <a:gd name="T58" fmla="*/ 149 w 594"/>
                <a:gd name="T59" fmla="*/ 189 h 461"/>
                <a:gd name="T60" fmla="*/ 146 w 594"/>
                <a:gd name="T61" fmla="*/ 197 h 461"/>
                <a:gd name="T62" fmla="*/ 144 w 594"/>
                <a:gd name="T63" fmla="*/ 202 h 461"/>
                <a:gd name="T64" fmla="*/ 164 w 594"/>
                <a:gd name="T65" fmla="*/ 210 h 461"/>
                <a:gd name="T66" fmla="*/ 120 w 594"/>
                <a:gd name="T67" fmla="*/ 320 h 461"/>
                <a:gd name="T68" fmla="*/ 117 w 594"/>
                <a:gd name="T69" fmla="*/ 325 h 461"/>
                <a:gd name="T70" fmla="*/ 109 w 594"/>
                <a:gd name="T71" fmla="*/ 320 h 461"/>
                <a:gd name="T72" fmla="*/ 0 w 594"/>
                <a:gd name="T73" fmla="*/ 275 h 461"/>
                <a:gd name="T74" fmla="*/ 47 w 594"/>
                <a:gd name="T75" fmla="*/ 163 h 461"/>
                <a:gd name="T76" fmla="*/ 65 w 594"/>
                <a:gd name="T77" fmla="*/ 170 h 461"/>
                <a:gd name="T78" fmla="*/ 68 w 594"/>
                <a:gd name="T79" fmla="*/ 163 h 461"/>
                <a:gd name="T80" fmla="*/ 70 w 594"/>
                <a:gd name="T81" fmla="*/ 157 h 461"/>
                <a:gd name="T82" fmla="*/ 78 w 594"/>
                <a:gd name="T83" fmla="*/ 139 h 461"/>
                <a:gd name="T84" fmla="*/ 96 w 594"/>
                <a:gd name="T85" fmla="*/ 147 h 461"/>
                <a:gd name="T86" fmla="*/ 162 w 594"/>
                <a:gd name="T87"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4" h="461">
                  <a:moveTo>
                    <a:pt x="162" y="0"/>
                  </a:moveTo>
                  <a:lnTo>
                    <a:pt x="301" y="0"/>
                  </a:lnTo>
                  <a:lnTo>
                    <a:pt x="411" y="42"/>
                  </a:lnTo>
                  <a:lnTo>
                    <a:pt x="476" y="94"/>
                  </a:lnTo>
                  <a:lnTo>
                    <a:pt x="565" y="19"/>
                  </a:lnTo>
                  <a:lnTo>
                    <a:pt x="594" y="53"/>
                  </a:lnTo>
                  <a:lnTo>
                    <a:pt x="479" y="152"/>
                  </a:lnTo>
                  <a:lnTo>
                    <a:pt x="390" y="87"/>
                  </a:lnTo>
                  <a:lnTo>
                    <a:pt x="324" y="218"/>
                  </a:lnTo>
                  <a:lnTo>
                    <a:pt x="416" y="283"/>
                  </a:lnTo>
                  <a:lnTo>
                    <a:pt x="424" y="458"/>
                  </a:lnTo>
                  <a:lnTo>
                    <a:pt x="361" y="461"/>
                  </a:lnTo>
                  <a:lnTo>
                    <a:pt x="356" y="317"/>
                  </a:lnTo>
                  <a:lnTo>
                    <a:pt x="282" y="262"/>
                  </a:lnTo>
                  <a:lnTo>
                    <a:pt x="277" y="259"/>
                  </a:lnTo>
                  <a:lnTo>
                    <a:pt x="259" y="372"/>
                  </a:lnTo>
                  <a:lnTo>
                    <a:pt x="73" y="385"/>
                  </a:lnTo>
                  <a:lnTo>
                    <a:pt x="68" y="322"/>
                  </a:lnTo>
                  <a:lnTo>
                    <a:pt x="78" y="322"/>
                  </a:lnTo>
                  <a:lnTo>
                    <a:pt x="146" y="351"/>
                  </a:lnTo>
                  <a:lnTo>
                    <a:pt x="159" y="356"/>
                  </a:lnTo>
                  <a:lnTo>
                    <a:pt x="164" y="343"/>
                  </a:lnTo>
                  <a:lnTo>
                    <a:pt x="178" y="314"/>
                  </a:lnTo>
                  <a:lnTo>
                    <a:pt x="204" y="312"/>
                  </a:lnTo>
                  <a:lnTo>
                    <a:pt x="219" y="218"/>
                  </a:lnTo>
                  <a:lnTo>
                    <a:pt x="282" y="45"/>
                  </a:lnTo>
                  <a:lnTo>
                    <a:pt x="191" y="45"/>
                  </a:lnTo>
                  <a:lnTo>
                    <a:pt x="138" y="165"/>
                  </a:lnTo>
                  <a:lnTo>
                    <a:pt x="157" y="173"/>
                  </a:lnTo>
                  <a:lnTo>
                    <a:pt x="149" y="189"/>
                  </a:lnTo>
                  <a:lnTo>
                    <a:pt x="146" y="197"/>
                  </a:lnTo>
                  <a:lnTo>
                    <a:pt x="144" y="202"/>
                  </a:lnTo>
                  <a:lnTo>
                    <a:pt x="164" y="210"/>
                  </a:lnTo>
                  <a:lnTo>
                    <a:pt x="120" y="320"/>
                  </a:lnTo>
                  <a:lnTo>
                    <a:pt x="117" y="325"/>
                  </a:lnTo>
                  <a:lnTo>
                    <a:pt x="109" y="320"/>
                  </a:lnTo>
                  <a:lnTo>
                    <a:pt x="0" y="275"/>
                  </a:lnTo>
                  <a:lnTo>
                    <a:pt x="47" y="163"/>
                  </a:lnTo>
                  <a:lnTo>
                    <a:pt x="65" y="170"/>
                  </a:lnTo>
                  <a:lnTo>
                    <a:pt x="68" y="163"/>
                  </a:lnTo>
                  <a:lnTo>
                    <a:pt x="70" y="157"/>
                  </a:lnTo>
                  <a:lnTo>
                    <a:pt x="78" y="139"/>
                  </a:lnTo>
                  <a:lnTo>
                    <a:pt x="96" y="147"/>
                  </a:lnTo>
                  <a:lnTo>
                    <a:pt x="16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5" name="Freeform 934"/>
            <p:cNvSpPr/>
            <p:nvPr/>
          </p:nvSpPr>
          <p:spPr bwMode="auto">
            <a:xfrm>
              <a:off x="14938942" y="3836988"/>
              <a:ext cx="107950" cy="190500"/>
            </a:xfrm>
            <a:custGeom>
              <a:avLst/>
              <a:gdLst>
                <a:gd name="T0" fmla="*/ 47 w 68"/>
                <a:gd name="T1" fmla="*/ 0 h 120"/>
                <a:gd name="T2" fmla="*/ 68 w 68"/>
                <a:gd name="T3" fmla="*/ 8 h 120"/>
                <a:gd name="T4" fmla="*/ 21 w 68"/>
                <a:gd name="T5" fmla="*/ 120 h 120"/>
                <a:gd name="T6" fmla="*/ 0 w 68"/>
                <a:gd name="T7" fmla="*/ 112 h 120"/>
                <a:gd name="T8" fmla="*/ 47 w 68"/>
                <a:gd name="T9" fmla="*/ 0 h 120"/>
              </a:gdLst>
              <a:ahLst/>
              <a:cxnLst>
                <a:cxn ang="0">
                  <a:pos x="T0" y="T1"/>
                </a:cxn>
                <a:cxn ang="0">
                  <a:pos x="T2" y="T3"/>
                </a:cxn>
                <a:cxn ang="0">
                  <a:pos x="T4" y="T5"/>
                </a:cxn>
                <a:cxn ang="0">
                  <a:pos x="T6" y="T7"/>
                </a:cxn>
                <a:cxn ang="0">
                  <a:pos x="T8" y="T9"/>
                </a:cxn>
              </a:cxnLst>
              <a:rect l="0" t="0" r="r" b="b"/>
              <a:pathLst>
                <a:path w="68" h="120">
                  <a:moveTo>
                    <a:pt x="47" y="0"/>
                  </a:moveTo>
                  <a:lnTo>
                    <a:pt x="68" y="8"/>
                  </a:lnTo>
                  <a:lnTo>
                    <a:pt x="21" y="120"/>
                  </a:lnTo>
                  <a:lnTo>
                    <a:pt x="0" y="112"/>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6" name="Freeform 935"/>
            <p:cNvSpPr/>
            <p:nvPr/>
          </p:nvSpPr>
          <p:spPr bwMode="auto">
            <a:xfrm>
              <a:off x="15208817" y="3949700"/>
              <a:ext cx="104775" cy="190500"/>
            </a:xfrm>
            <a:custGeom>
              <a:avLst/>
              <a:gdLst>
                <a:gd name="T0" fmla="*/ 47 w 66"/>
                <a:gd name="T1" fmla="*/ 0 h 120"/>
                <a:gd name="T2" fmla="*/ 66 w 66"/>
                <a:gd name="T3" fmla="*/ 7 h 120"/>
                <a:gd name="T4" fmla="*/ 29 w 66"/>
                <a:gd name="T5" fmla="*/ 99 h 120"/>
                <a:gd name="T6" fmla="*/ 18 w 66"/>
                <a:gd name="T7" fmla="*/ 120 h 120"/>
                <a:gd name="T8" fmla="*/ 0 w 66"/>
                <a:gd name="T9" fmla="*/ 112 h 120"/>
                <a:gd name="T10" fmla="*/ 5 w 66"/>
                <a:gd name="T11" fmla="*/ 99 h 120"/>
                <a:gd name="T12" fmla="*/ 47 w 6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66" h="120">
                  <a:moveTo>
                    <a:pt x="47" y="0"/>
                  </a:moveTo>
                  <a:lnTo>
                    <a:pt x="66" y="7"/>
                  </a:lnTo>
                  <a:lnTo>
                    <a:pt x="29" y="99"/>
                  </a:lnTo>
                  <a:lnTo>
                    <a:pt x="18" y="120"/>
                  </a:lnTo>
                  <a:lnTo>
                    <a:pt x="0" y="112"/>
                  </a:lnTo>
                  <a:lnTo>
                    <a:pt x="5" y="99"/>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7" name="Freeform 936"/>
            <p:cNvSpPr/>
            <p:nvPr/>
          </p:nvSpPr>
          <p:spPr bwMode="auto">
            <a:xfrm>
              <a:off x="22379554" y="3970338"/>
              <a:ext cx="585788" cy="793750"/>
            </a:xfrm>
            <a:custGeom>
              <a:avLst/>
              <a:gdLst>
                <a:gd name="T0" fmla="*/ 319 w 369"/>
                <a:gd name="T1" fmla="*/ 8 h 500"/>
                <a:gd name="T2" fmla="*/ 361 w 369"/>
                <a:gd name="T3" fmla="*/ 57 h 500"/>
                <a:gd name="T4" fmla="*/ 367 w 369"/>
                <a:gd name="T5" fmla="*/ 99 h 500"/>
                <a:gd name="T6" fmla="*/ 367 w 369"/>
                <a:gd name="T7" fmla="*/ 165 h 500"/>
                <a:gd name="T8" fmla="*/ 369 w 369"/>
                <a:gd name="T9" fmla="*/ 264 h 500"/>
                <a:gd name="T10" fmla="*/ 369 w 369"/>
                <a:gd name="T11" fmla="*/ 361 h 500"/>
                <a:gd name="T12" fmla="*/ 369 w 369"/>
                <a:gd name="T13" fmla="*/ 426 h 500"/>
                <a:gd name="T14" fmla="*/ 367 w 369"/>
                <a:gd name="T15" fmla="*/ 442 h 500"/>
                <a:gd name="T16" fmla="*/ 359 w 369"/>
                <a:gd name="T17" fmla="*/ 447 h 500"/>
                <a:gd name="T18" fmla="*/ 348 w 369"/>
                <a:gd name="T19" fmla="*/ 447 h 500"/>
                <a:gd name="T20" fmla="*/ 340 w 369"/>
                <a:gd name="T21" fmla="*/ 442 h 500"/>
                <a:gd name="T22" fmla="*/ 338 w 369"/>
                <a:gd name="T23" fmla="*/ 426 h 500"/>
                <a:gd name="T24" fmla="*/ 338 w 369"/>
                <a:gd name="T25" fmla="*/ 364 h 500"/>
                <a:gd name="T26" fmla="*/ 338 w 369"/>
                <a:gd name="T27" fmla="*/ 267 h 500"/>
                <a:gd name="T28" fmla="*/ 338 w 369"/>
                <a:gd name="T29" fmla="*/ 170 h 500"/>
                <a:gd name="T30" fmla="*/ 338 w 369"/>
                <a:gd name="T31" fmla="*/ 107 h 500"/>
                <a:gd name="T32" fmla="*/ 335 w 369"/>
                <a:gd name="T33" fmla="*/ 70 h 500"/>
                <a:gd name="T34" fmla="*/ 306 w 369"/>
                <a:gd name="T35" fmla="*/ 34 h 500"/>
                <a:gd name="T36" fmla="*/ 259 w 369"/>
                <a:gd name="T37" fmla="*/ 34 h 500"/>
                <a:gd name="T38" fmla="*/ 230 w 369"/>
                <a:gd name="T39" fmla="*/ 70 h 500"/>
                <a:gd name="T40" fmla="*/ 228 w 369"/>
                <a:gd name="T41" fmla="*/ 102 h 500"/>
                <a:gd name="T42" fmla="*/ 228 w 369"/>
                <a:gd name="T43" fmla="*/ 157 h 500"/>
                <a:gd name="T44" fmla="*/ 228 w 369"/>
                <a:gd name="T45" fmla="*/ 243 h 500"/>
                <a:gd name="T46" fmla="*/ 228 w 369"/>
                <a:gd name="T47" fmla="*/ 327 h 500"/>
                <a:gd name="T48" fmla="*/ 230 w 369"/>
                <a:gd name="T49" fmla="*/ 385 h 500"/>
                <a:gd name="T50" fmla="*/ 220 w 369"/>
                <a:gd name="T51" fmla="*/ 432 h 500"/>
                <a:gd name="T52" fmla="*/ 165 w 369"/>
                <a:gd name="T53" fmla="*/ 489 h 500"/>
                <a:gd name="T54" fmla="*/ 99 w 369"/>
                <a:gd name="T55" fmla="*/ 500 h 500"/>
                <a:gd name="T56" fmla="*/ 52 w 369"/>
                <a:gd name="T57" fmla="*/ 481 h 500"/>
                <a:gd name="T58" fmla="*/ 21 w 369"/>
                <a:gd name="T59" fmla="*/ 445 h 500"/>
                <a:gd name="T60" fmla="*/ 0 w 369"/>
                <a:gd name="T61" fmla="*/ 421 h 500"/>
                <a:gd name="T62" fmla="*/ 60 w 369"/>
                <a:gd name="T63" fmla="*/ 395 h 500"/>
                <a:gd name="T64" fmla="*/ 44 w 369"/>
                <a:gd name="T65" fmla="*/ 421 h 500"/>
                <a:gd name="T66" fmla="*/ 58 w 369"/>
                <a:gd name="T67" fmla="*/ 453 h 500"/>
                <a:gd name="T68" fmla="*/ 97 w 369"/>
                <a:gd name="T69" fmla="*/ 468 h 500"/>
                <a:gd name="T70" fmla="*/ 133 w 369"/>
                <a:gd name="T71" fmla="*/ 468 h 500"/>
                <a:gd name="T72" fmla="*/ 181 w 369"/>
                <a:gd name="T73" fmla="*/ 445 h 500"/>
                <a:gd name="T74" fmla="*/ 199 w 369"/>
                <a:gd name="T75" fmla="*/ 400 h 500"/>
                <a:gd name="T76" fmla="*/ 199 w 369"/>
                <a:gd name="T77" fmla="*/ 366 h 500"/>
                <a:gd name="T78" fmla="*/ 199 w 369"/>
                <a:gd name="T79" fmla="*/ 290 h 500"/>
                <a:gd name="T80" fmla="*/ 199 w 369"/>
                <a:gd name="T81" fmla="*/ 201 h 500"/>
                <a:gd name="T82" fmla="*/ 199 w 369"/>
                <a:gd name="T83" fmla="*/ 125 h 500"/>
                <a:gd name="T84" fmla="*/ 199 w 369"/>
                <a:gd name="T85" fmla="*/ 94 h 500"/>
                <a:gd name="T86" fmla="*/ 202 w 369"/>
                <a:gd name="T87" fmla="*/ 65 h 500"/>
                <a:gd name="T88" fmla="*/ 233 w 369"/>
                <a:gd name="T89" fmla="*/ 15 h 500"/>
                <a:gd name="T90" fmla="*/ 285 w 369"/>
                <a:gd name="T9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9" h="500">
                  <a:moveTo>
                    <a:pt x="285" y="0"/>
                  </a:moveTo>
                  <a:lnTo>
                    <a:pt x="319" y="8"/>
                  </a:lnTo>
                  <a:lnTo>
                    <a:pt x="343" y="28"/>
                  </a:lnTo>
                  <a:lnTo>
                    <a:pt x="361" y="57"/>
                  </a:lnTo>
                  <a:lnTo>
                    <a:pt x="367" y="91"/>
                  </a:lnTo>
                  <a:lnTo>
                    <a:pt x="367" y="99"/>
                  </a:lnTo>
                  <a:lnTo>
                    <a:pt x="367" y="128"/>
                  </a:lnTo>
                  <a:lnTo>
                    <a:pt x="367" y="165"/>
                  </a:lnTo>
                  <a:lnTo>
                    <a:pt x="367" y="212"/>
                  </a:lnTo>
                  <a:lnTo>
                    <a:pt x="369" y="264"/>
                  </a:lnTo>
                  <a:lnTo>
                    <a:pt x="369" y="314"/>
                  </a:lnTo>
                  <a:lnTo>
                    <a:pt x="369" y="361"/>
                  </a:lnTo>
                  <a:lnTo>
                    <a:pt x="369" y="400"/>
                  </a:lnTo>
                  <a:lnTo>
                    <a:pt x="369" y="426"/>
                  </a:lnTo>
                  <a:lnTo>
                    <a:pt x="369" y="434"/>
                  </a:lnTo>
                  <a:lnTo>
                    <a:pt x="367" y="442"/>
                  </a:lnTo>
                  <a:lnTo>
                    <a:pt x="364" y="445"/>
                  </a:lnTo>
                  <a:lnTo>
                    <a:pt x="359" y="447"/>
                  </a:lnTo>
                  <a:lnTo>
                    <a:pt x="353" y="450"/>
                  </a:lnTo>
                  <a:lnTo>
                    <a:pt x="348" y="447"/>
                  </a:lnTo>
                  <a:lnTo>
                    <a:pt x="343" y="445"/>
                  </a:lnTo>
                  <a:lnTo>
                    <a:pt x="340" y="442"/>
                  </a:lnTo>
                  <a:lnTo>
                    <a:pt x="338" y="434"/>
                  </a:lnTo>
                  <a:lnTo>
                    <a:pt x="338" y="426"/>
                  </a:lnTo>
                  <a:lnTo>
                    <a:pt x="338" y="400"/>
                  </a:lnTo>
                  <a:lnTo>
                    <a:pt x="338" y="364"/>
                  </a:lnTo>
                  <a:lnTo>
                    <a:pt x="338" y="316"/>
                  </a:lnTo>
                  <a:lnTo>
                    <a:pt x="338" y="267"/>
                  </a:lnTo>
                  <a:lnTo>
                    <a:pt x="338" y="217"/>
                  </a:lnTo>
                  <a:lnTo>
                    <a:pt x="338" y="170"/>
                  </a:lnTo>
                  <a:lnTo>
                    <a:pt x="338" y="133"/>
                  </a:lnTo>
                  <a:lnTo>
                    <a:pt x="338" y="107"/>
                  </a:lnTo>
                  <a:lnTo>
                    <a:pt x="338" y="97"/>
                  </a:lnTo>
                  <a:lnTo>
                    <a:pt x="335" y="70"/>
                  </a:lnTo>
                  <a:lnTo>
                    <a:pt x="325" y="47"/>
                  </a:lnTo>
                  <a:lnTo>
                    <a:pt x="306" y="34"/>
                  </a:lnTo>
                  <a:lnTo>
                    <a:pt x="283" y="28"/>
                  </a:lnTo>
                  <a:lnTo>
                    <a:pt x="259" y="34"/>
                  </a:lnTo>
                  <a:lnTo>
                    <a:pt x="241" y="49"/>
                  </a:lnTo>
                  <a:lnTo>
                    <a:pt x="230" y="70"/>
                  </a:lnTo>
                  <a:lnTo>
                    <a:pt x="228" y="94"/>
                  </a:lnTo>
                  <a:lnTo>
                    <a:pt x="228" y="102"/>
                  </a:lnTo>
                  <a:lnTo>
                    <a:pt x="228" y="125"/>
                  </a:lnTo>
                  <a:lnTo>
                    <a:pt x="228" y="157"/>
                  </a:lnTo>
                  <a:lnTo>
                    <a:pt x="228" y="199"/>
                  </a:lnTo>
                  <a:lnTo>
                    <a:pt x="228" y="243"/>
                  </a:lnTo>
                  <a:lnTo>
                    <a:pt x="228" y="288"/>
                  </a:lnTo>
                  <a:lnTo>
                    <a:pt x="228" y="327"/>
                  </a:lnTo>
                  <a:lnTo>
                    <a:pt x="228" y="361"/>
                  </a:lnTo>
                  <a:lnTo>
                    <a:pt x="230" y="385"/>
                  </a:lnTo>
                  <a:lnTo>
                    <a:pt x="230" y="395"/>
                  </a:lnTo>
                  <a:lnTo>
                    <a:pt x="220" y="432"/>
                  </a:lnTo>
                  <a:lnTo>
                    <a:pt x="199" y="466"/>
                  </a:lnTo>
                  <a:lnTo>
                    <a:pt x="165" y="489"/>
                  </a:lnTo>
                  <a:lnTo>
                    <a:pt x="126" y="500"/>
                  </a:lnTo>
                  <a:lnTo>
                    <a:pt x="99" y="500"/>
                  </a:lnTo>
                  <a:lnTo>
                    <a:pt x="73" y="492"/>
                  </a:lnTo>
                  <a:lnTo>
                    <a:pt x="52" y="481"/>
                  </a:lnTo>
                  <a:lnTo>
                    <a:pt x="31" y="466"/>
                  </a:lnTo>
                  <a:lnTo>
                    <a:pt x="21" y="445"/>
                  </a:lnTo>
                  <a:lnTo>
                    <a:pt x="18" y="421"/>
                  </a:lnTo>
                  <a:lnTo>
                    <a:pt x="0" y="421"/>
                  </a:lnTo>
                  <a:lnTo>
                    <a:pt x="0" y="395"/>
                  </a:lnTo>
                  <a:lnTo>
                    <a:pt x="60" y="395"/>
                  </a:lnTo>
                  <a:lnTo>
                    <a:pt x="60" y="421"/>
                  </a:lnTo>
                  <a:lnTo>
                    <a:pt x="44" y="421"/>
                  </a:lnTo>
                  <a:lnTo>
                    <a:pt x="47" y="440"/>
                  </a:lnTo>
                  <a:lnTo>
                    <a:pt x="58" y="453"/>
                  </a:lnTo>
                  <a:lnTo>
                    <a:pt x="76" y="463"/>
                  </a:lnTo>
                  <a:lnTo>
                    <a:pt x="97" y="468"/>
                  </a:lnTo>
                  <a:lnTo>
                    <a:pt x="118" y="471"/>
                  </a:lnTo>
                  <a:lnTo>
                    <a:pt x="133" y="468"/>
                  </a:lnTo>
                  <a:lnTo>
                    <a:pt x="160" y="461"/>
                  </a:lnTo>
                  <a:lnTo>
                    <a:pt x="181" y="445"/>
                  </a:lnTo>
                  <a:lnTo>
                    <a:pt x="194" y="424"/>
                  </a:lnTo>
                  <a:lnTo>
                    <a:pt x="199" y="400"/>
                  </a:lnTo>
                  <a:lnTo>
                    <a:pt x="199" y="390"/>
                  </a:lnTo>
                  <a:lnTo>
                    <a:pt x="199" y="366"/>
                  </a:lnTo>
                  <a:lnTo>
                    <a:pt x="199" y="332"/>
                  </a:lnTo>
                  <a:lnTo>
                    <a:pt x="199" y="290"/>
                  </a:lnTo>
                  <a:lnTo>
                    <a:pt x="199" y="246"/>
                  </a:lnTo>
                  <a:lnTo>
                    <a:pt x="199" y="201"/>
                  </a:lnTo>
                  <a:lnTo>
                    <a:pt x="199" y="159"/>
                  </a:lnTo>
                  <a:lnTo>
                    <a:pt x="199" y="125"/>
                  </a:lnTo>
                  <a:lnTo>
                    <a:pt x="199" y="102"/>
                  </a:lnTo>
                  <a:lnTo>
                    <a:pt x="199" y="94"/>
                  </a:lnTo>
                  <a:lnTo>
                    <a:pt x="199" y="94"/>
                  </a:lnTo>
                  <a:lnTo>
                    <a:pt x="202" y="65"/>
                  </a:lnTo>
                  <a:lnTo>
                    <a:pt x="215" y="39"/>
                  </a:lnTo>
                  <a:lnTo>
                    <a:pt x="233" y="15"/>
                  </a:lnTo>
                  <a:lnTo>
                    <a:pt x="257" y="2"/>
                  </a:lnTo>
                  <a:lnTo>
                    <a:pt x="28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8" name="Freeform 937"/>
            <p:cNvSpPr/>
            <p:nvPr/>
          </p:nvSpPr>
          <p:spPr bwMode="auto">
            <a:xfrm>
              <a:off x="22304942" y="4152900"/>
              <a:ext cx="244475" cy="419100"/>
            </a:xfrm>
            <a:custGeom>
              <a:avLst/>
              <a:gdLst>
                <a:gd name="T0" fmla="*/ 0 w 154"/>
                <a:gd name="T1" fmla="*/ 0 h 264"/>
                <a:gd name="T2" fmla="*/ 36 w 154"/>
                <a:gd name="T3" fmla="*/ 18 h 264"/>
                <a:gd name="T4" fmla="*/ 76 w 154"/>
                <a:gd name="T5" fmla="*/ 23 h 264"/>
                <a:gd name="T6" fmla="*/ 118 w 154"/>
                <a:gd name="T7" fmla="*/ 18 h 264"/>
                <a:gd name="T8" fmla="*/ 154 w 154"/>
                <a:gd name="T9" fmla="*/ 0 h 264"/>
                <a:gd name="T10" fmla="*/ 128 w 154"/>
                <a:gd name="T11" fmla="*/ 264 h 264"/>
                <a:gd name="T12" fmla="*/ 26 w 154"/>
                <a:gd name="T13" fmla="*/ 264 h 264"/>
                <a:gd name="T14" fmla="*/ 0 w 154"/>
                <a:gd name="T15" fmla="*/ 0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264">
                  <a:moveTo>
                    <a:pt x="0" y="0"/>
                  </a:moveTo>
                  <a:lnTo>
                    <a:pt x="36" y="18"/>
                  </a:lnTo>
                  <a:lnTo>
                    <a:pt x="76" y="23"/>
                  </a:lnTo>
                  <a:lnTo>
                    <a:pt x="118" y="18"/>
                  </a:lnTo>
                  <a:lnTo>
                    <a:pt x="154" y="0"/>
                  </a:lnTo>
                  <a:lnTo>
                    <a:pt x="128" y="264"/>
                  </a:lnTo>
                  <a:lnTo>
                    <a:pt x="26" y="264"/>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29" name="Freeform 938"/>
            <p:cNvSpPr/>
            <p:nvPr/>
          </p:nvSpPr>
          <p:spPr bwMode="auto">
            <a:xfrm>
              <a:off x="22271604" y="3890963"/>
              <a:ext cx="307975" cy="274638"/>
            </a:xfrm>
            <a:custGeom>
              <a:avLst/>
              <a:gdLst>
                <a:gd name="T0" fmla="*/ 97 w 194"/>
                <a:gd name="T1" fmla="*/ 0 h 173"/>
                <a:gd name="T2" fmla="*/ 136 w 194"/>
                <a:gd name="T3" fmla="*/ 8 h 173"/>
                <a:gd name="T4" fmla="*/ 167 w 194"/>
                <a:gd name="T5" fmla="*/ 29 h 173"/>
                <a:gd name="T6" fmla="*/ 188 w 194"/>
                <a:gd name="T7" fmla="*/ 60 h 173"/>
                <a:gd name="T8" fmla="*/ 194 w 194"/>
                <a:gd name="T9" fmla="*/ 97 h 173"/>
                <a:gd name="T10" fmla="*/ 194 w 194"/>
                <a:gd name="T11" fmla="*/ 112 h 173"/>
                <a:gd name="T12" fmla="*/ 191 w 194"/>
                <a:gd name="T13" fmla="*/ 126 h 173"/>
                <a:gd name="T14" fmla="*/ 186 w 194"/>
                <a:gd name="T15" fmla="*/ 136 h 173"/>
                <a:gd name="T16" fmla="*/ 181 w 194"/>
                <a:gd name="T17" fmla="*/ 141 h 173"/>
                <a:gd name="T18" fmla="*/ 175 w 194"/>
                <a:gd name="T19" fmla="*/ 149 h 173"/>
                <a:gd name="T20" fmla="*/ 175 w 194"/>
                <a:gd name="T21" fmla="*/ 149 h 173"/>
                <a:gd name="T22" fmla="*/ 173 w 194"/>
                <a:gd name="T23" fmla="*/ 152 h 173"/>
                <a:gd name="T24" fmla="*/ 139 w 194"/>
                <a:gd name="T25" fmla="*/ 167 h 173"/>
                <a:gd name="T26" fmla="*/ 99 w 194"/>
                <a:gd name="T27" fmla="*/ 173 h 173"/>
                <a:gd name="T28" fmla="*/ 97 w 194"/>
                <a:gd name="T29" fmla="*/ 173 h 173"/>
                <a:gd name="T30" fmla="*/ 97 w 194"/>
                <a:gd name="T31" fmla="*/ 173 h 173"/>
                <a:gd name="T32" fmla="*/ 57 w 194"/>
                <a:gd name="T33" fmla="*/ 167 h 173"/>
                <a:gd name="T34" fmla="*/ 21 w 194"/>
                <a:gd name="T35" fmla="*/ 152 h 173"/>
                <a:gd name="T36" fmla="*/ 21 w 194"/>
                <a:gd name="T37" fmla="*/ 149 h 173"/>
                <a:gd name="T38" fmla="*/ 21 w 194"/>
                <a:gd name="T39" fmla="*/ 149 h 173"/>
                <a:gd name="T40" fmla="*/ 16 w 194"/>
                <a:gd name="T41" fmla="*/ 141 h 173"/>
                <a:gd name="T42" fmla="*/ 10 w 194"/>
                <a:gd name="T43" fmla="*/ 136 h 173"/>
                <a:gd name="T44" fmla="*/ 5 w 194"/>
                <a:gd name="T45" fmla="*/ 126 h 173"/>
                <a:gd name="T46" fmla="*/ 2 w 194"/>
                <a:gd name="T47" fmla="*/ 112 h 173"/>
                <a:gd name="T48" fmla="*/ 0 w 194"/>
                <a:gd name="T49" fmla="*/ 97 h 173"/>
                <a:gd name="T50" fmla="*/ 8 w 194"/>
                <a:gd name="T51" fmla="*/ 60 h 173"/>
                <a:gd name="T52" fmla="*/ 29 w 194"/>
                <a:gd name="T53" fmla="*/ 29 h 173"/>
                <a:gd name="T54" fmla="*/ 60 w 194"/>
                <a:gd name="T55" fmla="*/ 8 h 173"/>
                <a:gd name="T56" fmla="*/ 97 w 194"/>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4" h="173">
                  <a:moveTo>
                    <a:pt x="97" y="0"/>
                  </a:moveTo>
                  <a:lnTo>
                    <a:pt x="136" y="8"/>
                  </a:lnTo>
                  <a:lnTo>
                    <a:pt x="167" y="29"/>
                  </a:lnTo>
                  <a:lnTo>
                    <a:pt x="188" y="60"/>
                  </a:lnTo>
                  <a:lnTo>
                    <a:pt x="194" y="97"/>
                  </a:lnTo>
                  <a:lnTo>
                    <a:pt x="194" y="112"/>
                  </a:lnTo>
                  <a:lnTo>
                    <a:pt x="191" y="126"/>
                  </a:lnTo>
                  <a:lnTo>
                    <a:pt x="186" y="136"/>
                  </a:lnTo>
                  <a:lnTo>
                    <a:pt x="181" y="141"/>
                  </a:lnTo>
                  <a:lnTo>
                    <a:pt x="175" y="149"/>
                  </a:lnTo>
                  <a:lnTo>
                    <a:pt x="175" y="149"/>
                  </a:lnTo>
                  <a:lnTo>
                    <a:pt x="173" y="152"/>
                  </a:lnTo>
                  <a:lnTo>
                    <a:pt x="139" y="167"/>
                  </a:lnTo>
                  <a:lnTo>
                    <a:pt x="99" y="173"/>
                  </a:lnTo>
                  <a:lnTo>
                    <a:pt x="97" y="173"/>
                  </a:lnTo>
                  <a:lnTo>
                    <a:pt x="97" y="173"/>
                  </a:lnTo>
                  <a:lnTo>
                    <a:pt x="57" y="167"/>
                  </a:lnTo>
                  <a:lnTo>
                    <a:pt x="21" y="152"/>
                  </a:lnTo>
                  <a:lnTo>
                    <a:pt x="21" y="149"/>
                  </a:lnTo>
                  <a:lnTo>
                    <a:pt x="21" y="149"/>
                  </a:lnTo>
                  <a:lnTo>
                    <a:pt x="16" y="141"/>
                  </a:lnTo>
                  <a:lnTo>
                    <a:pt x="10" y="136"/>
                  </a:lnTo>
                  <a:lnTo>
                    <a:pt x="5" y="126"/>
                  </a:lnTo>
                  <a:lnTo>
                    <a:pt x="2" y="112"/>
                  </a:lnTo>
                  <a:lnTo>
                    <a:pt x="0" y="97"/>
                  </a:lnTo>
                  <a:lnTo>
                    <a:pt x="8" y="60"/>
                  </a:lnTo>
                  <a:lnTo>
                    <a:pt x="29" y="29"/>
                  </a:lnTo>
                  <a:lnTo>
                    <a:pt x="60" y="8"/>
                  </a:lnTo>
                  <a:lnTo>
                    <a:pt x="9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0" name="Freeform 939"/>
            <p:cNvSpPr>
              <a:spLocks noEditPoints="1"/>
            </p:cNvSpPr>
            <p:nvPr/>
          </p:nvSpPr>
          <p:spPr bwMode="auto">
            <a:xfrm>
              <a:off x="21685817" y="5899150"/>
              <a:ext cx="385763" cy="306388"/>
            </a:xfrm>
            <a:custGeom>
              <a:avLst/>
              <a:gdLst>
                <a:gd name="T0" fmla="*/ 172 w 243"/>
                <a:gd name="T1" fmla="*/ 110 h 193"/>
                <a:gd name="T2" fmla="*/ 172 w 243"/>
                <a:gd name="T3" fmla="*/ 133 h 193"/>
                <a:gd name="T4" fmla="*/ 222 w 243"/>
                <a:gd name="T5" fmla="*/ 133 h 193"/>
                <a:gd name="T6" fmla="*/ 222 w 243"/>
                <a:gd name="T7" fmla="*/ 110 h 193"/>
                <a:gd name="T8" fmla="*/ 172 w 243"/>
                <a:gd name="T9" fmla="*/ 110 h 193"/>
                <a:gd name="T10" fmla="*/ 21 w 243"/>
                <a:gd name="T11" fmla="*/ 110 h 193"/>
                <a:gd name="T12" fmla="*/ 21 w 243"/>
                <a:gd name="T13" fmla="*/ 133 h 193"/>
                <a:gd name="T14" fmla="*/ 70 w 243"/>
                <a:gd name="T15" fmla="*/ 133 h 193"/>
                <a:gd name="T16" fmla="*/ 70 w 243"/>
                <a:gd name="T17" fmla="*/ 110 h 193"/>
                <a:gd name="T18" fmla="*/ 21 w 243"/>
                <a:gd name="T19" fmla="*/ 110 h 193"/>
                <a:gd name="T20" fmla="*/ 60 w 243"/>
                <a:gd name="T21" fmla="*/ 15 h 193"/>
                <a:gd name="T22" fmla="*/ 47 w 243"/>
                <a:gd name="T23" fmla="*/ 44 h 193"/>
                <a:gd name="T24" fmla="*/ 39 w 243"/>
                <a:gd name="T25" fmla="*/ 55 h 193"/>
                <a:gd name="T26" fmla="*/ 204 w 243"/>
                <a:gd name="T27" fmla="*/ 55 h 193"/>
                <a:gd name="T28" fmla="*/ 196 w 243"/>
                <a:gd name="T29" fmla="*/ 44 h 193"/>
                <a:gd name="T30" fmla="*/ 183 w 243"/>
                <a:gd name="T31" fmla="*/ 15 h 193"/>
                <a:gd name="T32" fmla="*/ 60 w 243"/>
                <a:gd name="T33" fmla="*/ 15 h 193"/>
                <a:gd name="T34" fmla="*/ 47 w 243"/>
                <a:gd name="T35" fmla="*/ 0 h 193"/>
                <a:gd name="T36" fmla="*/ 196 w 243"/>
                <a:gd name="T37" fmla="*/ 0 h 193"/>
                <a:gd name="T38" fmla="*/ 196 w 243"/>
                <a:gd name="T39" fmla="*/ 2 h 193"/>
                <a:gd name="T40" fmla="*/ 220 w 243"/>
                <a:gd name="T41" fmla="*/ 44 h 193"/>
                <a:gd name="T42" fmla="*/ 243 w 243"/>
                <a:gd name="T43" fmla="*/ 70 h 193"/>
                <a:gd name="T44" fmla="*/ 243 w 243"/>
                <a:gd name="T45" fmla="*/ 180 h 193"/>
                <a:gd name="T46" fmla="*/ 243 w 243"/>
                <a:gd name="T47" fmla="*/ 188 h 193"/>
                <a:gd name="T48" fmla="*/ 238 w 243"/>
                <a:gd name="T49" fmla="*/ 191 h 193"/>
                <a:gd name="T50" fmla="*/ 233 w 243"/>
                <a:gd name="T51" fmla="*/ 193 h 193"/>
                <a:gd name="T52" fmla="*/ 196 w 243"/>
                <a:gd name="T53" fmla="*/ 193 h 193"/>
                <a:gd name="T54" fmla="*/ 191 w 243"/>
                <a:gd name="T55" fmla="*/ 191 h 193"/>
                <a:gd name="T56" fmla="*/ 188 w 243"/>
                <a:gd name="T57" fmla="*/ 188 h 193"/>
                <a:gd name="T58" fmla="*/ 186 w 243"/>
                <a:gd name="T59" fmla="*/ 180 h 193"/>
                <a:gd name="T60" fmla="*/ 186 w 243"/>
                <a:gd name="T61" fmla="*/ 154 h 193"/>
                <a:gd name="T62" fmla="*/ 57 w 243"/>
                <a:gd name="T63" fmla="*/ 154 h 193"/>
                <a:gd name="T64" fmla="*/ 57 w 243"/>
                <a:gd name="T65" fmla="*/ 180 h 193"/>
                <a:gd name="T66" fmla="*/ 57 w 243"/>
                <a:gd name="T67" fmla="*/ 188 h 193"/>
                <a:gd name="T68" fmla="*/ 52 w 243"/>
                <a:gd name="T69" fmla="*/ 191 h 193"/>
                <a:gd name="T70" fmla="*/ 47 w 243"/>
                <a:gd name="T71" fmla="*/ 193 h 193"/>
                <a:gd name="T72" fmla="*/ 10 w 243"/>
                <a:gd name="T73" fmla="*/ 193 h 193"/>
                <a:gd name="T74" fmla="*/ 5 w 243"/>
                <a:gd name="T75" fmla="*/ 191 h 193"/>
                <a:gd name="T76" fmla="*/ 2 w 243"/>
                <a:gd name="T77" fmla="*/ 188 h 193"/>
                <a:gd name="T78" fmla="*/ 0 w 243"/>
                <a:gd name="T79" fmla="*/ 180 h 193"/>
                <a:gd name="T80" fmla="*/ 0 w 243"/>
                <a:gd name="T81" fmla="*/ 70 h 193"/>
                <a:gd name="T82" fmla="*/ 23 w 243"/>
                <a:gd name="T83" fmla="*/ 44 h 193"/>
                <a:gd name="T84" fmla="*/ 47 w 243"/>
                <a:gd name="T85" fmla="*/ 2 h 193"/>
                <a:gd name="T86" fmla="*/ 47 w 243"/>
                <a:gd name="T8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3" h="193">
                  <a:moveTo>
                    <a:pt x="172" y="110"/>
                  </a:moveTo>
                  <a:lnTo>
                    <a:pt x="172" y="133"/>
                  </a:lnTo>
                  <a:lnTo>
                    <a:pt x="222" y="133"/>
                  </a:lnTo>
                  <a:lnTo>
                    <a:pt x="222" y="110"/>
                  </a:lnTo>
                  <a:lnTo>
                    <a:pt x="172" y="110"/>
                  </a:lnTo>
                  <a:close/>
                  <a:moveTo>
                    <a:pt x="21" y="110"/>
                  </a:moveTo>
                  <a:lnTo>
                    <a:pt x="21" y="133"/>
                  </a:lnTo>
                  <a:lnTo>
                    <a:pt x="70" y="133"/>
                  </a:lnTo>
                  <a:lnTo>
                    <a:pt x="70" y="110"/>
                  </a:lnTo>
                  <a:lnTo>
                    <a:pt x="21" y="110"/>
                  </a:lnTo>
                  <a:close/>
                  <a:moveTo>
                    <a:pt x="60" y="15"/>
                  </a:moveTo>
                  <a:lnTo>
                    <a:pt x="47" y="44"/>
                  </a:lnTo>
                  <a:lnTo>
                    <a:pt x="39" y="55"/>
                  </a:lnTo>
                  <a:lnTo>
                    <a:pt x="204" y="55"/>
                  </a:lnTo>
                  <a:lnTo>
                    <a:pt x="196" y="44"/>
                  </a:lnTo>
                  <a:lnTo>
                    <a:pt x="183" y="15"/>
                  </a:lnTo>
                  <a:lnTo>
                    <a:pt x="60" y="15"/>
                  </a:lnTo>
                  <a:close/>
                  <a:moveTo>
                    <a:pt x="47" y="0"/>
                  </a:moveTo>
                  <a:lnTo>
                    <a:pt x="196" y="0"/>
                  </a:lnTo>
                  <a:lnTo>
                    <a:pt x="196" y="2"/>
                  </a:lnTo>
                  <a:lnTo>
                    <a:pt x="220" y="44"/>
                  </a:lnTo>
                  <a:lnTo>
                    <a:pt x="243" y="70"/>
                  </a:lnTo>
                  <a:lnTo>
                    <a:pt x="243" y="180"/>
                  </a:lnTo>
                  <a:lnTo>
                    <a:pt x="243" y="188"/>
                  </a:lnTo>
                  <a:lnTo>
                    <a:pt x="238" y="191"/>
                  </a:lnTo>
                  <a:lnTo>
                    <a:pt x="233" y="193"/>
                  </a:lnTo>
                  <a:lnTo>
                    <a:pt x="196" y="193"/>
                  </a:lnTo>
                  <a:lnTo>
                    <a:pt x="191" y="191"/>
                  </a:lnTo>
                  <a:lnTo>
                    <a:pt x="188" y="188"/>
                  </a:lnTo>
                  <a:lnTo>
                    <a:pt x="186" y="180"/>
                  </a:lnTo>
                  <a:lnTo>
                    <a:pt x="186" y="154"/>
                  </a:lnTo>
                  <a:lnTo>
                    <a:pt x="57" y="154"/>
                  </a:lnTo>
                  <a:lnTo>
                    <a:pt x="57" y="180"/>
                  </a:lnTo>
                  <a:lnTo>
                    <a:pt x="57" y="188"/>
                  </a:lnTo>
                  <a:lnTo>
                    <a:pt x="52" y="191"/>
                  </a:lnTo>
                  <a:lnTo>
                    <a:pt x="47" y="193"/>
                  </a:lnTo>
                  <a:lnTo>
                    <a:pt x="10" y="193"/>
                  </a:lnTo>
                  <a:lnTo>
                    <a:pt x="5" y="191"/>
                  </a:lnTo>
                  <a:lnTo>
                    <a:pt x="2" y="188"/>
                  </a:lnTo>
                  <a:lnTo>
                    <a:pt x="0" y="180"/>
                  </a:lnTo>
                  <a:lnTo>
                    <a:pt x="0" y="70"/>
                  </a:lnTo>
                  <a:lnTo>
                    <a:pt x="23" y="44"/>
                  </a:lnTo>
                  <a:lnTo>
                    <a:pt x="47" y="2"/>
                  </a:lnTo>
                  <a:lnTo>
                    <a:pt x="4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1" name="Freeform 940"/>
            <p:cNvSpPr/>
            <p:nvPr/>
          </p:nvSpPr>
          <p:spPr bwMode="auto">
            <a:xfrm>
              <a:off x="20530117" y="1708150"/>
              <a:ext cx="503238" cy="557213"/>
            </a:xfrm>
            <a:custGeom>
              <a:avLst/>
              <a:gdLst>
                <a:gd name="T0" fmla="*/ 52 w 317"/>
                <a:gd name="T1" fmla="*/ 0 h 351"/>
                <a:gd name="T2" fmla="*/ 70 w 317"/>
                <a:gd name="T3" fmla="*/ 5 h 351"/>
                <a:gd name="T4" fmla="*/ 86 w 317"/>
                <a:gd name="T5" fmla="*/ 19 h 351"/>
                <a:gd name="T6" fmla="*/ 102 w 317"/>
                <a:gd name="T7" fmla="*/ 32 h 351"/>
                <a:gd name="T8" fmla="*/ 115 w 317"/>
                <a:gd name="T9" fmla="*/ 45 h 351"/>
                <a:gd name="T10" fmla="*/ 144 w 317"/>
                <a:gd name="T11" fmla="*/ 89 h 351"/>
                <a:gd name="T12" fmla="*/ 290 w 317"/>
                <a:gd name="T13" fmla="*/ 63 h 351"/>
                <a:gd name="T14" fmla="*/ 311 w 317"/>
                <a:gd name="T15" fmla="*/ 94 h 351"/>
                <a:gd name="T16" fmla="*/ 183 w 317"/>
                <a:gd name="T17" fmla="*/ 147 h 351"/>
                <a:gd name="T18" fmla="*/ 225 w 317"/>
                <a:gd name="T19" fmla="*/ 210 h 351"/>
                <a:gd name="T20" fmla="*/ 296 w 317"/>
                <a:gd name="T21" fmla="*/ 212 h 351"/>
                <a:gd name="T22" fmla="*/ 317 w 317"/>
                <a:gd name="T23" fmla="*/ 246 h 351"/>
                <a:gd name="T24" fmla="*/ 220 w 317"/>
                <a:gd name="T25" fmla="*/ 270 h 351"/>
                <a:gd name="T26" fmla="*/ 157 w 317"/>
                <a:gd name="T27" fmla="*/ 351 h 351"/>
                <a:gd name="T28" fmla="*/ 136 w 317"/>
                <a:gd name="T29" fmla="*/ 320 h 351"/>
                <a:gd name="T30" fmla="*/ 159 w 317"/>
                <a:gd name="T31" fmla="*/ 254 h 351"/>
                <a:gd name="T32" fmla="*/ 118 w 317"/>
                <a:gd name="T33" fmla="*/ 191 h 351"/>
                <a:gd name="T34" fmla="*/ 21 w 317"/>
                <a:gd name="T35" fmla="*/ 286 h 351"/>
                <a:gd name="T36" fmla="*/ 0 w 317"/>
                <a:gd name="T37" fmla="*/ 254 h 351"/>
                <a:gd name="T38" fmla="*/ 78 w 317"/>
                <a:gd name="T39" fmla="*/ 134 h 351"/>
                <a:gd name="T40" fmla="*/ 49 w 317"/>
                <a:gd name="T41" fmla="*/ 87 h 351"/>
                <a:gd name="T42" fmla="*/ 42 w 317"/>
                <a:gd name="T43" fmla="*/ 74 h 351"/>
                <a:gd name="T44" fmla="*/ 34 w 317"/>
                <a:gd name="T45" fmla="*/ 53 h 351"/>
                <a:gd name="T46" fmla="*/ 31 w 317"/>
                <a:gd name="T47" fmla="*/ 32 h 351"/>
                <a:gd name="T48" fmla="*/ 31 w 317"/>
                <a:gd name="T49" fmla="*/ 13 h 351"/>
                <a:gd name="T50" fmla="*/ 39 w 317"/>
                <a:gd name="T51" fmla="*/ 0 h 351"/>
                <a:gd name="T52" fmla="*/ 52 w 317"/>
                <a:gd name="T53"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7" h="351">
                  <a:moveTo>
                    <a:pt x="52" y="0"/>
                  </a:moveTo>
                  <a:lnTo>
                    <a:pt x="70" y="5"/>
                  </a:lnTo>
                  <a:lnTo>
                    <a:pt x="86" y="19"/>
                  </a:lnTo>
                  <a:lnTo>
                    <a:pt x="102" y="32"/>
                  </a:lnTo>
                  <a:lnTo>
                    <a:pt x="115" y="45"/>
                  </a:lnTo>
                  <a:lnTo>
                    <a:pt x="144" y="89"/>
                  </a:lnTo>
                  <a:lnTo>
                    <a:pt x="290" y="63"/>
                  </a:lnTo>
                  <a:lnTo>
                    <a:pt x="311" y="94"/>
                  </a:lnTo>
                  <a:lnTo>
                    <a:pt x="183" y="147"/>
                  </a:lnTo>
                  <a:lnTo>
                    <a:pt x="225" y="210"/>
                  </a:lnTo>
                  <a:lnTo>
                    <a:pt x="296" y="212"/>
                  </a:lnTo>
                  <a:lnTo>
                    <a:pt x="317" y="246"/>
                  </a:lnTo>
                  <a:lnTo>
                    <a:pt x="220" y="270"/>
                  </a:lnTo>
                  <a:lnTo>
                    <a:pt x="157" y="351"/>
                  </a:lnTo>
                  <a:lnTo>
                    <a:pt x="136" y="320"/>
                  </a:lnTo>
                  <a:lnTo>
                    <a:pt x="159" y="254"/>
                  </a:lnTo>
                  <a:lnTo>
                    <a:pt x="118" y="191"/>
                  </a:lnTo>
                  <a:lnTo>
                    <a:pt x="21" y="286"/>
                  </a:lnTo>
                  <a:lnTo>
                    <a:pt x="0" y="254"/>
                  </a:lnTo>
                  <a:lnTo>
                    <a:pt x="78" y="134"/>
                  </a:lnTo>
                  <a:lnTo>
                    <a:pt x="49" y="87"/>
                  </a:lnTo>
                  <a:lnTo>
                    <a:pt x="42" y="74"/>
                  </a:lnTo>
                  <a:lnTo>
                    <a:pt x="34" y="53"/>
                  </a:lnTo>
                  <a:lnTo>
                    <a:pt x="31" y="32"/>
                  </a:lnTo>
                  <a:lnTo>
                    <a:pt x="31" y="13"/>
                  </a:lnTo>
                  <a:lnTo>
                    <a:pt x="39" y="0"/>
                  </a:lnTo>
                  <a:lnTo>
                    <a:pt x="5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2" name="Freeform 941"/>
            <p:cNvSpPr/>
            <p:nvPr/>
          </p:nvSpPr>
          <p:spPr bwMode="auto">
            <a:xfrm>
              <a:off x="22001729" y="5432425"/>
              <a:ext cx="252413" cy="153988"/>
            </a:xfrm>
            <a:custGeom>
              <a:avLst/>
              <a:gdLst>
                <a:gd name="T0" fmla="*/ 13 w 159"/>
                <a:gd name="T1" fmla="*/ 0 h 97"/>
                <a:gd name="T2" fmla="*/ 159 w 159"/>
                <a:gd name="T3" fmla="*/ 0 h 97"/>
                <a:gd name="T4" fmla="*/ 159 w 159"/>
                <a:gd name="T5" fmla="*/ 97 h 97"/>
                <a:gd name="T6" fmla="*/ 13 w 159"/>
                <a:gd name="T7" fmla="*/ 97 h 97"/>
                <a:gd name="T8" fmla="*/ 13 w 159"/>
                <a:gd name="T9" fmla="*/ 71 h 97"/>
                <a:gd name="T10" fmla="*/ 0 w 159"/>
                <a:gd name="T11" fmla="*/ 71 h 97"/>
                <a:gd name="T12" fmla="*/ 0 w 159"/>
                <a:gd name="T13" fmla="*/ 29 h 97"/>
                <a:gd name="T14" fmla="*/ 13 w 159"/>
                <a:gd name="T15" fmla="*/ 29 h 97"/>
                <a:gd name="T16" fmla="*/ 13 w 159"/>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97">
                  <a:moveTo>
                    <a:pt x="13" y="0"/>
                  </a:moveTo>
                  <a:lnTo>
                    <a:pt x="159" y="0"/>
                  </a:lnTo>
                  <a:lnTo>
                    <a:pt x="159" y="97"/>
                  </a:lnTo>
                  <a:lnTo>
                    <a:pt x="13" y="97"/>
                  </a:lnTo>
                  <a:lnTo>
                    <a:pt x="13" y="71"/>
                  </a:lnTo>
                  <a:lnTo>
                    <a:pt x="0" y="71"/>
                  </a:lnTo>
                  <a:lnTo>
                    <a:pt x="0" y="29"/>
                  </a:lnTo>
                  <a:lnTo>
                    <a:pt x="13" y="29"/>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3" name="Rectangle 942"/>
            <p:cNvSpPr>
              <a:spLocks noChangeArrowheads="1"/>
            </p:cNvSpPr>
            <p:nvPr/>
          </p:nvSpPr>
          <p:spPr bwMode="auto">
            <a:xfrm>
              <a:off x="21796942" y="5365750"/>
              <a:ext cx="38100" cy="2222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4" name="Freeform 943"/>
            <p:cNvSpPr/>
            <p:nvPr/>
          </p:nvSpPr>
          <p:spPr bwMode="auto">
            <a:xfrm>
              <a:off x="21839804" y="5462588"/>
              <a:ext cx="82550" cy="82550"/>
            </a:xfrm>
            <a:custGeom>
              <a:avLst/>
              <a:gdLst>
                <a:gd name="T0" fmla="*/ 26 w 52"/>
                <a:gd name="T1" fmla="*/ 0 h 52"/>
                <a:gd name="T2" fmla="*/ 34 w 52"/>
                <a:gd name="T3" fmla="*/ 2 h 52"/>
                <a:gd name="T4" fmla="*/ 41 w 52"/>
                <a:gd name="T5" fmla="*/ 5 h 52"/>
                <a:gd name="T6" fmla="*/ 47 w 52"/>
                <a:gd name="T7" fmla="*/ 10 h 52"/>
                <a:gd name="T8" fmla="*/ 52 w 52"/>
                <a:gd name="T9" fmla="*/ 18 h 52"/>
                <a:gd name="T10" fmla="*/ 52 w 52"/>
                <a:gd name="T11" fmla="*/ 26 h 52"/>
                <a:gd name="T12" fmla="*/ 52 w 52"/>
                <a:gd name="T13" fmla="*/ 34 h 52"/>
                <a:gd name="T14" fmla="*/ 47 w 52"/>
                <a:gd name="T15" fmla="*/ 42 h 52"/>
                <a:gd name="T16" fmla="*/ 41 w 52"/>
                <a:gd name="T17" fmla="*/ 47 h 52"/>
                <a:gd name="T18" fmla="*/ 34 w 52"/>
                <a:gd name="T19" fmla="*/ 49 h 52"/>
                <a:gd name="T20" fmla="*/ 26 w 52"/>
                <a:gd name="T21" fmla="*/ 52 h 52"/>
                <a:gd name="T22" fmla="*/ 18 w 52"/>
                <a:gd name="T23" fmla="*/ 49 h 52"/>
                <a:gd name="T24" fmla="*/ 10 w 52"/>
                <a:gd name="T25" fmla="*/ 47 h 52"/>
                <a:gd name="T26" fmla="*/ 5 w 52"/>
                <a:gd name="T27" fmla="*/ 42 h 52"/>
                <a:gd name="T28" fmla="*/ 2 w 52"/>
                <a:gd name="T29" fmla="*/ 34 h 52"/>
                <a:gd name="T30" fmla="*/ 0 w 52"/>
                <a:gd name="T31" fmla="*/ 26 h 52"/>
                <a:gd name="T32" fmla="*/ 2 w 52"/>
                <a:gd name="T33" fmla="*/ 18 h 52"/>
                <a:gd name="T34" fmla="*/ 5 w 52"/>
                <a:gd name="T35" fmla="*/ 10 h 52"/>
                <a:gd name="T36" fmla="*/ 10 w 52"/>
                <a:gd name="T37" fmla="*/ 5 h 52"/>
                <a:gd name="T38" fmla="*/ 18 w 52"/>
                <a:gd name="T39" fmla="*/ 2 h 52"/>
                <a:gd name="T40" fmla="*/ 26 w 52"/>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52">
                  <a:moveTo>
                    <a:pt x="26" y="0"/>
                  </a:moveTo>
                  <a:lnTo>
                    <a:pt x="34" y="2"/>
                  </a:lnTo>
                  <a:lnTo>
                    <a:pt x="41" y="5"/>
                  </a:lnTo>
                  <a:lnTo>
                    <a:pt x="47" y="10"/>
                  </a:lnTo>
                  <a:lnTo>
                    <a:pt x="52" y="18"/>
                  </a:lnTo>
                  <a:lnTo>
                    <a:pt x="52" y="26"/>
                  </a:lnTo>
                  <a:lnTo>
                    <a:pt x="52" y="34"/>
                  </a:lnTo>
                  <a:lnTo>
                    <a:pt x="47" y="42"/>
                  </a:lnTo>
                  <a:lnTo>
                    <a:pt x="41" y="47"/>
                  </a:lnTo>
                  <a:lnTo>
                    <a:pt x="34" y="49"/>
                  </a:lnTo>
                  <a:lnTo>
                    <a:pt x="26" y="52"/>
                  </a:lnTo>
                  <a:lnTo>
                    <a:pt x="18" y="49"/>
                  </a:lnTo>
                  <a:lnTo>
                    <a:pt x="10" y="47"/>
                  </a:lnTo>
                  <a:lnTo>
                    <a:pt x="5" y="42"/>
                  </a:lnTo>
                  <a:lnTo>
                    <a:pt x="2" y="34"/>
                  </a:lnTo>
                  <a:lnTo>
                    <a:pt x="0" y="26"/>
                  </a:lnTo>
                  <a:lnTo>
                    <a:pt x="2" y="18"/>
                  </a:lnTo>
                  <a:lnTo>
                    <a:pt x="5" y="10"/>
                  </a:lnTo>
                  <a:lnTo>
                    <a:pt x="10" y="5"/>
                  </a:lnTo>
                  <a:lnTo>
                    <a:pt x="18" y="2"/>
                  </a:lnTo>
                  <a:lnTo>
                    <a:pt x="2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5" name="Freeform 944"/>
            <p:cNvSpPr>
              <a:spLocks noEditPoints="1"/>
            </p:cNvSpPr>
            <p:nvPr/>
          </p:nvSpPr>
          <p:spPr bwMode="auto">
            <a:xfrm>
              <a:off x="21773129" y="5399088"/>
              <a:ext cx="215900" cy="415925"/>
            </a:xfrm>
            <a:custGeom>
              <a:avLst/>
              <a:gdLst>
                <a:gd name="T0" fmla="*/ 68 w 136"/>
                <a:gd name="T1" fmla="*/ 14 h 262"/>
                <a:gd name="T2" fmla="*/ 42 w 136"/>
                <a:gd name="T3" fmla="*/ 21 h 262"/>
                <a:gd name="T4" fmla="*/ 23 w 136"/>
                <a:gd name="T5" fmla="*/ 40 h 262"/>
                <a:gd name="T6" fmla="*/ 18 w 136"/>
                <a:gd name="T7" fmla="*/ 66 h 262"/>
                <a:gd name="T8" fmla="*/ 23 w 136"/>
                <a:gd name="T9" fmla="*/ 92 h 262"/>
                <a:gd name="T10" fmla="*/ 42 w 136"/>
                <a:gd name="T11" fmla="*/ 110 h 262"/>
                <a:gd name="T12" fmla="*/ 68 w 136"/>
                <a:gd name="T13" fmla="*/ 118 h 262"/>
                <a:gd name="T14" fmla="*/ 94 w 136"/>
                <a:gd name="T15" fmla="*/ 110 h 262"/>
                <a:gd name="T16" fmla="*/ 112 w 136"/>
                <a:gd name="T17" fmla="*/ 92 h 262"/>
                <a:gd name="T18" fmla="*/ 120 w 136"/>
                <a:gd name="T19" fmla="*/ 66 h 262"/>
                <a:gd name="T20" fmla="*/ 112 w 136"/>
                <a:gd name="T21" fmla="*/ 40 h 262"/>
                <a:gd name="T22" fmla="*/ 94 w 136"/>
                <a:gd name="T23" fmla="*/ 21 h 262"/>
                <a:gd name="T24" fmla="*/ 68 w 136"/>
                <a:gd name="T25" fmla="*/ 14 h 262"/>
                <a:gd name="T26" fmla="*/ 0 w 136"/>
                <a:gd name="T27" fmla="*/ 0 h 262"/>
                <a:gd name="T28" fmla="*/ 136 w 136"/>
                <a:gd name="T29" fmla="*/ 0 h 262"/>
                <a:gd name="T30" fmla="*/ 136 w 136"/>
                <a:gd name="T31" fmla="*/ 262 h 262"/>
                <a:gd name="T32" fmla="*/ 0 w 136"/>
                <a:gd name="T33" fmla="*/ 262 h 262"/>
                <a:gd name="T34" fmla="*/ 0 w 136"/>
                <a:gd name="T3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62">
                  <a:moveTo>
                    <a:pt x="68" y="14"/>
                  </a:moveTo>
                  <a:lnTo>
                    <a:pt x="42" y="21"/>
                  </a:lnTo>
                  <a:lnTo>
                    <a:pt x="23" y="40"/>
                  </a:lnTo>
                  <a:lnTo>
                    <a:pt x="18" y="66"/>
                  </a:lnTo>
                  <a:lnTo>
                    <a:pt x="23" y="92"/>
                  </a:lnTo>
                  <a:lnTo>
                    <a:pt x="42" y="110"/>
                  </a:lnTo>
                  <a:lnTo>
                    <a:pt x="68" y="118"/>
                  </a:lnTo>
                  <a:lnTo>
                    <a:pt x="94" y="110"/>
                  </a:lnTo>
                  <a:lnTo>
                    <a:pt x="112" y="92"/>
                  </a:lnTo>
                  <a:lnTo>
                    <a:pt x="120" y="66"/>
                  </a:lnTo>
                  <a:lnTo>
                    <a:pt x="112" y="40"/>
                  </a:lnTo>
                  <a:lnTo>
                    <a:pt x="94" y="21"/>
                  </a:lnTo>
                  <a:lnTo>
                    <a:pt x="68" y="14"/>
                  </a:lnTo>
                  <a:close/>
                  <a:moveTo>
                    <a:pt x="0" y="0"/>
                  </a:moveTo>
                  <a:lnTo>
                    <a:pt x="136" y="0"/>
                  </a:lnTo>
                  <a:lnTo>
                    <a:pt x="136" y="262"/>
                  </a:lnTo>
                  <a:lnTo>
                    <a:pt x="0" y="262"/>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6" name="Freeform 945"/>
            <p:cNvSpPr>
              <a:spLocks noEditPoints="1"/>
            </p:cNvSpPr>
            <p:nvPr/>
          </p:nvSpPr>
          <p:spPr bwMode="auto">
            <a:xfrm>
              <a:off x="11251179" y="1073150"/>
              <a:ext cx="777875" cy="357188"/>
            </a:xfrm>
            <a:custGeom>
              <a:avLst/>
              <a:gdLst>
                <a:gd name="T0" fmla="*/ 84 w 490"/>
                <a:gd name="T1" fmla="*/ 204 h 225"/>
                <a:gd name="T2" fmla="*/ 404 w 490"/>
                <a:gd name="T3" fmla="*/ 162 h 225"/>
                <a:gd name="T4" fmla="*/ 383 w 490"/>
                <a:gd name="T5" fmla="*/ 94 h 225"/>
                <a:gd name="T6" fmla="*/ 427 w 490"/>
                <a:gd name="T7" fmla="*/ 138 h 225"/>
                <a:gd name="T8" fmla="*/ 383 w 490"/>
                <a:gd name="T9" fmla="*/ 94 h 225"/>
                <a:gd name="T10" fmla="*/ 320 w 490"/>
                <a:gd name="T11" fmla="*/ 138 h 225"/>
                <a:gd name="T12" fmla="*/ 362 w 490"/>
                <a:gd name="T13" fmla="*/ 94 h 225"/>
                <a:gd name="T14" fmla="*/ 254 w 490"/>
                <a:gd name="T15" fmla="*/ 94 h 225"/>
                <a:gd name="T16" fmla="*/ 299 w 490"/>
                <a:gd name="T17" fmla="*/ 138 h 225"/>
                <a:gd name="T18" fmla="*/ 254 w 490"/>
                <a:gd name="T19" fmla="*/ 94 h 225"/>
                <a:gd name="T20" fmla="*/ 191 w 490"/>
                <a:gd name="T21" fmla="*/ 138 h 225"/>
                <a:gd name="T22" fmla="*/ 233 w 490"/>
                <a:gd name="T23" fmla="*/ 94 h 225"/>
                <a:gd name="T24" fmla="*/ 126 w 490"/>
                <a:gd name="T25" fmla="*/ 94 h 225"/>
                <a:gd name="T26" fmla="*/ 170 w 490"/>
                <a:gd name="T27" fmla="*/ 138 h 225"/>
                <a:gd name="T28" fmla="*/ 126 w 490"/>
                <a:gd name="T29" fmla="*/ 94 h 225"/>
                <a:gd name="T30" fmla="*/ 63 w 490"/>
                <a:gd name="T31" fmla="*/ 138 h 225"/>
                <a:gd name="T32" fmla="*/ 105 w 490"/>
                <a:gd name="T33" fmla="*/ 94 h 225"/>
                <a:gd name="T34" fmla="*/ 414 w 490"/>
                <a:gd name="T35" fmla="*/ 31 h 225"/>
                <a:gd name="T36" fmla="*/ 458 w 490"/>
                <a:gd name="T37" fmla="*/ 73 h 225"/>
                <a:gd name="T38" fmla="*/ 414 w 490"/>
                <a:gd name="T39" fmla="*/ 31 h 225"/>
                <a:gd name="T40" fmla="*/ 351 w 490"/>
                <a:gd name="T41" fmla="*/ 73 h 225"/>
                <a:gd name="T42" fmla="*/ 393 w 490"/>
                <a:gd name="T43" fmla="*/ 31 h 225"/>
                <a:gd name="T44" fmla="*/ 286 w 490"/>
                <a:gd name="T45" fmla="*/ 31 h 225"/>
                <a:gd name="T46" fmla="*/ 330 w 490"/>
                <a:gd name="T47" fmla="*/ 73 h 225"/>
                <a:gd name="T48" fmla="*/ 286 w 490"/>
                <a:gd name="T49" fmla="*/ 31 h 225"/>
                <a:gd name="T50" fmla="*/ 223 w 490"/>
                <a:gd name="T51" fmla="*/ 73 h 225"/>
                <a:gd name="T52" fmla="*/ 265 w 490"/>
                <a:gd name="T53" fmla="*/ 31 h 225"/>
                <a:gd name="T54" fmla="*/ 157 w 490"/>
                <a:gd name="T55" fmla="*/ 31 h 225"/>
                <a:gd name="T56" fmla="*/ 202 w 490"/>
                <a:gd name="T57" fmla="*/ 73 h 225"/>
                <a:gd name="T58" fmla="*/ 157 w 490"/>
                <a:gd name="T59" fmla="*/ 31 h 225"/>
                <a:gd name="T60" fmla="*/ 95 w 490"/>
                <a:gd name="T61" fmla="*/ 73 h 225"/>
                <a:gd name="T62" fmla="*/ 136 w 490"/>
                <a:gd name="T63" fmla="*/ 31 h 225"/>
                <a:gd name="T64" fmla="*/ 29 w 490"/>
                <a:gd name="T65" fmla="*/ 31 h 225"/>
                <a:gd name="T66" fmla="*/ 74 w 490"/>
                <a:gd name="T67" fmla="*/ 73 h 225"/>
                <a:gd name="T68" fmla="*/ 29 w 490"/>
                <a:gd name="T69" fmla="*/ 31 h 225"/>
                <a:gd name="T70" fmla="*/ 490 w 490"/>
                <a:gd name="T71" fmla="*/ 0 h 225"/>
                <a:gd name="T72" fmla="*/ 0 w 490"/>
                <a:gd name="T7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0" h="225">
                  <a:moveTo>
                    <a:pt x="84" y="162"/>
                  </a:moveTo>
                  <a:lnTo>
                    <a:pt x="84" y="204"/>
                  </a:lnTo>
                  <a:lnTo>
                    <a:pt x="404" y="204"/>
                  </a:lnTo>
                  <a:lnTo>
                    <a:pt x="404" y="162"/>
                  </a:lnTo>
                  <a:lnTo>
                    <a:pt x="84" y="162"/>
                  </a:lnTo>
                  <a:close/>
                  <a:moveTo>
                    <a:pt x="383" y="94"/>
                  </a:moveTo>
                  <a:lnTo>
                    <a:pt x="383" y="138"/>
                  </a:lnTo>
                  <a:lnTo>
                    <a:pt x="427" y="138"/>
                  </a:lnTo>
                  <a:lnTo>
                    <a:pt x="427" y="94"/>
                  </a:lnTo>
                  <a:lnTo>
                    <a:pt x="383" y="94"/>
                  </a:lnTo>
                  <a:close/>
                  <a:moveTo>
                    <a:pt x="320" y="94"/>
                  </a:moveTo>
                  <a:lnTo>
                    <a:pt x="320" y="138"/>
                  </a:lnTo>
                  <a:lnTo>
                    <a:pt x="362" y="138"/>
                  </a:lnTo>
                  <a:lnTo>
                    <a:pt x="362" y="94"/>
                  </a:lnTo>
                  <a:lnTo>
                    <a:pt x="320" y="94"/>
                  </a:lnTo>
                  <a:close/>
                  <a:moveTo>
                    <a:pt x="254" y="94"/>
                  </a:moveTo>
                  <a:lnTo>
                    <a:pt x="254" y="138"/>
                  </a:lnTo>
                  <a:lnTo>
                    <a:pt x="299" y="138"/>
                  </a:lnTo>
                  <a:lnTo>
                    <a:pt x="299" y="94"/>
                  </a:lnTo>
                  <a:lnTo>
                    <a:pt x="254" y="94"/>
                  </a:lnTo>
                  <a:close/>
                  <a:moveTo>
                    <a:pt x="191" y="94"/>
                  </a:moveTo>
                  <a:lnTo>
                    <a:pt x="191" y="138"/>
                  </a:lnTo>
                  <a:lnTo>
                    <a:pt x="233" y="138"/>
                  </a:lnTo>
                  <a:lnTo>
                    <a:pt x="233" y="94"/>
                  </a:lnTo>
                  <a:lnTo>
                    <a:pt x="191" y="94"/>
                  </a:lnTo>
                  <a:close/>
                  <a:moveTo>
                    <a:pt x="126" y="94"/>
                  </a:moveTo>
                  <a:lnTo>
                    <a:pt x="126" y="138"/>
                  </a:lnTo>
                  <a:lnTo>
                    <a:pt x="170" y="138"/>
                  </a:lnTo>
                  <a:lnTo>
                    <a:pt x="170" y="94"/>
                  </a:lnTo>
                  <a:lnTo>
                    <a:pt x="126" y="94"/>
                  </a:lnTo>
                  <a:close/>
                  <a:moveTo>
                    <a:pt x="63" y="94"/>
                  </a:moveTo>
                  <a:lnTo>
                    <a:pt x="63" y="138"/>
                  </a:lnTo>
                  <a:lnTo>
                    <a:pt x="105" y="138"/>
                  </a:lnTo>
                  <a:lnTo>
                    <a:pt x="105" y="94"/>
                  </a:lnTo>
                  <a:lnTo>
                    <a:pt x="63" y="94"/>
                  </a:lnTo>
                  <a:close/>
                  <a:moveTo>
                    <a:pt x="414" y="31"/>
                  </a:moveTo>
                  <a:lnTo>
                    <a:pt x="414" y="73"/>
                  </a:lnTo>
                  <a:lnTo>
                    <a:pt x="458" y="73"/>
                  </a:lnTo>
                  <a:lnTo>
                    <a:pt x="458" y="31"/>
                  </a:lnTo>
                  <a:lnTo>
                    <a:pt x="414" y="31"/>
                  </a:lnTo>
                  <a:close/>
                  <a:moveTo>
                    <a:pt x="351" y="31"/>
                  </a:moveTo>
                  <a:lnTo>
                    <a:pt x="351" y="73"/>
                  </a:lnTo>
                  <a:lnTo>
                    <a:pt x="393" y="73"/>
                  </a:lnTo>
                  <a:lnTo>
                    <a:pt x="393" y="31"/>
                  </a:lnTo>
                  <a:lnTo>
                    <a:pt x="351" y="31"/>
                  </a:lnTo>
                  <a:close/>
                  <a:moveTo>
                    <a:pt x="286" y="31"/>
                  </a:moveTo>
                  <a:lnTo>
                    <a:pt x="286" y="73"/>
                  </a:lnTo>
                  <a:lnTo>
                    <a:pt x="330" y="73"/>
                  </a:lnTo>
                  <a:lnTo>
                    <a:pt x="330" y="31"/>
                  </a:lnTo>
                  <a:lnTo>
                    <a:pt x="286" y="31"/>
                  </a:lnTo>
                  <a:close/>
                  <a:moveTo>
                    <a:pt x="223" y="31"/>
                  </a:moveTo>
                  <a:lnTo>
                    <a:pt x="223" y="73"/>
                  </a:lnTo>
                  <a:lnTo>
                    <a:pt x="265" y="73"/>
                  </a:lnTo>
                  <a:lnTo>
                    <a:pt x="265" y="31"/>
                  </a:lnTo>
                  <a:lnTo>
                    <a:pt x="223" y="31"/>
                  </a:lnTo>
                  <a:close/>
                  <a:moveTo>
                    <a:pt x="157" y="31"/>
                  </a:moveTo>
                  <a:lnTo>
                    <a:pt x="157" y="73"/>
                  </a:lnTo>
                  <a:lnTo>
                    <a:pt x="202" y="73"/>
                  </a:lnTo>
                  <a:lnTo>
                    <a:pt x="202" y="31"/>
                  </a:lnTo>
                  <a:lnTo>
                    <a:pt x="157" y="31"/>
                  </a:lnTo>
                  <a:close/>
                  <a:moveTo>
                    <a:pt x="95" y="31"/>
                  </a:moveTo>
                  <a:lnTo>
                    <a:pt x="95" y="73"/>
                  </a:lnTo>
                  <a:lnTo>
                    <a:pt x="136" y="73"/>
                  </a:lnTo>
                  <a:lnTo>
                    <a:pt x="136" y="31"/>
                  </a:lnTo>
                  <a:lnTo>
                    <a:pt x="95" y="31"/>
                  </a:lnTo>
                  <a:close/>
                  <a:moveTo>
                    <a:pt x="29" y="31"/>
                  </a:moveTo>
                  <a:lnTo>
                    <a:pt x="29" y="73"/>
                  </a:lnTo>
                  <a:lnTo>
                    <a:pt x="74" y="73"/>
                  </a:lnTo>
                  <a:lnTo>
                    <a:pt x="74" y="31"/>
                  </a:lnTo>
                  <a:lnTo>
                    <a:pt x="29" y="31"/>
                  </a:lnTo>
                  <a:close/>
                  <a:moveTo>
                    <a:pt x="0" y="0"/>
                  </a:moveTo>
                  <a:lnTo>
                    <a:pt x="490" y="0"/>
                  </a:lnTo>
                  <a:lnTo>
                    <a:pt x="490" y="225"/>
                  </a:lnTo>
                  <a:lnTo>
                    <a:pt x="0" y="225"/>
                  </a:lnTo>
                  <a:lnTo>
                    <a:pt x="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7" name="Freeform 946"/>
            <p:cNvSpPr/>
            <p:nvPr/>
          </p:nvSpPr>
          <p:spPr bwMode="auto">
            <a:xfrm>
              <a:off x="11397229" y="906463"/>
              <a:ext cx="449263" cy="107950"/>
            </a:xfrm>
            <a:custGeom>
              <a:avLst/>
              <a:gdLst>
                <a:gd name="T0" fmla="*/ 141 w 283"/>
                <a:gd name="T1" fmla="*/ 0 h 68"/>
                <a:gd name="T2" fmla="*/ 191 w 283"/>
                <a:gd name="T3" fmla="*/ 2 h 68"/>
                <a:gd name="T4" fmla="*/ 238 w 283"/>
                <a:gd name="T5" fmla="*/ 16 h 68"/>
                <a:gd name="T6" fmla="*/ 283 w 283"/>
                <a:gd name="T7" fmla="*/ 34 h 68"/>
                <a:gd name="T8" fmla="*/ 262 w 283"/>
                <a:gd name="T9" fmla="*/ 68 h 68"/>
                <a:gd name="T10" fmla="*/ 225 w 283"/>
                <a:gd name="T11" fmla="*/ 52 h 68"/>
                <a:gd name="T12" fmla="*/ 186 w 283"/>
                <a:gd name="T13" fmla="*/ 42 h 68"/>
                <a:gd name="T14" fmla="*/ 141 w 283"/>
                <a:gd name="T15" fmla="*/ 39 h 68"/>
                <a:gd name="T16" fmla="*/ 97 w 283"/>
                <a:gd name="T17" fmla="*/ 42 h 68"/>
                <a:gd name="T18" fmla="*/ 58 w 283"/>
                <a:gd name="T19" fmla="*/ 52 h 68"/>
                <a:gd name="T20" fmla="*/ 21 w 283"/>
                <a:gd name="T21" fmla="*/ 68 h 68"/>
                <a:gd name="T22" fmla="*/ 0 w 283"/>
                <a:gd name="T23" fmla="*/ 34 h 68"/>
                <a:gd name="T24" fmla="*/ 44 w 283"/>
                <a:gd name="T25" fmla="*/ 16 h 68"/>
                <a:gd name="T26" fmla="*/ 92 w 283"/>
                <a:gd name="T27" fmla="*/ 2 h 68"/>
                <a:gd name="T28" fmla="*/ 141 w 283"/>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 h="68">
                  <a:moveTo>
                    <a:pt x="141" y="0"/>
                  </a:moveTo>
                  <a:lnTo>
                    <a:pt x="191" y="2"/>
                  </a:lnTo>
                  <a:lnTo>
                    <a:pt x="238" y="16"/>
                  </a:lnTo>
                  <a:lnTo>
                    <a:pt x="283" y="34"/>
                  </a:lnTo>
                  <a:lnTo>
                    <a:pt x="262" y="68"/>
                  </a:lnTo>
                  <a:lnTo>
                    <a:pt x="225" y="52"/>
                  </a:lnTo>
                  <a:lnTo>
                    <a:pt x="186" y="42"/>
                  </a:lnTo>
                  <a:lnTo>
                    <a:pt x="141" y="39"/>
                  </a:lnTo>
                  <a:lnTo>
                    <a:pt x="97" y="42"/>
                  </a:lnTo>
                  <a:lnTo>
                    <a:pt x="58" y="52"/>
                  </a:lnTo>
                  <a:lnTo>
                    <a:pt x="21" y="68"/>
                  </a:lnTo>
                  <a:lnTo>
                    <a:pt x="0" y="34"/>
                  </a:lnTo>
                  <a:lnTo>
                    <a:pt x="44" y="16"/>
                  </a:lnTo>
                  <a:lnTo>
                    <a:pt x="92" y="2"/>
                  </a:lnTo>
                  <a:lnTo>
                    <a:pt x="1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8" name="Freeform 947"/>
            <p:cNvSpPr/>
            <p:nvPr/>
          </p:nvSpPr>
          <p:spPr bwMode="auto">
            <a:xfrm>
              <a:off x="11322617" y="785813"/>
              <a:ext cx="598488" cy="123825"/>
            </a:xfrm>
            <a:custGeom>
              <a:avLst/>
              <a:gdLst>
                <a:gd name="T0" fmla="*/ 188 w 377"/>
                <a:gd name="T1" fmla="*/ 0 h 78"/>
                <a:gd name="T2" fmla="*/ 256 w 377"/>
                <a:gd name="T3" fmla="*/ 5 h 78"/>
                <a:gd name="T4" fmla="*/ 319 w 377"/>
                <a:gd name="T5" fmla="*/ 18 h 78"/>
                <a:gd name="T6" fmla="*/ 377 w 377"/>
                <a:gd name="T7" fmla="*/ 44 h 78"/>
                <a:gd name="T8" fmla="*/ 359 w 377"/>
                <a:gd name="T9" fmla="*/ 78 h 78"/>
                <a:gd name="T10" fmla="*/ 306 w 377"/>
                <a:gd name="T11" fmla="*/ 58 h 78"/>
                <a:gd name="T12" fmla="*/ 249 w 377"/>
                <a:gd name="T13" fmla="*/ 44 h 78"/>
                <a:gd name="T14" fmla="*/ 188 w 377"/>
                <a:gd name="T15" fmla="*/ 39 h 78"/>
                <a:gd name="T16" fmla="*/ 128 w 377"/>
                <a:gd name="T17" fmla="*/ 44 h 78"/>
                <a:gd name="T18" fmla="*/ 70 w 377"/>
                <a:gd name="T19" fmla="*/ 58 h 78"/>
                <a:gd name="T20" fmla="*/ 18 w 377"/>
                <a:gd name="T21" fmla="*/ 78 h 78"/>
                <a:gd name="T22" fmla="*/ 0 w 377"/>
                <a:gd name="T23" fmla="*/ 44 h 78"/>
                <a:gd name="T24" fmla="*/ 57 w 377"/>
                <a:gd name="T25" fmla="*/ 18 h 78"/>
                <a:gd name="T26" fmla="*/ 120 w 377"/>
                <a:gd name="T27" fmla="*/ 5 h 78"/>
                <a:gd name="T28" fmla="*/ 188 w 377"/>
                <a:gd name="T2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78">
                  <a:moveTo>
                    <a:pt x="188" y="0"/>
                  </a:moveTo>
                  <a:lnTo>
                    <a:pt x="256" y="5"/>
                  </a:lnTo>
                  <a:lnTo>
                    <a:pt x="319" y="18"/>
                  </a:lnTo>
                  <a:lnTo>
                    <a:pt x="377" y="44"/>
                  </a:lnTo>
                  <a:lnTo>
                    <a:pt x="359" y="78"/>
                  </a:lnTo>
                  <a:lnTo>
                    <a:pt x="306" y="58"/>
                  </a:lnTo>
                  <a:lnTo>
                    <a:pt x="249" y="44"/>
                  </a:lnTo>
                  <a:lnTo>
                    <a:pt x="188" y="39"/>
                  </a:lnTo>
                  <a:lnTo>
                    <a:pt x="128" y="44"/>
                  </a:lnTo>
                  <a:lnTo>
                    <a:pt x="70" y="58"/>
                  </a:lnTo>
                  <a:lnTo>
                    <a:pt x="18" y="78"/>
                  </a:lnTo>
                  <a:lnTo>
                    <a:pt x="0" y="44"/>
                  </a:lnTo>
                  <a:lnTo>
                    <a:pt x="57" y="18"/>
                  </a:lnTo>
                  <a:lnTo>
                    <a:pt x="120" y="5"/>
                  </a:lnTo>
                  <a:lnTo>
                    <a:pt x="18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39" name="Freeform 948"/>
            <p:cNvSpPr/>
            <p:nvPr/>
          </p:nvSpPr>
          <p:spPr bwMode="auto">
            <a:xfrm>
              <a:off x="20799992" y="7458075"/>
              <a:ext cx="444500" cy="414338"/>
            </a:xfrm>
            <a:custGeom>
              <a:avLst/>
              <a:gdLst>
                <a:gd name="T0" fmla="*/ 65 w 280"/>
                <a:gd name="T1" fmla="*/ 0 h 261"/>
                <a:gd name="T2" fmla="*/ 173 w 280"/>
                <a:gd name="T3" fmla="*/ 55 h 261"/>
                <a:gd name="T4" fmla="*/ 207 w 280"/>
                <a:gd name="T5" fmla="*/ 26 h 261"/>
                <a:gd name="T6" fmla="*/ 220 w 280"/>
                <a:gd name="T7" fmla="*/ 18 h 261"/>
                <a:gd name="T8" fmla="*/ 236 w 280"/>
                <a:gd name="T9" fmla="*/ 10 h 261"/>
                <a:gd name="T10" fmla="*/ 251 w 280"/>
                <a:gd name="T11" fmla="*/ 5 h 261"/>
                <a:gd name="T12" fmla="*/ 267 w 280"/>
                <a:gd name="T13" fmla="*/ 5 h 261"/>
                <a:gd name="T14" fmla="*/ 277 w 280"/>
                <a:gd name="T15" fmla="*/ 7 h 261"/>
                <a:gd name="T16" fmla="*/ 280 w 280"/>
                <a:gd name="T17" fmla="*/ 21 h 261"/>
                <a:gd name="T18" fmla="*/ 277 w 280"/>
                <a:gd name="T19" fmla="*/ 34 h 261"/>
                <a:gd name="T20" fmla="*/ 267 w 280"/>
                <a:gd name="T21" fmla="*/ 49 h 261"/>
                <a:gd name="T22" fmla="*/ 259 w 280"/>
                <a:gd name="T23" fmla="*/ 65 h 261"/>
                <a:gd name="T24" fmla="*/ 249 w 280"/>
                <a:gd name="T25" fmla="*/ 75 h 261"/>
                <a:gd name="T26" fmla="*/ 215 w 280"/>
                <a:gd name="T27" fmla="*/ 104 h 261"/>
                <a:gd name="T28" fmla="*/ 251 w 280"/>
                <a:gd name="T29" fmla="*/ 222 h 261"/>
                <a:gd name="T30" fmla="*/ 225 w 280"/>
                <a:gd name="T31" fmla="*/ 240 h 261"/>
                <a:gd name="T32" fmla="*/ 170 w 280"/>
                <a:gd name="T33" fmla="*/ 141 h 261"/>
                <a:gd name="T34" fmla="*/ 123 w 280"/>
                <a:gd name="T35" fmla="*/ 180 h 261"/>
                <a:gd name="T36" fmla="*/ 126 w 280"/>
                <a:gd name="T37" fmla="*/ 240 h 261"/>
                <a:gd name="T38" fmla="*/ 102 w 280"/>
                <a:gd name="T39" fmla="*/ 261 h 261"/>
                <a:gd name="T40" fmla="*/ 71 w 280"/>
                <a:gd name="T41" fmla="*/ 183 h 261"/>
                <a:gd name="T42" fmla="*/ 0 w 280"/>
                <a:gd name="T43" fmla="*/ 138 h 261"/>
                <a:gd name="T44" fmla="*/ 23 w 280"/>
                <a:gd name="T45" fmla="*/ 120 h 261"/>
                <a:gd name="T46" fmla="*/ 81 w 280"/>
                <a:gd name="T47" fmla="*/ 133 h 261"/>
                <a:gd name="T48" fmla="*/ 128 w 280"/>
                <a:gd name="T49" fmla="*/ 91 h 261"/>
                <a:gd name="T50" fmla="*/ 42 w 280"/>
                <a:gd name="T51" fmla="*/ 21 h 261"/>
                <a:gd name="T52" fmla="*/ 65 w 280"/>
                <a:gd name="T5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0" h="261">
                  <a:moveTo>
                    <a:pt x="65" y="0"/>
                  </a:moveTo>
                  <a:lnTo>
                    <a:pt x="173" y="55"/>
                  </a:lnTo>
                  <a:lnTo>
                    <a:pt x="207" y="26"/>
                  </a:lnTo>
                  <a:lnTo>
                    <a:pt x="220" y="18"/>
                  </a:lnTo>
                  <a:lnTo>
                    <a:pt x="236" y="10"/>
                  </a:lnTo>
                  <a:lnTo>
                    <a:pt x="251" y="5"/>
                  </a:lnTo>
                  <a:lnTo>
                    <a:pt x="267" y="5"/>
                  </a:lnTo>
                  <a:lnTo>
                    <a:pt x="277" y="7"/>
                  </a:lnTo>
                  <a:lnTo>
                    <a:pt x="280" y="21"/>
                  </a:lnTo>
                  <a:lnTo>
                    <a:pt x="277" y="34"/>
                  </a:lnTo>
                  <a:lnTo>
                    <a:pt x="267" y="49"/>
                  </a:lnTo>
                  <a:lnTo>
                    <a:pt x="259" y="65"/>
                  </a:lnTo>
                  <a:lnTo>
                    <a:pt x="249" y="75"/>
                  </a:lnTo>
                  <a:lnTo>
                    <a:pt x="215" y="104"/>
                  </a:lnTo>
                  <a:lnTo>
                    <a:pt x="251" y="222"/>
                  </a:lnTo>
                  <a:lnTo>
                    <a:pt x="225" y="240"/>
                  </a:lnTo>
                  <a:lnTo>
                    <a:pt x="170" y="141"/>
                  </a:lnTo>
                  <a:lnTo>
                    <a:pt x="123" y="180"/>
                  </a:lnTo>
                  <a:lnTo>
                    <a:pt x="126" y="240"/>
                  </a:lnTo>
                  <a:lnTo>
                    <a:pt x="102" y="261"/>
                  </a:lnTo>
                  <a:lnTo>
                    <a:pt x="71" y="183"/>
                  </a:lnTo>
                  <a:lnTo>
                    <a:pt x="0" y="138"/>
                  </a:lnTo>
                  <a:lnTo>
                    <a:pt x="23" y="120"/>
                  </a:lnTo>
                  <a:lnTo>
                    <a:pt x="81" y="133"/>
                  </a:lnTo>
                  <a:lnTo>
                    <a:pt x="128" y="91"/>
                  </a:lnTo>
                  <a:lnTo>
                    <a:pt x="42" y="21"/>
                  </a:lnTo>
                  <a:lnTo>
                    <a:pt x="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0" name="Freeform 949"/>
            <p:cNvSpPr/>
            <p:nvPr/>
          </p:nvSpPr>
          <p:spPr bwMode="auto">
            <a:xfrm>
              <a:off x="19877654" y="8185150"/>
              <a:ext cx="211138" cy="207963"/>
            </a:xfrm>
            <a:custGeom>
              <a:avLst/>
              <a:gdLst>
                <a:gd name="T0" fmla="*/ 65 w 133"/>
                <a:gd name="T1" fmla="*/ 0 h 131"/>
                <a:gd name="T2" fmla="*/ 91 w 133"/>
                <a:gd name="T3" fmla="*/ 5 h 131"/>
                <a:gd name="T4" fmla="*/ 112 w 133"/>
                <a:gd name="T5" fmla="*/ 18 h 131"/>
                <a:gd name="T6" fmla="*/ 128 w 133"/>
                <a:gd name="T7" fmla="*/ 39 h 131"/>
                <a:gd name="T8" fmla="*/ 133 w 133"/>
                <a:gd name="T9" fmla="*/ 65 h 131"/>
                <a:gd name="T10" fmla="*/ 128 w 133"/>
                <a:gd name="T11" fmla="*/ 91 h 131"/>
                <a:gd name="T12" fmla="*/ 112 w 133"/>
                <a:gd name="T13" fmla="*/ 112 h 131"/>
                <a:gd name="T14" fmla="*/ 91 w 133"/>
                <a:gd name="T15" fmla="*/ 125 h 131"/>
                <a:gd name="T16" fmla="*/ 65 w 133"/>
                <a:gd name="T17" fmla="*/ 131 h 131"/>
                <a:gd name="T18" fmla="*/ 39 w 133"/>
                <a:gd name="T19" fmla="*/ 125 h 131"/>
                <a:gd name="T20" fmla="*/ 18 w 133"/>
                <a:gd name="T21" fmla="*/ 112 h 131"/>
                <a:gd name="T22" fmla="*/ 5 w 133"/>
                <a:gd name="T23" fmla="*/ 91 h 131"/>
                <a:gd name="T24" fmla="*/ 0 w 133"/>
                <a:gd name="T25" fmla="*/ 65 h 131"/>
                <a:gd name="T26" fmla="*/ 5 w 133"/>
                <a:gd name="T27" fmla="*/ 39 h 131"/>
                <a:gd name="T28" fmla="*/ 18 w 133"/>
                <a:gd name="T29" fmla="*/ 18 h 131"/>
                <a:gd name="T30" fmla="*/ 39 w 133"/>
                <a:gd name="T31" fmla="*/ 5 h 131"/>
                <a:gd name="T32" fmla="*/ 65 w 133"/>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31">
                  <a:moveTo>
                    <a:pt x="65" y="0"/>
                  </a:moveTo>
                  <a:lnTo>
                    <a:pt x="91" y="5"/>
                  </a:lnTo>
                  <a:lnTo>
                    <a:pt x="112" y="18"/>
                  </a:lnTo>
                  <a:lnTo>
                    <a:pt x="128" y="39"/>
                  </a:lnTo>
                  <a:lnTo>
                    <a:pt x="133" y="65"/>
                  </a:lnTo>
                  <a:lnTo>
                    <a:pt x="128" y="91"/>
                  </a:lnTo>
                  <a:lnTo>
                    <a:pt x="112" y="112"/>
                  </a:lnTo>
                  <a:lnTo>
                    <a:pt x="91" y="125"/>
                  </a:lnTo>
                  <a:lnTo>
                    <a:pt x="65" y="131"/>
                  </a:lnTo>
                  <a:lnTo>
                    <a:pt x="39" y="125"/>
                  </a:lnTo>
                  <a:lnTo>
                    <a:pt x="18" y="112"/>
                  </a:lnTo>
                  <a:lnTo>
                    <a:pt x="5" y="91"/>
                  </a:lnTo>
                  <a:lnTo>
                    <a:pt x="0" y="65"/>
                  </a:lnTo>
                  <a:lnTo>
                    <a:pt x="5" y="39"/>
                  </a:lnTo>
                  <a:lnTo>
                    <a:pt x="18" y="18"/>
                  </a:lnTo>
                  <a:lnTo>
                    <a:pt x="39" y="5"/>
                  </a:lnTo>
                  <a:lnTo>
                    <a:pt x="6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1" name="Rectangle 950"/>
            <p:cNvSpPr>
              <a:spLocks noChangeArrowheads="1"/>
            </p:cNvSpPr>
            <p:nvPr/>
          </p:nvSpPr>
          <p:spPr bwMode="auto">
            <a:xfrm>
              <a:off x="19968142" y="8131175"/>
              <a:ext cx="25400" cy="36513"/>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2" name="Rectangle 951"/>
            <p:cNvSpPr>
              <a:spLocks noChangeArrowheads="1"/>
            </p:cNvSpPr>
            <p:nvPr/>
          </p:nvSpPr>
          <p:spPr bwMode="auto">
            <a:xfrm>
              <a:off x="20101492" y="8275638"/>
              <a:ext cx="38100" cy="254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3" name="Rectangle 952"/>
            <p:cNvSpPr>
              <a:spLocks noChangeArrowheads="1"/>
            </p:cNvSpPr>
            <p:nvPr/>
          </p:nvSpPr>
          <p:spPr bwMode="auto">
            <a:xfrm>
              <a:off x="19968142" y="8408988"/>
              <a:ext cx="25400" cy="381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4" name="Rectangle 953"/>
            <p:cNvSpPr>
              <a:spLocks noChangeArrowheads="1"/>
            </p:cNvSpPr>
            <p:nvPr/>
          </p:nvSpPr>
          <p:spPr bwMode="auto">
            <a:xfrm>
              <a:off x="19823679" y="8275638"/>
              <a:ext cx="36513" cy="25400"/>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5" name="Freeform 954"/>
            <p:cNvSpPr/>
            <p:nvPr/>
          </p:nvSpPr>
          <p:spPr bwMode="auto">
            <a:xfrm>
              <a:off x="20055454" y="8167688"/>
              <a:ext cx="46038" cy="46038"/>
            </a:xfrm>
            <a:custGeom>
              <a:avLst/>
              <a:gdLst>
                <a:gd name="T0" fmla="*/ 19 w 29"/>
                <a:gd name="T1" fmla="*/ 0 h 29"/>
                <a:gd name="T2" fmla="*/ 29 w 29"/>
                <a:gd name="T3" fmla="*/ 11 h 29"/>
                <a:gd name="T4" fmla="*/ 13 w 29"/>
                <a:gd name="T5" fmla="*/ 29 h 29"/>
                <a:gd name="T6" fmla="*/ 0 w 29"/>
                <a:gd name="T7" fmla="*/ 16 h 29"/>
                <a:gd name="T8" fmla="*/ 19 w 29"/>
                <a:gd name="T9" fmla="*/ 0 h 29"/>
              </a:gdLst>
              <a:ahLst/>
              <a:cxnLst>
                <a:cxn ang="0">
                  <a:pos x="T0" y="T1"/>
                </a:cxn>
                <a:cxn ang="0">
                  <a:pos x="T2" y="T3"/>
                </a:cxn>
                <a:cxn ang="0">
                  <a:pos x="T4" y="T5"/>
                </a:cxn>
                <a:cxn ang="0">
                  <a:pos x="T6" y="T7"/>
                </a:cxn>
                <a:cxn ang="0">
                  <a:pos x="T8" y="T9"/>
                </a:cxn>
              </a:cxnLst>
              <a:rect l="0" t="0" r="r" b="b"/>
              <a:pathLst>
                <a:path w="29" h="29">
                  <a:moveTo>
                    <a:pt x="19" y="0"/>
                  </a:moveTo>
                  <a:lnTo>
                    <a:pt x="29" y="11"/>
                  </a:lnTo>
                  <a:lnTo>
                    <a:pt x="13" y="29"/>
                  </a:lnTo>
                  <a:lnTo>
                    <a:pt x="0" y="16"/>
                  </a:lnTo>
                  <a:lnTo>
                    <a:pt x="1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6" name="Freeform 955"/>
            <p:cNvSpPr/>
            <p:nvPr/>
          </p:nvSpPr>
          <p:spPr bwMode="auto">
            <a:xfrm>
              <a:off x="20055454" y="8362950"/>
              <a:ext cx="46038" cy="46038"/>
            </a:xfrm>
            <a:custGeom>
              <a:avLst/>
              <a:gdLst>
                <a:gd name="T0" fmla="*/ 13 w 29"/>
                <a:gd name="T1" fmla="*/ 0 h 29"/>
                <a:gd name="T2" fmla="*/ 29 w 29"/>
                <a:gd name="T3" fmla="*/ 19 h 29"/>
                <a:gd name="T4" fmla="*/ 19 w 29"/>
                <a:gd name="T5" fmla="*/ 29 h 29"/>
                <a:gd name="T6" fmla="*/ 0 w 29"/>
                <a:gd name="T7" fmla="*/ 13 h 29"/>
                <a:gd name="T8" fmla="*/ 13 w 29"/>
                <a:gd name="T9" fmla="*/ 0 h 29"/>
              </a:gdLst>
              <a:ahLst/>
              <a:cxnLst>
                <a:cxn ang="0">
                  <a:pos x="T0" y="T1"/>
                </a:cxn>
                <a:cxn ang="0">
                  <a:pos x="T2" y="T3"/>
                </a:cxn>
                <a:cxn ang="0">
                  <a:pos x="T4" y="T5"/>
                </a:cxn>
                <a:cxn ang="0">
                  <a:pos x="T6" y="T7"/>
                </a:cxn>
                <a:cxn ang="0">
                  <a:pos x="T8" y="T9"/>
                </a:cxn>
              </a:cxnLst>
              <a:rect l="0" t="0" r="r" b="b"/>
              <a:pathLst>
                <a:path w="29" h="29">
                  <a:moveTo>
                    <a:pt x="13" y="0"/>
                  </a:moveTo>
                  <a:lnTo>
                    <a:pt x="29" y="19"/>
                  </a:lnTo>
                  <a:lnTo>
                    <a:pt x="19" y="29"/>
                  </a:lnTo>
                  <a:lnTo>
                    <a:pt x="0" y="13"/>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7" name="Freeform 956"/>
            <p:cNvSpPr/>
            <p:nvPr/>
          </p:nvSpPr>
          <p:spPr bwMode="auto">
            <a:xfrm>
              <a:off x="19860192" y="8362950"/>
              <a:ext cx="46038" cy="46038"/>
            </a:xfrm>
            <a:custGeom>
              <a:avLst/>
              <a:gdLst>
                <a:gd name="T0" fmla="*/ 16 w 29"/>
                <a:gd name="T1" fmla="*/ 0 h 29"/>
                <a:gd name="T2" fmla="*/ 29 w 29"/>
                <a:gd name="T3" fmla="*/ 13 h 29"/>
                <a:gd name="T4" fmla="*/ 13 w 29"/>
                <a:gd name="T5" fmla="*/ 29 h 29"/>
                <a:gd name="T6" fmla="*/ 0 w 29"/>
                <a:gd name="T7" fmla="*/ 19 h 29"/>
                <a:gd name="T8" fmla="*/ 16 w 29"/>
                <a:gd name="T9" fmla="*/ 0 h 29"/>
              </a:gdLst>
              <a:ahLst/>
              <a:cxnLst>
                <a:cxn ang="0">
                  <a:pos x="T0" y="T1"/>
                </a:cxn>
                <a:cxn ang="0">
                  <a:pos x="T2" y="T3"/>
                </a:cxn>
                <a:cxn ang="0">
                  <a:pos x="T4" y="T5"/>
                </a:cxn>
                <a:cxn ang="0">
                  <a:pos x="T6" y="T7"/>
                </a:cxn>
                <a:cxn ang="0">
                  <a:pos x="T8" y="T9"/>
                </a:cxn>
              </a:cxnLst>
              <a:rect l="0" t="0" r="r" b="b"/>
              <a:pathLst>
                <a:path w="29" h="29">
                  <a:moveTo>
                    <a:pt x="16" y="0"/>
                  </a:moveTo>
                  <a:lnTo>
                    <a:pt x="29" y="13"/>
                  </a:lnTo>
                  <a:lnTo>
                    <a:pt x="13" y="29"/>
                  </a:lnTo>
                  <a:lnTo>
                    <a:pt x="0" y="19"/>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8" name="Freeform 957"/>
            <p:cNvSpPr/>
            <p:nvPr/>
          </p:nvSpPr>
          <p:spPr bwMode="auto">
            <a:xfrm>
              <a:off x="19860192" y="8167688"/>
              <a:ext cx="46038" cy="46038"/>
            </a:xfrm>
            <a:custGeom>
              <a:avLst/>
              <a:gdLst>
                <a:gd name="T0" fmla="*/ 13 w 29"/>
                <a:gd name="T1" fmla="*/ 0 h 29"/>
                <a:gd name="T2" fmla="*/ 29 w 29"/>
                <a:gd name="T3" fmla="*/ 16 h 29"/>
                <a:gd name="T4" fmla="*/ 16 w 29"/>
                <a:gd name="T5" fmla="*/ 29 h 29"/>
                <a:gd name="T6" fmla="*/ 0 w 29"/>
                <a:gd name="T7" fmla="*/ 11 h 29"/>
                <a:gd name="T8" fmla="*/ 13 w 29"/>
                <a:gd name="T9" fmla="*/ 0 h 29"/>
              </a:gdLst>
              <a:ahLst/>
              <a:cxnLst>
                <a:cxn ang="0">
                  <a:pos x="T0" y="T1"/>
                </a:cxn>
                <a:cxn ang="0">
                  <a:pos x="T2" y="T3"/>
                </a:cxn>
                <a:cxn ang="0">
                  <a:pos x="T4" y="T5"/>
                </a:cxn>
                <a:cxn ang="0">
                  <a:pos x="T6" y="T7"/>
                </a:cxn>
                <a:cxn ang="0">
                  <a:pos x="T8" y="T9"/>
                </a:cxn>
              </a:cxnLst>
              <a:rect l="0" t="0" r="r" b="b"/>
              <a:pathLst>
                <a:path w="29" h="29">
                  <a:moveTo>
                    <a:pt x="13" y="0"/>
                  </a:moveTo>
                  <a:lnTo>
                    <a:pt x="29" y="16"/>
                  </a:lnTo>
                  <a:lnTo>
                    <a:pt x="16" y="29"/>
                  </a:lnTo>
                  <a:lnTo>
                    <a:pt x="0" y="11"/>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49" name="Freeform 958"/>
            <p:cNvSpPr/>
            <p:nvPr/>
          </p:nvSpPr>
          <p:spPr bwMode="auto">
            <a:xfrm>
              <a:off x="20014179" y="8134350"/>
              <a:ext cx="41275" cy="46038"/>
            </a:xfrm>
            <a:custGeom>
              <a:avLst/>
              <a:gdLst>
                <a:gd name="T0" fmla="*/ 11 w 26"/>
                <a:gd name="T1" fmla="*/ 0 h 29"/>
                <a:gd name="T2" fmla="*/ 26 w 26"/>
                <a:gd name="T3" fmla="*/ 8 h 29"/>
                <a:gd name="T4" fmla="*/ 16 w 26"/>
                <a:gd name="T5" fmla="*/ 29 h 29"/>
                <a:gd name="T6" fmla="*/ 0 w 26"/>
                <a:gd name="T7" fmla="*/ 24 h 29"/>
                <a:gd name="T8" fmla="*/ 11 w 26"/>
                <a:gd name="T9" fmla="*/ 0 h 29"/>
              </a:gdLst>
              <a:ahLst/>
              <a:cxnLst>
                <a:cxn ang="0">
                  <a:pos x="T0" y="T1"/>
                </a:cxn>
                <a:cxn ang="0">
                  <a:pos x="T2" y="T3"/>
                </a:cxn>
                <a:cxn ang="0">
                  <a:pos x="T4" y="T5"/>
                </a:cxn>
                <a:cxn ang="0">
                  <a:pos x="T6" y="T7"/>
                </a:cxn>
                <a:cxn ang="0">
                  <a:pos x="T8" y="T9"/>
                </a:cxn>
              </a:cxnLst>
              <a:rect l="0" t="0" r="r" b="b"/>
              <a:pathLst>
                <a:path w="26" h="29">
                  <a:moveTo>
                    <a:pt x="11" y="0"/>
                  </a:moveTo>
                  <a:lnTo>
                    <a:pt x="26" y="8"/>
                  </a:lnTo>
                  <a:lnTo>
                    <a:pt x="16" y="29"/>
                  </a:lnTo>
                  <a:lnTo>
                    <a:pt x="0" y="24"/>
                  </a:lnTo>
                  <a:lnTo>
                    <a:pt x="1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0" name="Freeform 959"/>
            <p:cNvSpPr/>
            <p:nvPr/>
          </p:nvSpPr>
          <p:spPr bwMode="auto">
            <a:xfrm>
              <a:off x="20088792" y="8321675"/>
              <a:ext cx="46038" cy="38100"/>
            </a:xfrm>
            <a:custGeom>
              <a:avLst/>
              <a:gdLst>
                <a:gd name="T0" fmla="*/ 5 w 29"/>
                <a:gd name="T1" fmla="*/ 0 h 24"/>
                <a:gd name="T2" fmla="*/ 29 w 29"/>
                <a:gd name="T3" fmla="*/ 8 h 24"/>
                <a:gd name="T4" fmla="*/ 21 w 29"/>
                <a:gd name="T5" fmla="*/ 24 h 24"/>
                <a:gd name="T6" fmla="*/ 0 w 29"/>
                <a:gd name="T7" fmla="*/ 16 h 24"/>
                <a:gd name="T8" fmla="*/ 5 w 29"/>
                <a:gd name="T9" fmla="*/ 0 h 24"/>
              </a:gdLst>
              <a:ahLst/>
              <a:cxnLst>
                <a:cxn ang="0">
                  <a:pos x="T0" y="T1"/>
                </a:cxn>
                <a:cxn ang="0">
                  <a:pos x="T2" y="T3"/>
                </a:cxn>
                <a:cxn ang="0">
                  <a:pos x="T4" y="T5"/>
                </a:cxn>
                <a:cxn ang="0">
                  <a:pos x="T6" y="T7"/>
                </a:cxn>
                <a:cxn ang="0">
                  <a:pos x="T8" y="T9"/>
                </a:cxn>
              </a:cxnLst>
              <a:rect l="0" t="0" r="r" b="b"/>
              <a:pathLst>
                <a:path w="29" h="24">
                  <a:moveTo>
                    <a:pt x="5" y="0"/>
                  </a:moveTo>
                  <a:lnTo>
                    <a:pt x="29" y="8"/>
                  </a:lnTo>
                  <a:lnTo>
                    <a:pt x="21" y="24"/>
                  </a:lnTo>
                  <a:lnTo>
                    <a:pt x="0" y="16"/>
                  </a:lnTo>
                  <a:lnTo>
                    <a:pt x="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1" name="Freeform 960"/>
            <p:cNvSpPr/>
            <p:nvPr/>
          </p:nvSpPr>
          <p:spPr bwMode="auto">
            <a:xfrm>
              <a:off x="19910992" y="8396288"/>
              <a:ext cx="36513" cy="42863"/>
            </a:xfrm>
            <a:custGeom>
              <a:avLst/>
              <a:gdLst>
                <a:gd name="T0" fmla="*/ 7 w 23"/>
                <a:gd name="T1" fmla="*/ 0 h 27"/>
                <a:gd name="T2" fmla="*/ 23 w 23"/>
                <a:gd name="T3" fmla="*/ 6 h 27"/>
                <a:gd name="T4" fmla="*/ 15 w 23"/>
                <a:gd name="T5" fmla="*/ 27 h 27"/>
                <a:gd name="T6" fmla="*/ 0 w 23"/>
                <a:gd name="T7" fmla="*/ 21 h 27"/>
                <a:gd name="T8" fmla="*/ 7 w 23"/>
                <a:gd name="T9" fmla="*/ 0 h 27"/>
              </a:gdLst>
              <a:ahLst/>
              <a:cxnLst>
                <a:cxn ang="0">
                  <a:pos x="T0" y="T1"/>
                </a:cxn>
                <a:cxn ang="0">
                  <a:pos x="T2" y="T3"/>
                </a:cxn>
                <a:cxn ang="0">
                  <a:pos x="T4" y="T5"/>
                </a:cxn>
                <a:cxn ang="0">
                  <a:pos x="T6" y="T7"/>
                </a:cxn>
                <a:cxn ang="0">
                  <a:pos x="T8" y="T9"/>
                </a:cxn>
              </a:cxnLst>
              <a:rect l="0" t="0" r="r" b="b"/>
              <a:pathLst>
                <a:path w="23" h="27">
                  <a:moveTo>
                    <a:pt x="7" y="0"/>
                  </a:moveTo>
                  <a:lnTo>
                    <a:pt x="23" y="6"/>
                  </a:lnTo>
                  <a:lnTo>
                    <a:pt x="15" y="27"/>
                  </a:lnTo>
                  <a:lnTo>
                    <a:pt x="0" y="21"/>
                  </a:lnTo>
                  <a:lnTo>
                    <a:pt x="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2" name="Freeform 961"/>
            <p:cNvSpPr/>
            <p:nvPr/>
          </p:nvSpPr>
          <p:spPr bwMode="auto">
            <a:xfrm>
              <a:off x="19831617" y="8213725"/>
              <a:ext cx="46038" cy="41275"/>
            </a:xfrm>
            <a:custGeom>
              <a:avLst/>
              <a:gdLst>
                <a:gd name="T0" fmla="*/ 5 w 29"/>
                <a:gd name="T1" fmla="*/ 0 h 26"/>
                <a:gd name="T2" fmla="*/ 29 w 29"/>
                <a:gd name="T3" fmla="*/ 11 h 26"/>
                <a:gd name="T4" fmla="*/ 21 w 29"/>
                <a:gd name="T5" fmla="*/ 26 h 26"/>
                <a:gd name="T6" fmla="*/ 0 w 29"/>
                <a:gd name="T7" fmla="*/ 16 h 26"/>
                <a:gd name="T8" fmla="*/ 5 w 29"/>
                <a:gd name="T9" fmla="*/ 0 h 26"/>
              </a:gdLst>
              <a:ahLst/>
              <a:cxnLst>
                <a:cxn ang="0">
                  <a:pos x="T0" y="T1"/>
                </a:cxn>
                <a:cxn ang="0">
                  <a:pos x="T2" y="T3"/>
                </a:cxn>
                <a:cxn ang="0">
                  <a:pos x="T4" y="T5"/>
                </a:cxn>
                <a:cxn ang="0">
                  <a:pos x="T6" y="T7"/>
                </a:cxn>
                <a:cxn ang="0">
                  <a:pos x="T8" y="T9"/>
                </a:cxn>
              </a:cxnLst>
              <a:rect l="0" t="0" r="r" b="b"/>
              <a:pathLst>
                <a:path w="29" h="26">
                  <a:moveTo>
                    <a:pt x="5" y="0"/>
                  </a:moveTo>
                  <a:lnTo>
                    <a:pt x="29" y="11"/>
                  </a:lnTo>
                  <a:lnTo>
                    <a:pt x="21" y="26"/>
                  </a:lnTo>
                  <a:lnTo>
                    <a:pt x="0" y="16"/>
                  </a:lnTo>
                  <a:lnTo>
                    <a:pt x="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3" name="Freeform 962"/>
            <p:cNvSpPr/>
            <p:nvPr/>
          </p:nvSpPr>
          <p:spPr bwMode="auto">
            <a:xfrm>
              <a:off x="20088792" y="8213725"/>
              <a:ext cx="46038" cy="41275"/>
            </a:xfrm>
            <a:custGeom>
              <a:avLst/>
              <a:gdLst>
                <a:gd name="T0" fmla="*/ 21 w 29"/>
                <a:gd name="T1" fmla="*/ 0 h 26"/>
                <a:gd name="T2" fmla="*/ 29 w 29"/>
                <a:gd name="T3" fmla="*/ 16 h 26"/>
                <a:gd name="T4" fmla="*/ 5 w 29"/>
                <a:gd name="T5" fmla="*/ 26 h 26"/>
                <a:gd name="T6" fmla="*/ 0 w 29"/>
                <a:gd name="T7" fmla="*/ 11 h 26"/>
                <a:gd name="T8" fmla="*/ 21 w 29"/>
                <a:gd name="T9" fmla="*/ 0 h 26"/>
              </a:gdLst>
              <a:ahLst/>
              <a:cxnLst>
                <a:cxn ang="0">
                  <a:pos x="T0" y="T1"/>
                </a:cxn>
                <a:cxn ang="0">
                  <a:pos x="T2" y="T3"/>
                </a:cxn>
                <a:cxn ang="0">
                  <a:pos x="T4" y="T5"/>
                </a:cxn>
                <a:cxn ang="0">
                  <a:pos x="T6" y="T7"/>
                </a:cxn>
                <a:cxn ang="0">
                  <a:pos x="T8" y="T9"/>
                </a:cxn>
              </a:cxnLst>
              <a:rect l="0" t="0" r="r" b="b"/>
              <a:pathLst>
                <a:path w="29" h="26">
                  <a:moveTo>
                    <a:pt x="21" y="0"/>
                  </a:moveTo>
                  <a:lnTo>
                    <a:pt x="29" y="16"/>
                  </a:lnTo>
                  <a:lnTo>
                    <a:pt x="5" y="26"/>
                  </a:lnTo>
                  <a:lnTo>
                    <a:pt x="0" y="11"/>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4" name="Freeform 963"/>
            <p:cNvSpPr/>
            <p:nvPr/>
          </p:nvSpPr>
          <p:spPr bwMode="auto">
            <a:xfrm>
              <a:off x="20014179" y="8393113"/>
              <a:ext cx="41275" cy="46038"/>
            </a:xfrm>
            <a:custGeom>
              <a:avLst/>
              <a:gdLst>
                <a:gd name="T0" fmla="*/ 16 w 26"/>
                <a:gd name="T1" fmla="*/ 0 h 29"/>
                <a:gd name="T2" fmla="*/ 26 w 26"/>
                <a:gd name="T3" fmla="*/ 23 h 29"/>
                <a:gd name="T4" fmla="*/ 11 w 26"/>
                <a:gd name="T5" fmla="*/ 29 h 29"/>
                <a:gd name="T6" fmla="*/ 0 w 26"/>
                <a:gd name="T7" fmla="*/ 8 h 29"/>
                <a:gd name="T8" fmla="*/ 16 w 26"/>
                <a:gd name="T9" fmla="*/ 0 h 29"/>
              </a:gdLst>
              <a:ahLst/>
              <a:cxnLst>
                <a:cxn ang="0">
                  <a:pos x="T0" y="T1"/>
                </a:cxn>
                <a:cxn ang="0">
                  <a:pos x="T2" y="T3"/>
                </a:cxn>
                <a:cxn ang="0">
                  <a:pos x="T4" y="T5"/>
                </a:cxn>
                <a:cxn ang="0">
                  <a:pos x="T6" y="T7"/>
                </a:cxn>
                <a:cxn ang="0">
                  <a:pos x="T8" y="T9"/>
                </a:cxn>
              </a:cxnLst>
              <a:rect l="0" t="0" r="r" b="b"/>
              <a:pathLst>
                <a:path w="26" h="29">
                  <a:moveTo>
                    <a:pt x="16" y="0"/>
                  </a:moveTo>
                  <a:lnTo>
                    <a:pt x="26" y="23"/>
                  </a:lnTo>
                  <a:lnTo>
                    <a:pt x="11" y="29"/>
                  </a:lnTo>
                  <a:lnTo>
                    <a:pt x="0" y="8"/>
                  </a:lnTo>
                  <a:lnTo>
                    <a:pt x="16"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5" name="Freeform 964"/>
            <p:cNvSpPr/>
            <p:nvPr/>
          </p:nvSpPr>
          <p:spPr bwMode="auto">
            <a:xfrm>
              <a:off x="19831617" y="8321675"/>
              <a:ext cx="46038" cy="41275"/>
            </a:xfrm>
            <a:custGeom>
              <a:avLst/>
              <a:gdLst>
                <a:gd name="T0" fmla="*/ 21 w 29"/>
                <a:gd name="T1" fmla="*/ 0 h 26"/>
                <a:gd name="T2" fmla="*/ 29 w 29"/>
                <a:gd name="T3" fmla="*/ 16 h 26"/>
                <a:gd name="T4" fmla="*/ 5 w 29"/>
                <a:gd name="T5" fmla="*/ 26 h 26"/>
                <a:gd name="T6" fmla="*/ 0 w 29"/>
                <a:gd name="T7" fmla="*/ 11 h 26"/>
                <a:gd name="T8" fmla="*/ 21 w 29"/>
                <a:gd name="T9" fmla="*/ 0 h 26"/>
              </a:gdLst>
              <a:ahLst/>
              <a:cxnLst>
                <a:cxn ang="0">
                  <a:pos x="T0" y="T1"/>
                </a:cxn>
                <a:cxn ang="0">
                  <a:pos x="T2" y="T3"/>
                </a:cxn>
                <a:cxn ang="0">
                  <a:pos x="T4" y="T5"/>
                </a:cxn>
                <a:cxn ang="0">
                  <a:pos x="T6" y="T7"/>
                </a:cxn>
                <a:cxn ang="0">
                  <a:pos x="T8" y="T9"/>
                </a:cxn>
              </a:cxnLst>
              <a:rect l="0" t="0" r="r" b="b"/>
              <a:pathLst>
                <a:path w="29" h="26">
                  <a:moveTo>
                    <a:pt x="21" y="0"/>
                  </a:moveTo>
                  <a:lnTo>
                    <a:pt x="29" y="16"/>
                  </a:lnTo>
                  <a:lnTo>
                    <a:pt x="5" y="26"/>
                  </a:lnTo>
                  <a:lnTo>
                    <a:pt x="0" y="11"/>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6" name="Freeform 965"/>
            <p:cNvSpPr/>
            <p:nvPr/>
          </p:nvSpPr>
          <p:spPr bwMode="auto">
            <a:xfrm>
              <a:off x="19910992" y="8139113"/>
              <a:ext cx="36513" cy="41275"/>
            </a:xfrm>
            <a:custGeom>
              <a:avLst/>
              <a:gdLst>
                <a:gd name="T0" fmla="*/ 13 w 23"/>
                <a:gd name="T1" fmla="*/ 0 h 26"/>
                <a:gd name="T2" fmla="*/ 23 w 23"/>
                <a:gd name="T3" fmla="*/ 21 h 26"/>
                <a:gd name="T4" fmla="*/ 7 w 23"/>
                <a:gd name="T5" fmla="*/ 26 h 26"/>
                <a:gd name="T6" fmla="*/ 0 w 23"/>
                <a:gd name="T7" fmla="*/ 5 h 26"/>
                <a:gd name="T8" fmla="*/ 13 w 23"/>
                <a:gd name="T9" fmla="*/ 0 h 26"/>
              </a:gdLst>
              <a:ahLst/>
              <a:cxnLst>
                <a:cxn ang="0">
                  <a:pos x="T0" y="T1"/>
                </a:cxn>
                <a:cxn ang="0">
                  <a:pos x="T2" y="T3"/>
                </a:cxn>
                <a:cxn ang="0">
                  <a:pos x="T4" y="T5"/>
                </a:cxn>
                <a:cxn ang="0">
                  <a:pos x="T6" y="T7"/>
                </a:cxn>
                <a:cxn ang="0">
                  <a:pos x="T8" y="T9"/>
                </a:cxn>
              </a:cxnLst>
              <a:rect l="0" t="0" r="r" b="b"/>
              <a:pathLst>
                <a:path w="23" h="26">
                  <a:moveTo>
                    <a:pt x="13" y="0"/>
                  </a:moveTo>
                  <a:lnTo>
                    <a:pt x="23" y="21"/>
                  </a:lnTo>
                  <a:lnTo>
                    <a:pt x="7" y="26"/>
                  </a:lnTo>
                  <a:lnTo>
                    <a:pt x="0" y="5"/>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7" name="Freeform 966"/>
            <p:cNvSpPr>
              <a:spLocks noEditPoints="1"/>
            </p:cNvSpPr>
            <p:nvPr/>
          </p:nvSpPr>
          <p:spPr bwMode="auto">
            <a:xfrm>
              <a:off x="21257192" y="6829425"/>
              <a:ext cx="619125" cy="619125"/>
            </a:xfrm>
            <a:custGeom>
              <a:avLst/>
              <a:gdLst>
                <a:gd name="T0" fmla="*/ 194 w 390"/>
                <a:gd name="T1" fmla="*/ 139 h 390"/>
                <a:gd name="T2" fmla="*/ 168 w 390"/>
                <a:gd name="T3" fmla="*/ 147 h 390"/>
                <a:gd name="T4" fmla="*/ 147 w 390"/>
                <a:gd name="T5" fmla="*/ 168 h 390"/>
                <a:gd name="T6" fmla="*/ 139 w 390"/>
                <a:gd name="T7" fmla="*/ 194 h 390"/>
                <a:gd name="T8" fmla="*/ 147 w 390"/>
                <a:gd name="T9" fmla="*/ 223 h 390"/>
                <a:gd name="T10" fmla="*/ 168 w 390"/>
                <a:gd name="T11" fmla="*/ 244 h 390"/>
                <a:gd name="T12" fmla="*/ 194 w 390"/>
                <a:gd name="T13" fmla="*/ 252 h 390"/>
                <a:gd name="T14" fmla="*/ 223 w 390"/>
                <a:gd name="T15" fmla="*/ 244 h 390"/>
                <a:gd name="T16" fmla="*/ 243 w 390"/>
                <a:gd name="T17" fmla="*/ 223 h 390"/>
                <a:gd name="T18" fmla="*/ 251 w 390"/>
                <a:gd name="T19" fmla="*/ 194 h 390"/>
                <a:gd name="T20" fmla="*/ 243 w 390"/>
                <a:gd name="T21" fmla="*/ 168 h 390"/>
                <a:gd name="T22" fmla="*/ 223 w 390"/>
                <a:gd name="T23" fmla="*/ 147 h 390"/>
                <a:gd name="T24" fmla="*/ 194 w 390"/>
                <a:gd name="T25" fmla="*/ 139 h 390"/>
                <a:gd name="T26" fmla="*/ 194 w 390"/>
                <a:gd name="T27" fmla="*/ 0 h 390"/>
                <a:gd name="T28" fmla="*/ 246 w 390"/>
                <a:gd name="T29" fmla="*/ 8 h 390"/>
                <a:gd name="T30" fmla="*/ 293 w 390"/>
                <a:gd name="T31" fmla="*/ 26 h 390"/>
                <a:gd name="T32" fmla="*/ 333 w 390"/>
                <a:gd name="T33" fmla="*/ 58 h 390"/>
                <a:gd name="T34" fmla="*/ 364 w 390"/>
                <a:gd name="T35" fmla="*/ 97 h 390"/>
                <a:gd name="T36" fmla="*/ 382 w 390"/>
                <a:gd name="T37" fmla="*/ 144 h 390"/>
                <a:gd name="T38" fmla="*/ 390 w 390"/>
                <a:gd name="T39" fmla="*/ 194 h 390"/>
                <a:gd name="T40" fmla="*/ 382 w 390"/>
                <a:gd name="T41" fmla="*/ 246 h 390"/>
                <a:gd name="T42" fmla="*/ 364 w 390"/>
                <a:gd name="T43" fmla="*/ 293 h 390"/>
                <a:gd name="T44" fmla="*/ 333 w 390"/>
                <a:gd name="T45" fmla="*/ 333 h 390"/>
                <a:gd name="T46" fmla="*/ 293 w 390"/>
                <a:gd name="T47" fmla="*/ 364 h 390"/>
                <a:gd name="T48" fmla="*/ 246 w 390"/>
                <a:gd name="T49" fmla="*/ 382 h 390"/>
                <a:gd name="T50" fmla="*/ 194 w 390"/>
                <a:gd name="T51" fmla="*/ 390 h 390"/>
                <a:gd name="T52" fmla="*/ 144 w 390"/>
                <a:gd name="T53" fmla="*/ 382 h 390"/>
                <a:gd name="T54" fmla="*/ 97 w 390"/>
                <a:gd name="T55" fmla="*/ 364 h 390"/>
                <a:gd name="T56" fmla="*/ 58 w 390"/>
                <a:gd name="T57" fmla="*/ 333 h 390"/>
                <a:gd name="T58" fmla="*/ 26 w 390"/>
                <a:gd name="T59" fmla="*/ 293 h 390"/>
                <a:gd name="T60" fmla="*/ 8 w 390"/>
                <a:gd name="T61" fmla="*/ 246 h 390"/>
                <a:gd name="T62" fmla="*/ 0 w 390"/>
                <a:gd name="T63" fmla="*/ 194 h 390"/>
                <a:gd name="T64" fmla="*/ 8 w 390"/>
                <a:gd name="T65" fmla="*/ 144 h 390"/>
                <a:gd name="T66" fmla="*/ 26 w 390"/>
                <a:gd name="T67" fmla="*/ 97 h 390"/>
                <a:gd name="T68" fmla="*/ 58 w 390"/>
                <a:gd name="T69" fmla="*/ 58 h 390"/>
                <a:gd name="T70" fmla="*/ 97 w 390"/>
                <a:gd name="T71" fmla="*/ 26 h 390"/>
                <a:gd name="T72" fmla="*/ 144 w 390"/>
                <a:gd name="T73" fmla="*/ 8 h 390"/>
                <a:gd name="T74" fmla="*/ 194 w 390"/>
                <a:gd name="T7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390">
                  <a:moveTo>
                    <a:pt x="194" y="139"/>
                  </a:moveTo>
                  <a:lnTo>
                    <a:pt x="168" y="147"/>
                  </a:lnTo>
                  <a:lnTo>
                    <a:pt x="147" y="168"/>
                  </a:lnTo>
                  <a:lnTo>
                    <a:pt x="139" y="194"/>
                  </a:lnTo>
                  <a:lnTo>
                    <a:pt x="147" y="223"/>
                  </a:lnTo>
                  <a:lnTo>
                    <a:pt x="168" y="244"/>
                  </a:lnTo>
                  <a:lnTo>
                    <a:pt x="194" y="252"/>
                  </a:lnTo>
                  <a:lnTo>
                    <a:pt x="223" y="244"/>
                  </a:lnTo>
                  <a:lnTo>
                    <a:pt x="243" y="223"/>
                  </a:lnTo>
                  <a:lnTo>
                    <a:pt x="251" y="194"/>
                  </a:lnTo>
                  <a:lnTo>
                    <a:pt x="243" y="168"/>
                  </a:lnTo>
                  <a:lnTo>
                    <a:pt x="223" y="147"/>
                  </a:lnTo>
                  <a:lnTo>
                    <a:pt x="194" y="139"/>
                  </a:lnTo>
                  <a:close/>
                  <a:moveTo>
                    <a:pt x="194" y="0"/>
                  </a:moveTo>
                  <a:lnTo>
                    <a:pt x="246" y="8"/>
                  </a:lnTo>
                  <a:lnTo>
                    <a:pt x="293" y="26"/>
                  </a:lnTo>
                  <a:lnTo>
                    <a:pt x="333" y="58"/>
                  </a:lnTo>
                  <a:lnTo>
                    <a:pt x="364" y="97"/>
                  </a:lnTo>
                  <a:lnTo>
                    <a:pt x="382" y="144"/>
                  </a:lnTo>
                  <a:lnTo>
                    <a:pt x="390" y="194"/>
                  </a:lnTo>
                  <a:lnTo>
                    <a:pt x="382" y="246"/>
                  </a:lnTo>
                  <a:lnTo>
                    <a:pt x="364" y="293"/>
                  </a:lnTo>
                  <a:lnTo>
                    <a:pt x="333" y="333"/>
                  </a:lnTo>
                  <a:lnTo>
                    <a:pt x="293" y="364"/>
                  </a:lnTo>
                  <a:lnTo>
                    <a:pt x="246" y="382"/>
                  </a:lnTo>
                  <a:lnTo>
                    <a:pt x="194" y="390"/>
                  </a:lnTo>
                  <a:lnTo>
                    <a:pt x="144" y="382"/>
                  </a:lnTo>
                  <a:lnTo>
                    <a:pt x="97" y="364"/>
                  </a:lnTo>
                  <a:lnTo>
                    <a:pt x="58" y="333"/>
                  </a:lnTo>
                  <a:lnTo>
                    <a:pt x="26" y="293"/>
                  </a:lnTo>
                  <a:lnTo>
                    <a:pt x="8" y="246"/>
                  </a:lnTo>
                  <a:lnTo>
                    <a:pt x="0" y="194"/>
                  </a:lnTo>
                  <a:lnTo>
                    <a:pt x="8" y="144"/>
                  </a:lnTo>
                  <a:lnTo>
                    <a:pt x="26" y="97"/>
                  </a:lnTo>
                  <a:lnTo>
                    <a:pt x="58" y="58"/>
                  </a:lnTo>
                  <a:lnTo>
                    <a:pt x="97" y="26"/>
                  </a:lnTo>
                  <a:lnTo>
                    <a:pt x="144" y="8"/>
                  </a:lnTo>
                  <a:lnTo>
                    <a:pt x="19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8" name="Freeform 967"/>
            <p:cNvSpPr>
              <a:spLocks noEditPoints="1"/>
            </p:cNvSpPr>
            <p:nvPr/>
          </p:nvSpPr>
          <p:spPr bwMode="auto">
            <a:xfrm>
              <a:off x="21493729" y="7065963"/>
              <a:ext cx="146050" cy="146050"/>
            </a:xfrm>
            <a:custGeom>
              <a:avLst/>
              <a:gdLst>
                <a:gd name="T0" fmla="*/ 45 w 92"/>
                <a:gd name="T1" fmla="*/ 14 h 92"/>
                <a:gd name="T2" fmla="*/ 34 w 92"/>
                <a:gd name="T3" fmla="*/ 16 h 92"/>
                <a:gd name="T4" fmla="*/ 26 w 92"/>
                <a:gd name="T5" fmla="*/ 21 h 92"/>
                <a:gd name="T6" fmla="*/ 19 w 92"/>
                <a:gd name="T7" fmla="*/ 27 h 92"/>
                <a:gd name="T8" fmla="*/ 16 w 92"/>
                <a:gd name="T9" fmla="*/ 37 h 92"/>
                <a:gd name="T10" fmla="*/ 13 w 92"/>
                <a:gd name="T11" fmla="*/ 45 h 92"/>
                <a:gd name="T12" fmla="*/ 16 w 92"/>
                <a:gd name="T13" fmla="*/ 55 h 92"/>
                <a:gd name="T14" fmla="*/ 19 w 92"/>
                <a:gd name="T15" fmla="*/ 66 h 92"/>
                <a:gd name="T16" fmla="*/ 26 w 92"/>
                <a:gd name="T17" fmla="*/ 71 h 92"/>
                <a:gd name="T18" fmla="*/ 34 w 92"/>
                <a:gd name="T19" fmla="*/ 76 h 92"/>
                <a:gd name="T20" fmla="*/ 45 w 92"/>
                <a:gd name="T21" fmla="*/ 79 h 92"/>
                <a:gd name="T22" fmla="*/ 55 w 92"/>
                <a:gd name="T23" fmla="*/ 76 h 92"/>
                <a:gd name="T24" fmla="*/ 66 w 92"/>
                <a:gd name="T25" fmla="*/ 71 h 92"/>
                <a:gd name="T26" fmla="*/ 71 w 92"/>
                <a:gd name="T27" fmla="*/ 66 h 92"/>
                <a:gd name="T28" fmla="*/ 76 w 92"/>
                <a:gd name="T29" fmla="*/ 55 h 92"/>
                <a:gd name="T30" fmla="*/ 79 w 92"/>
                <a:gd name="T31" fmla="*/ 45 h 92"/>
                <a:gd name="T32" fmla="*/ 76 w 92"/>
                <a:gd name="T33" fmla="*/ 37 h 92"/>
                <a:gd name="T34" fmla="*/ 71 w 92"/>
                <a:gd name="T35" fmla="*/ 27 h 92"/>
                <a:gd name="T36" fmla="*/ 66 w 92"/>
                <a:gd name="T37" fmla="*/ 21 h 92"/>
                <a:gd name="T38" fmla="*/ 55 w 92"/>
                <a:gd name="T39" fmla="*/ 16 h 92"/>
                <a:gd name="T40" fmla="*/ 45 w 92"/>
                <a:gd name="T41" fmla="*/ 14 h 92"/>
                <a:gd name="T42" fmla="*/ 45 w 92"/>
                <a:gd name="T43" fmla="*/ 0 h 92"/>
                <a:gd name="T44" fmla="*/ 68 w 92"/>
                <a:gd name="T45" fmla="*/ 8 h 92"/>
                <a:gd name="T46" fmla="*/ 84 w 92"/>
                <a:gd name="T47" fmla="*/ 24 h 92"/>
                <a:gd name="T48" fmla="*/ 92 w 92"/>
                <a:gd name="T49" fmla="*/ 45 h 92"/>
                <a:gd name="T50" fmla="*/ 84 w 92"/>
                <a:gd name="T51" fmla="*/ 69 h 92"/>
                <a:gd name="T52" fmla="*/ 68 w 92"/>
                <a:gd name="T53" fmla="*/ 84 h 92"/>
                <a:gd name="T54" fmla="*/ 45 w 92"/>
                <a:gd name="T55" fmla="*/ 92 h 92"/>
                <a:gd name="T56" fmla="*/ 24 w 92"/>
                <a:gd name="T57" fmla="*/ 84 h 92"/>
                <a:gd name="T58" fmla="*/ 5 w 92"/>
                <a:gd name="T59" fmla="*/ 69 h 92"/>
                <a:gd name="T60" fmla="*/ 0 w 92"/>
                <a:gd name="T61" fmla="*/ 45 h 92"/>
                <a:gd name="T62" fmla="*/ 5 w 92"/>
                <a:gd name="T63" fmla="*/ 24 h 92"/>
                <a:gd name="T64" fmla="*/ 24 w 92"/>
                <a:gd name="T65" fmla="*/ 8 h 92"/>
                <a:gd name="T66" fmla="*/ 45 w 92"/>
                <a:gd name="T6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92">
                  <a:moveTo>
                    <a:pt x="45" y="14"/>
                  </a:moveTo>
                  <a:lnTo>
                    <a:pt x="34" y="16"/>
                  </a:lnTo>
                  <a:lnTo>
                    <a:pt x="26" y="21"/>
                  </a:lnTo>
                  <a:lnTo>
                    <a:pt x="19" y="27"/>
                  </a:lnTo>
                  <a:lnTo>
                    <a:pt x="16" y="37"/>
                  </a:lnTo>
                  <a:lnTo>
                    <a:pt x="13" y="45"/>
                  </a:lnTo>
                  <a:lnTo>
                    <a:pt x="16" y="55"/>
                  </a:lnTo>
                  <a:lnTo>
                    <a:pt x="19" y="66"/>
                  </a:lnTo>
                  <a:lnTo>
                    <a:pt x="26" y="71"/>
                  </a:lnTo>
                  <a:lnTo>
                    <a:pt x="34" y="76"/>
                  </a:lnTo>
                  <a:lnTo>
                    <a:pt x="45" y="79"/>
                  </a:lnTo>
                  <a:lnTo>
                    <a:pt x="55" y="76"/>
                  </a:lnTo>
                  <a:lnTo>
                    <a:pt x="66" y="71"/>
                  </a:lnTo>
                  <a:lnTo>
                    <a:pt x="71" y="66"/>
                  </a:lnTo>
                  <a:lnTo>
                    <a:pt x="76" y="55"/>
                  </a:lnTo>
                  <a:lnTo>
                    <a:pt x="79" y="45"/>
                  </a:lnTo>
                  <a:lnTo>
                    <a:pt x="76" y="37"/>
                  </a:lnTo>
                  <a:lnTo>
                    <a:pt x="71" y="27"/>
                  </a:lnTo>
                  <a:lnTo>
                    <a:pt x="66" y="21"/>
                  </a:lnTo>
                  <a:lnTo>
                    <a:pt x="55" y="16"/>
                  </a:lnTo>
                  <a:lnTo>
                    <a:pt x="45" y="14"/>
                  </a:lnTo>
                  <a:close/>
                  <a:moveTo>
                    <a:pt x="45" y="0"/>
                  </a:moveTo>
                  <a:lnTo>
                    <a:pt x="68" y="8"/>
                  </a:lnTo>
                  <a:lnTo>
                    <a:pt x="84" y="24"/>
                  </a:lnTo>
                  <a:lnTo>
                    <a:pt x="92" y="45"/>
                  </a:lnTo>
                  <a:lnTo>
                    <a:pt x="84" y="69"/>
                  </a:lnTo>
                  <a:lnTo>
                    <a:pt x="68" y="84"/>
                  </a:lnTo>
                  <a:lnTo>
                    <a:pt x="45" y="92"/>
                  </a:lnTo>
                  <a:lnTo>
                    <a:pt x="24" y="84"/>
                  </a:lnTo>
                  <a:lnTo>
                    <a:pt x="5" y="69"/>
                  </a:lnTo>
                  <a:lnTo>
                    <a:pt x="0" y="45"/>
                  </a:lnTo>
                  <a:lnTo>
                    <a:pt x="5" y="24"/>
                  </a:lnTo>
                  <a:lnTo>
                    <a:pt x="24" y="8"/>
                  </a:lnTo>
                  <a:lnTo>
                    <a:pt x="45"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59" name="Rectangle 968"/>
            <p:cNvSpPr>
              <a:spLocks noChangeArrowheads="1"/>
            </p:cNvSpPr>
            <p:nvPr/>
          </p:nvSpPr>
          <p:spPr bwMode="auto">
            <a:xfrm>
              <a:off x="16123217" y="3546475"/>
              <a:ext cx="873125" cy="555625"/>
            </a:xfrm>
            <a:prstGeom prst="rect">
              <a:avLst/>
            </a:prstGeom>
            <a:grpFill/>
            <a:ln w="0">
              <a:noFill/>
              <a:prstDash val="solid"/>
              <a:miter lim="800000"/>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0" name="Freeform 969"/>
            <p:cNvSpPr/>
            <p:nvPr/>
          </p:nvSpPr>
          <p:spPr bwMode="auto">
            <a:xfrm>
              <a:off x="16194654" y="4181475"/>
              <a:ext cx="136525" cy="92075"/>
            </a:xfrm>
            <a:custGeom>
              <a:avLst/>
              <a:gdLst>
                <a:gd name="T0" fmla="*/ 44 w 86"/>
                <a:gd name="T1" fmla="*/ 0 h 58"/>
                <a:gd name="T2" fmla="*/ 65 w 86"/>
                <a:gd name="T3" fmla="*/ 5 h 58"/>
                <a:gd name="T4" fmla="*/ 81 w 86"/>
                <a:gd name="T5" fmla="*/ 21 h 58"/>
                <a:gd name="T6" fmla="*/ 86 w 86"/>
                <a:gd name="T7" fmla="*/ 45 h 58"/>
                <a:gd name="T8" fmla="*/ 86 w 86"/>
                <a:gd name="T9" fmla="*/ 50 h 58"/>
                <a:gd name="T10" fmla="*/ 81 w 86"/>
                <a:gd name="T11" fmla="*/ 55 h 58"/>
                <a:gd name="T12" fmla="*/ 78 w 86"/>
                <a:gd name="T13" fmla="*/ 58 h 58"/>
                <a:gd name="T14" fmla="*/ 7 w 86"/>
                <a:gd name="T15" fmla="*/ 58 h 58"/>
                <a:gd name="T16" fmla="*/ 5 w 86"/>
                <a:gd name="T17" fmla="*/ 55 h 58"/>
                <a:gd name="T18" fmla="*/ 0 w 86"/>
                <a:gd name="T19" fmla="*/ 50 h 58"/>
                <a:gd name="T20" fmla="*/ 0 w 86"/>
                <a:gd name="T21" fmla="*/ 45 h 58"/>
                <a:gd name="T22" fmla="*/ 5 w 86"/>
                <a:gd name="T23" fmla="*/ 21 h 58"/>
                <a:gd name="T24" fmla="*/ 21 w 86"/>
                <a:gd name="T25" fmla="*/ 5 h 58"/>
                <a:gd name="T26" fmla="*/ 44 w 86"/>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8">
                  <a:moveTo>
                    <a:pt x="44" y="0"/>
                  </a:moveTo>
                  <a:lnTo>
                    <a:pt x="65" y="5"/>
                  </a:lnTo>
                  <a:lnTo>
                    <a:pt x="81" y="21"/>
                  </a:lnTo>
                  <a:lnTo>
                    <a:pt x="86" y="45"/>
                  </a:lnTo>
                  <a:lnTo>
                    <a:pt x="86" y="50"/>
                  </a:lnTo>
                  <a:lnTo>
                    <a:pt x="81" y="55"/>
                  </a:lnTo>
                  <a:lnTo>
                    <a:pt x="78" y="58"/>
                  </a:lnTo>
                  <a:lnTo>
                    <a:pt x="7" y="58"/>
                  </a:lnTo>
                  <a:lnTo>
                    <a:pt x="5" y="55"/>
                  </a:lnTo>
                  <a:lnTo>
                    <a:pt x="0" y="50"/>
                  </a:lnTo>
                  <a:lnTo>
                    <a:pt x="0" y="45"/>
                  </a:lnTo>
                  <a:lnTo>
                    <a:pt x="5" y="21"/>
                  </a:lnTo>
                  <a:lnTo>
                    <a:pt x="21" y="5"/>
                  </a:lnTo>
                  <a:lnTo>
                    <a:pt x="4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1" name="Freeform 970"/>
            <p:cNvSpPr/>
            <p:nvPr/>
          </p:nvSpPr>
          <p:spPr bwMode="auto">
            <a:xfrm>
              <a:off x="16489929" y="4181475"/>
              <a:ext cx="141288" cy="92075"/>
            </a:xfrm>
            <a:custGeom>
              <a:avLst/>
              <a:gdLst>
                <a:gd name="T0" fmla="*/ 44 w 89"/>
                <a:gd name="T1" fmla="*/ 0 h 58"/>
                <a:gd name="T2" fmla="*/ 68 w 89"/>
                <a:gd name="T3" fmla="*/ 5 h 58"/>
                <a:gd name="T4" fmla="*/ 83 w 89"/>
                <a:gd name="T5" fmla="*/ 21 h 58"/>
                <a:gd name="T6" fmla="*/ 89 w 89"/>
                <a:gd name="T7" fmla="*/ 45 h 58"/>
                <a:gd name="T8" fmla="*/ 89 w 89"/>
                <a:gd name="T9" fmla="*/ 50 h 58"/>
                <a:gd name="T10" fmla="*/ 81 w 89"/>
                <a:gd name="T11" fmla="*/ 55 h 58"/>
                <a:gd name="T12" fmla="*/ 81 w 89"/>
                <a:gd name="T13" fmla="*/ 58 h 58"/>
                <a:gd name="T14" fmla="*/ 10 w 89"/>
                <a:gd name="T15" fmla="*/ 58 h 58"/>
                <a:gd name="T16" fmla="*/ 7 w 89"/>
                <a:gd name="T17" fmla="*/ 55 h 58"/>
                <a:gd name="T18" fmla="*/ 2 w 89"/>
                <a:gd name="T19" fmla="*/ 50 h 58"/>
                <a:gd name="T20" fmla="*/ 0 w 89"/>
                <a:gd name="T21" fmla="*/ 45 h 58"/>
                <a:gd name="T22" fmla="*/ 7 w 89"/>
                <a:gd name="T23" fmla="*/ 21 h 58"/>
                <a:gd name="T24" fmla="*/ 23 w 89"/>
                <a:gd name="T25" fmla="*/ 5 h 58"/>
                <a:gd name="T26" fmla="*/ 44 w 8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58">
                  <a:moveTo>
                    <a:pt x="44" y="0"/>
                  </a:moveTo>
                  <a:lnTo>
                    <a:pt x="68" y="5"/>
                  </a:lnTo>
                  <a:lnTo>
                    <a:pt x="83" y="21"/>
                  </a:lnTo>
                  <a:lnTo>
                    <a:pt x="89" y="45"/>
                  </a:lnTo>
                  <a:lnTo>
                    <a:pt x="89" y="50"/>
                  </a:lnTo>
                  <a:lnTo>
                    <a:pt x="81" y="55"/>
                  </a:lnTo>
                  <a:lnTo>
                    <a:pt x="81" y="58"/>
                  </a:lnTo>
                  <a:lnTo>
                    <a:pt x="10" y="58"/>
                  </a:lnTo>
                  <a:lnTo>
                    <a:pt x="7" y="55"/>
                  </a:lnTo>
                  <a:lnTo>
                    <a:pt x="2" y="50"/>
                  </a:lnTo>
                  <a:lnTo>
                    <a:pt x="0" y="45"/>
                  </a:lnTo>
                  <a:lnTo>
                    <a:pt x="7" y="21"/>
                  </a:lnTo>
                  <a:lnTo>
                    <a:pt x="23" y="5"/>
                  </a:lnTo>
                  <a:lnTo>
                    <a:pt x="4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2" name="Freeform 971"/>
            <p:cNvSpPr/>
            <p:nvPr/>
          </p:nvSpPr>
          <p:spPr bwMode="auto">
            <a:xfrm>
              <a:off x="16793142" y="4181475"/>
              <a:ext cx="141288" cy="92075"/>
            </a:xfrm>
            <a:custGeom>
              <a:avLst/>
              <a:gdLst>
                <a:gd name="T0" fmla="*/ 44 w 89"/>
                <a:gd name="T1" fmla="*/ 0 h 58"/>
                <a:gd name="T2" fmla="*/ 65 w 89"/>
                <a:gd name="T3" fmla="*/ 5 h 58"/>
                <a:gd name="T4" fmla="*/ 81 w 89"/>
                <a:gd name="T5" fmla="*/ 21 h 58"/>
                <a:gd name="T6" fmla="*/ 89 w 89"/>
                <a:gd name="T7" fmla="*/ 45 h 58"/>
                <a:gd name="T8" fmla="*/ 89 w 89"/>
                <a:gd name="T9" fmla="*/ 47 h 58"/>
                <a:gd name="T10" fmla="*/ 83 w 89"/>
                <a:gd name="T11" fmla="*/ 50 h 58"/>
                <a:gd name="T12" fmla="*/ 78 w 89"/>
                <a:gd name="T13" fmla="*/ 55 h 58"/>
                <a:gd name="T14" fmla="*/ 76 w 89"/>
                <a:gd name="T15" fmla="*/ 58 h 58"/>
                <a:gd name="T16" fmla="*/ 5 w 89"/>
                <a:gd name="T17" fmla="*/ 58 h 58"/>
                <a:gd name="T18" fmla="*/ 5 w 89"/>
                <a:gd name="T19" fmla="*/ 55 h 58"/>
                <a:gd name="T20" fmla="*/ 0 w 89"/>
                <a:gd name="T21" fmla="*/ 53 h 58"/>
                <a:gd name="T22" fmla="*/ 0 w 89"/>
                <a:gd name="T23" fmla="*/ 45 h 58"/>
                <a:gd name="T24" fmla="*/ 5 w 89"/>
                <a:gd name="T25" fmla="*/ 21 h 58"/>
                <a:gd name="T26" fmla="*/ 21 w 89"/>
                <a:gd name="T27" fmla="*/ 5 h 58"/>
                <a:gd name="T28" fmla="*/ 44 w 89"/>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58">
                  <a:moveTo>
                    <a:pt x="44" y="0"/>
                  </a:moveTo>
                  <a:lnTo>
                    <a:pt x="65" y="5"/>
                  </a:lnTo>
                  <a:lnTo>
                    <a:pt x="81" y="21"/>
                  </a:lnTo>
                  <a:lnTo>
                    <a:pt x="89" y="45"/>
                  </a:lnTo>
                  <a:lnTo>
                    <a:pt x="89" y="47"/>
                  </a:lnTo>
                  <a:lnTo>
                    <a:pt x="83" y="50"/>
                  </a:lnTo>
                  <a:lnTo>
                    <a:pt x="78" y="55"/>
                  </a:lnTo>
                  <a:lnTo>
                    <a:pt x="76" y="58"/>
                  </a:lnTo>
                  <a:lnTo>
                    <a:pt x="5" y="58"/>
                  </a:lnTo>
                  <a:lnTo>
                    <a:pt x="5" y="55"/>
                  </a:lnTo>
                  <a:lnTo>
                    <a:pt x="0" y="53"/>
                  </a:lnTo>
                  <a:lnTo>
                    <a:pt x="0" y="45"/>
                  </a:lnTo>
                  <a:lnTo>
                    <a:pt x="5" y="21"/>
                  </a:lnTo>
                  <a:lnTo>
                    <a:pt x="21" y="5"/>
                  </a:lnTo>
                  <a:lnTo>
                    <a:pt x="4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3" name="Freeform 972"/>
            <p:cNvSpPr/>
            <p:nvPr/>
          </p:nvSpPr>
          <p:spPr bwMode="auto">
            <a:xfrm>
              <a:off x="16123217" y="4268788"/>
              <a:ext cx="279400" cy="95250"/>
            </a:xfrm>
            <a:custGeom>
              <a:avLst/>
              <a:gdLst>
                <a:gd name="T0" fmla="*/ 24 w 176"/>
                <a:gd name="T1" fmla="*/ 0 h 60"/>
                <a:gd name="T2" fmla="*/ 32 w 176"/>
                <a:gd name="T3" fmla="*/ 0 h 60"/>
                <a:gd name="T4" fmla="*/ 37 w 176"/>
                <a:gd name="T5" fmla="*/ 3 h 60"/>
                <a:gd name="T6" fmla="*/ 42 w 176"/>
                <a:gd name="T7" fmla="*/ 8 h 60"/>
                <a:gd name="T8" fmla="*/ 47 w 176"/>
                <a:gd name="T9" fmla="*/ 13 h 60"/>
                <a:gd name="T10" fmla="*/ 52 w 176"/>
                <a:gd name="T11" fmla="*/ 13 h 60"/>
                <a:gd name="T12" fmla="*/ 52 w 176"/>
                <a:gd name="T13" fmla="*/ 13 h 60"/>
                <a:gd name="T14" fmla="*/ 123 w 176"/>
                <a:gd name="T15" fmla="*/ 13 h 60"/>
                <a:gd name="T16" fmla="*/ 123 w 176"/>
                <a:gd name="T17" fmla="*/ 13 h 60"/>
                <a:gd name="T18" fmla="*/ 131 w 176"/>
                <a:gd name="T19" fmla="*/ 13 h 60"/>
                <a:gd name="T20" fmla="*/ 134 w 176"/>
                <a:gd name="T21" fmla="*/ 8 h 60"/>
                <a:gd name="T22" fmla="*/ 139 w 176"/>
                <a:gd name="T23" fmla="*/ 3 h 60"/>
                <a:gd name="T24" fmla="*/ 147 w 176"/>
                <a:gd name="T25" fmla="*/ 0 h 60"/>
                <a:gd name="T26" fmla="*/ 152 w 176"/>
                <a:gd name="T27" fmla="*/ 0 h 60"/>
                <a:gd name="T28" fmla="*/ 160 w 176"/>
                <a:gd name="T29" fmla="*/ 3 h 60"/>
                <a:gd name="T30" fmla="*/ 168 w 176"/>
                <a:gd name="T31" fmla="*/ 5 h 60"/>
                <a:gd name="T32" fmla="*/ 170 w 176"/>
                <a:gd name="T33" fmla="*/ 11 h 60"/>
                <a:gd name="T34" fmla="*/ 173 w 176"/>
                <a:gd name="T35" fmla="*/ 19 h 60"/>
                <a:gd name="T36" fmla="*/ 176 w 176"/>
                <a:gd name="T37" fmla="*/ 24 h 60"/>
                <a:gd name="T38" fmla="*/ 173 w 176"/>
                <a:gd name="T39" fmla="*/ 32 h 60"/>
                <a:gd name="T40" fmla="*/ 170 w 176"/>
                <a:gd name="T41" fmla="*/ 37 h 60"/>
                <a:gd name="T42" fmla="*/ 149 w 176"/>
                <a:gd name="T43" fmla="*/ 53 h 60"/>
                <a:gd name="T44" fmla="*/ 123 w 176"/>
                <a:gd name="T45" fmla="*/ 60 h 60"/>
                <a:gd name="T46" fmla="*/ 52 w 176"/>
                <a:gd name="T47" fmla="*/ 60 h 60"/>
                <a:gd name="T48" fmla="*/ 26 w 176"/>
                <a:gd name="T49" fmla="*/ 53 h 60"/>
                <a:gd name="T50" fmla="*/ 5 w 176"/>
                <a:gd name="T51" fmla="*/ 37 h 60"/>
                <a:gd name="T52" fmla="*/ 3 w 176"/>
                <a:gd name="T53" fmla="*/ 32 h 60"/>
                <a:gd name="T54" fmla="*/ 0 w 176"/>
                <a:gd name="T55" fmla="*/ 24 h 60"/>
                <a:gd name="T56" fmla="*/ 3 w 176"/>
                <a:gd name="T57" fmla="*/ 19 h 60"/>
                <a:gd name="T58" fmla="*/ 5 w 176"/>
                <a:gd name="T59" fmla="*/ 11 h 60"/>
                <a:gd name="T60" fmla="*/ 11 w 176"/>
                <a:gd name="T61" fmla="*/ 5 h 60"/>
                <a:gd name="T62" fmla="*/ 16 w 176"/>
                <a:gd name="T63" fmla="*/ 3 h 60"/>
                <a:gd name="T64" fmla="*/ 24 w 176"/>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60">
                  <a:moveTo>
                    <a:pt x="24" y="0"/>
                  </a:moveTo>
                  <a:lnTo>
                    <a:pt x="32" y="0"/>
                  </a:lnTo>
                  <a:lnTo>
                    <a:pt x="37" y="3"/>
                  </a:lnTo>
                  <a:lnTo>
                    <a:pt x="42" y="8"/>
                  </a:lnTo>
                  <a:lnTo>
                    <a:pt x="47" y="13"/>
                  </a:lnTo>
                  <a:lnTo>
                    <a:pt x="52" y="13"/>
                  </a:lnTo>
                  <a:lnTo>
                    <a:pt x="52" y="13"/>
                  </a:lnTo>
                  <a:lnTo>
                    <a:pt x="123" y="13"/>
                  </a:lnTo>
                  <a:lnTo>
                    <a:pt x="123" y="13"/>
                  </a:lnTo>
                  <a:lnTo>
                    <a:pt x="131" y="13"/>
                  </a:lnTo>
                  <a:lnTo>
                    <a:pt x="134" y="8"/>
                  </a:lnTo>
                  <a:lnTo>
                    <a:pt x="139" y="3"/>
                  </a:lnTo>
                  <a:lnTo>
                    <a:pt x="147" y="0"/>
                  </a:lnTo>
                  <a:lnTo>
                    <a:pt x="152" y="0"/>
                  </a:lnTo>
                  <a:lnTo>
                    <a:pt x="160" y="3"/>
                  </a:lnTo>
                  <a:lnTo>
                    <a:pt x="168" y="5"/>
                  </a:lnTo>
                  <a:lnTo>
                    <a:pt x="170" y="11"/>
                  </a:lnTo>
                  <a:lnTo>
                    <a:pt x="173" y="19"/>
                  </a:lnTo>
                  <a:lnTo>
                    <a:pt x="176" y="24"/>
                  </a:lnTo>
                  <a:lnTo>
                    <a:pt x="173" y="32"/>
                  </a:lnTo>
                  <a:lnTo>
                    <a:pt x="170" y="37"/>
                  </a:lnTo>
                  <a:lnTo>
                    <a:pt x="149" y="53"/>
                  </a:lnTo>
                  <a:lnTo>
                    <a:pt x="123" y="60"/>
                  </a:lnTo>
                  <a:lnTo>
                    <a:pt x="52" y="60"/>
                  </a:lnTo>
                  <a:lnTo>
                    <a:pt x="26" y="53"/>
                  </a:lnTo>
                  <a:lnTo>
                    <a:pt x="5" y="37"/>
                  </a:lnTo>
                  <a:lnTo>
                    <a:pt x="3" y="32"/>
                  </a:lnTo>
                  <a:lnTo>
                    <a:pt x="0" y="24"/>
                  </a:lnTo>
                  <a:lnTo>
                    <a:pt x="3" y="19"/>
                  </a:lnTo>
                  <a:lnTo>
                    <a:pt x="5" y="11"/>
                  </a:lnTo>
                  <a:lnTo>
                    <a:pt x="11" y="5"/>
                  </a:lnTo>
                  <a:lnTo>
                    <a:pt x="16" y="3"/>
                  </a:lnTo>
                  <a:lnTo>
                    <a:pt x="2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4" name="Freeform 973"/>
            <p:cNvSpPr/>
            <p:nvPr/>
          </p:nvSpPr>
          <p:spPr bwMode="auto">
            <a:xfrm>
              <a:off x="16423254" y="4268788"/>
              <a:ext cx="273050" cy="95250"/>
            </a:xfrm>
            <a:custGeom>
              <a:avLst/>
              <a:gdLst>
                <a:gd name="T0" fmla="*/ 23 w 172"/>
                <a:gd name="T1" fmla="*/ 0 h 60"/>
                <a:gd name="T2" fmla="*/ 26 w 172"/>
                <a:gd name="T3" fmla="*/ 0 h 60"/>
                <a:gd name="T4" fmla="*/ 28 w 172"/>
                <a:gd name="T5" fmla="*/ 0 h 60"/>
                <a:gd name="T6" fmla="*/ 28 w 172"/>
                <a:gd name="T7" fmla="*/ 0 h 60"/>
                <a:gd name="T8" fmla="*/ 31 w 172"/>
                <a:gd name="T9" fmla="*/ 3 h 60"/>
                <a:gd name="T10" fmla="*/ 34 w 172"/>
                <a:gd name="T11" fmla="*/ 3 h 60"/>
                <a:gd name="T12" fmla="*/ 36 w 172"/>
                <a:gd name="T13" fmla="*/ 5 h 60"/>
                <a:gd name="T14" fmla="*/ 39 w 172"/>
                <a:gd name="T15" fmla="*/ 5 h 60"/>
                <a:gd name="T16" fmla="*/ 39 w 172"/>
                <a:gd name="T17" fmla="*/ 8 h 60"/>
                <a:gd name="T18" fmla="*/ 49 w 172"/>
                <a:gd name="T19" fmla="*/ 13 h 60"/>
                <a:gd name="T20" fmla="*/ 123 w 172"/>
                <a:gd name="T21" fmla="*/ 13 h 60"/>
                <a:gd name="T22" fmla="*/ 128 w 172"/>
                <a:gd name="T23" fmla="*/ 13 h 60"/>
                <a:gd name="T24" fmla="*/ 136 w 172"/>
                <a:gd name="T25" fmla="*/ 5 h 60"/>
                <a:gd name="T26" fmla="*/ 136 w 172"/>
                <a:gd name="T27" fmla="*/ 5 h 60"/>
                <a:gd name="T28" fmla="*/ 138 w 172"/>
                <a:gd name="T29" fmla="*/ 3 h 60"/>
                <a:gd name="T30" fmla="*/ 141 w 172"/>
                <a:gd name="T31" fmla="*/ 3 h 60"/>
                <a:gd name="T32" fmla="*/ 144 w 172"/>
                <a:gd name="T33" fmla="*/ 3 h 60"/>
                <a:gd name="T34" fmla="*/ 146 w 172"/>
                <a:gd name="T35" fmla="*/ 0 h 60"/>
                <a:gd name="T36" fmla="*/ 146 w 172"/>
                <a:gd name="T37" fmla="*/ 0 h 60"/>
                <a:gd name="T38" fmla="*/ 149 w 172"/>
                <a:gd name="T39" fmla="*/ 0 h 60"/>
                <a:gd name="T40" fmla="*/ 152 w 172"/>
                <a:gd name="T41" fmla="*/ 0 h 60"/>
                <a:gd name="T42" fmla="*/ 154 w 172"/>
                <a:gd name="T43" fmla="*/ 0 h 60"/>
                <a:gd name="T44" fmla="*/ 159 w 172"/>
                <a:gd name="T45" fmla="*/ 3 h 60"/>
                <a:gd name="T46" fmla="*/ 162 w 172"/>
                <a:gd name="T47" fmla="*/ 3 h 60"/>
                <a:gd name="T48" fmla="*/ 170 w 172"/>
                <a:gd name="T49" fmla="*/ 11 h 60"/>
                <a:gd name="T50" fmla="*/ 172 w 172"/>
                <a:gd name="T51" fmla="*/ 24 h 60"/>
                <a:gd name="T52" fmla="*/ 167 w 172"/>
                <a:gd name="T53" fmla="*/ 37 h 60"/>
                <a:gd name="T54" fmla="*/ 123 w 172"/>
                <a:gd name="T55" fmla="*/ 60 h 60"/>
                <a:gd name="T56" fmla="*/ 26 w 172"/>
                <a:gd name="T57" fmla="*/ 53 h 60"/>
                <a:gd name="T58" fmla="*/ 2 w 172"/>
                <a:gd name="T59" fmla="*/ 32 h 60"/>
                <a:gd name="T60" fmla="*/ 0 w 172"/>
                <a:gd name="T61" fmla="*/ 19 h 60"/>
                <a:gd name="T62" fmla="*/ 8 w 172"/>
                <a:gd name="T63" fmla="*/ 5 h 60"/>
                <a:gd name="T64" fmla="*/ 13 w 172"/>
                <a:gd name="T65" fmla="*/ 3 h 60"/>
                <a:gd name="T66" fmla="*/ 15 w 172"/>
                <a:gd name="T67" fmla="*/ 0 h 60"/>
                <a:gd name="T68" fmla="*/ 18 w 172"/>
                <a:gd name="T6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60">
                  <a:moveTo>
                    <a:pt x="23" y="0"/>
                  </a:moveTo>
                  <a:lnTo>
                    <a:pt x="23" y="0"/>
                  </a:lnTo>
                  <a:lnTo>
                    <a:pt x="23" y="0"/>
                  </a:lnTo>
                  <a:lnTo>
                    <a:pt x="26" y="0"/>
                  </a:lnTo>
                  <a:lnTo>
                    <a:pt x="26" y="0"/>
                  </a:lnTo>
                  <a:lnTo>
                    <a:pt x="28" y="0"/>
                  </a:lnTo>
                  <a:lnTo>
                    <a:pt x="28" y="0"/>
                  </a:lnTo>
                  <a:lnTo>
                    <a:pt x="28" y="0"/>
                  </a:lnTo>
                  <a:lnTo>
                    <a:pt x="31" y="3"/>
                  </a:lnTo>
                  <a:lnTo>
                    <a:pt x="31" y="3"/>
                  </a:lnTo>
                  <a:lnTo>
                    <a:pt x="34" y="3"/>
                  </a:lnTo>
                  <a:lnTo>
                    <a:pt x="34" y="3"/>
                  </a:lnTo>
                  <a:lnTo>
                    <a:pt x="34" y="3"/>
                  </a:lnTo>
                  <a:lnTo>
                    <a:pt x="36" y="5"/>
                  </a:lnTo>
                  <a:lnTo>
                    <a:pt x="36" y="5"/>
                  </a:lnTo>
                  <a:lnTo>
                    <a:pt x="39" y="5"/>
                  </a:lnTo>
                  <a:lnTo>
                    <a:pt x="39" y="5"/>
                  </a:lnTo>
                  <a:lnTo>
                    <a:pt x="39" y="8"/>
                  </a:lnTo>
                  <a:lnTo>
                    <a:pt x="44" y="13"/>
                  </a:lnTo>
                  <a:lnTo>
                    <a:pt x="49" y="13"/>
                  </a:lnTo>
                  <a:lnTo>
                    <a:pt x="52" y="13"/>
                  </a:lnTo>
                  <a:lnTo>
                    <a:pt x="123" y="13"/>
                  </a:lnTo>
                  <a:lnTo>
                    <a:pt x="123" y="13"/>
                  </a:lnTo>
                  <a:lnTo>
                    <a:pt x="128" y="13"/>
                  </a:lnTo>
                  <a:lnTo>
                    <a:pt x="133" y="8"/>
                  </a:lnTo>
                  <a:lnTo>
                    <a:pt x="136" y="5"/>
                  </a:lnTo>
                  <a:lnTo>
                    <a:pt x="136" y="5"/>
                  </a:lnTo>
                  <a:lnTo>
                    <a:pt x="136" y="5"/>
                  </a:lnTo>
                  <a:lnTo>
                    <a:pt x="138" y="5"/>
                  </a:lnTo>
                  <a:lnTo>
                    <a:pt x="138" y="3"/>
                  </a:lnTo>
                  <a:lnTo>
                    <a:pt x="138" y="3"/>
                  </a:lnTo>
                  <a:lnTo>
                    <a:pt x="141" y="3"/>
                  </a:lnTo>
                  <a:lnTo>
                    <a:pt x="141" y="3"/>
                  </a:lnTo>
                  <a:lnTo>
                    <a:pt x="144" y="3"/>
                  </a:lnTo>
                  <a:lnTo>
                    <a:pt x="144" y="0"/>
                  </a:lnTo>
                  <a:lnTo>
                    <a:pt x="146" y="0"/>
                  </a:lnTo>
                  <a:lnTo>
                    <a:pt x="146" y="0"/>
                  </a:lnTo>
                  <a:lnTo>
                    <a:pt x="146" y="0"/>
                  </a:lnTo>
                  <a:lnTo>
                    <a:pt x="149" y="0"/>
                  </a:lnTo>
                  <a:lnTo>
                    <a:pt x="149" y="0"/>
                  </a:lnTo>
                  <a:lnTo>
                    <a:pt x="152" y="0"/>
                  </a:lnTo>
                  <a:lnTo>
                    <a:pt x="152" y="0"/>
                  </a:lnTo>
                  <a:lnTo>
                    <a:pt x="154" y="0"/>
                  </a:lnTo>
                  <a:lnTo>
                    <a:pt x="154" y="0"/>
                  </a:lnTo>
                  <a:lnTo>
                    <a:pt x="157" y="0"/>
                  </a:lnTo>
                  <a:lnTo>
                    <a:pt x="159" y="3"/>
                  </a:lnTo>
                  <a:lnTo>
                    <a:pt x="162" y="3"/>
                  </a:lnTo>
                  <a:lnTo>
                    <a:pt x="162" y="3"/>
                  </a:lnTo>
                  <a:lnTo>
                    <a:pt x="165" y="5"/>
                  </a:lnTo>
                  <a:lnTo>
                    <a:pt x="170" y="11"/>
                  </a:lnTo>
                  <a:lnTo>
                    <a:pt x="172" y="19"/>
                  </a:lnTo>
                  <a:lnTo>
                    <a:pt x="172" y="24"/>
                  </a:lnTo>
                  <a:lnTo>
                    <a:pt x="172" y="32"/>
                  </a:lnTo>
                  <a:lnTo>
                    <a:pt x="167" y="37"/>
                  </a:lnTo>
                  <a:lnTo>
                    <a:pt x="146" y="53"/>
                  </a:lnTo>
                  <a:lnTo>
                    <a:pt x="123" y="60"/>
                  </a:lnTo>
                  <a:lnTo>
                    <a:pt x="52" y="60"/>
                  </a:lnTo>
                  <a:lnTo>
                    <a:pt x="26" y="53"/>
                  </a:lnTo>
                  <a:lnTo>
                    <a:pt x="5" y="37"/>
                  </a:lnTo>
                  <a:lnTo>
                    <a:pt x="2" y="32"/>
                  </a:lnTo>
                  <a:lnTo>
                    <a:pt x="0" y="24"/>
                  </a:lnTo>
                  <a:lnTo>
                    <a:pt x="0" y="19"/>
                  </a:lnTo>
                  <a:lnTo>
                    <a:pt x="2" y="11"/>
                  </a:lnTo>
                  <a:lnTo>
                    <a:pt x="8" y="5"/>
                  </a:lnTo>
                  <a:lnTo>
                    <a:pt x="10" y="3"/>
                  </a:lnTo>
                  <a:lnTo>
                    <a:pt x="13" y="3"/>
                  </a:lnTo>
                  <a:lnTo>
                    <a:pt x="15" y="3"/>
                  </a:lnTo>
                  <a:lnTo>
                    <a:pt x="15" y="0"/>
                  </a:lnTo>
                  <a:lnTo>
                    <a:pt x="18" y="0"/>
                  </a:lnTo>
                  <a:lnTo>
                    <a:pt x="18" y="0"/>
                  </a:lnTo>
                  <a:lnTo>
                    <a:pt x="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5" name="Freeform 974"/>
            <p:cNvSpPr/>
            <p:nvPr/>
          </p:nvSpPr>
          <p:spPr bwMode="auto">
            <a:xfrm>
              <a:off x="16721704" y="4268788"/>
              <a:ext cx="274638" cy="95250"/>
            </a:xfrm>
            <a:custGeom>
              <a:avLst/>
              <a:gdLst>
                <a:gd name="T0" fmla="*/ 21 w 173"/>
                <a:gd name="T1" fmla="*/ 0 h 60"/>
                <a:gd name="T2" fmla="*/ 29 w 173"/>
                <a:gd name="T3" fmla="*/ 0 h 60"/>
                <a:gd name="T4" fmla="*/ 34 w 173"/>
                <a:gd name="T5" fmla="*/ 3 h 60"/>
                <a:gd name="T6" fmla="*/ 39 w 173"/>
                <a:gd name="T7" fmla="*/ 8 h 60"/>
                <a:gd name="T8" fmla="*/ 45 w 173"/>
                <a:gd name="T9" fmla="*/ 13 h 60"/>
                <a:gd name="T10" fmla="*/ 50 w 173"/>
                <a:gd name="T11" fmla="*/ 13 h 60"/>
                <a:gd name="T12" fmla="*/ 121 w 173"/>
                <a:gd name="T13" fmla="*/ 13 h 60"/>
                <a:gd name="T14" fmla="*/ 126 w 173"/>
                <a:gd name="T15" fmla="*/ 13 h 60"/>
                <a:gd name="T16" fmla="*/ 128 w 173"/>
                <a:gd name="T17" fmla="*/ 11 h 60"/>
                <a:gd name="T18" fmla="*/ 134 w 173"/>
                <a:gd name="T19" fmla="*/ 8 h 60"/>
                <a:gd name="T20" fmla="*/ 139 w 173"/>
                <a:gd name="T21" fmla="*/ 3 h 60"/>
                <a:gd name="T22" fmla="*/ 144 w 173"/>
                <a:gd name="T23" fmla="*/ 0 h 60"/>
                <a:gd name="T24" fmla="*/ 149 w 173"/>
                <a:gd name="T25" fmla="*/ 0 h 60"/>
                <a:gd name="T26" fmla="*/ 157 w 173"/>
                <a:gd name="T27" fmla="*/ 3 h 60"/>
                <a:gd name="T28" fmla="*/ 165 w 173"/>
                <a:gd name="T29" fmla="*/ 5 h 60"/>
                <a:gd name="T30" fmla="*/ 170 w 173"/>
                <a:gd name="T31" fmla="*/ 11 h 60"/>
                <a:gd name="T32" fmla="*/ 173 w 173"/>
                <a:gd name="T33" fmla="*/ 19 h 60"/>
                <a:gd name="T34" fmla="*/ 173 w 173"/>
                <a:gd name="T35" fmla="*/ 24 h 60"/>
                <a:gd name="T36" fmla="*/ 170 w 173"/>
                <a:gd name="T37" fmla="*/ 32 h 60"/>
                <a:gd name="T38" fmla="*/ 168 w 173"/>
                <a:gd name="T39" fmla="*/ 37 h 60"/>
                <a:gd name="T40" fmla="*/ 147 w 173"/>
                <a:gd name="T41" fmla="*/ 53 h 60"/>
                <a:gd name="T42" fmla="*/ 121 w 173"/>
                <a:gd name="T43" fmla="*/ 60 h 60"/>
                <a:gd name="T44" fmla="*/ 50 w 173"/>
                <a:gd name="T45" fmla="*/ 60 h 60"/>
                <a:gd name="T46" fmla="*/ 26 w 173"/>
                <a:gd name="T47" fmla="*/ 53 h 60"/>
                <a:gd name="T48" fmla="*/ 5 w 173"/>
                <a:gd name="T49" fmla="*/ 37 h 60"/>
                <a:gd name="T50" fmla="*/ 0 w 173"/>
                <a:gd name="T51" fmla="*/ 32 h 60"/>
                <a:gd name="T52" fmla="*/ 0 w 173"/>
                <a:gd name="T53" fmla="*/ 24 h 60"/>
                <a:gd name="T54" fmla="*/ 0 w 173"/>
                <a:gd name="T55" fmla="*/ 19 h 60"/>
                <a:gd name="T56" fmla="*/ 3 w 173"/>
                <a:gd name="T57" fmla="*/ 11 h 60"/>
                <a:gd name="T58" fmla="*/ 8 w 173"/>
                <a:gd name="T59" fmla="*/ 5 h 60"/>
                <a:gd name="T60" fmla="*/ 13 w 173"/>
                <a:gd name="T61" fmla="*/ 3 h 60"/>
                <a:gd name="T62" fmla="*/ 21 w 173"/>
                <a:gd name="T6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 h="60">
                  <a:moveTo>
                    <a:pt x="21" y="0"/>
                  </a:moveTo>
                  <a:lnTo>
                    <a:pt x="29" y="0"/>
                  </a:lnTo>
                  <a:lnTo>
                    <a:pt x="34" y="3"/>
                  </a:lnTo>
                  <a:lnTo>
                    <a:pt x="39" y="8"/>
                  </a:lnTo>
                  <a:lnTo>
                    <a:pt x="45" y="13"/>
                  </a:lnTo>
                  <a:lnTo>
                    <a:pt x="50" y="13"/>
                  </a:lnTo>
                  <a:lnTo>
                    <a:pt x="121" y="13"/>
                  </a:lnTo>
                  <a:lnTo>
                    <a:pt x="126" y="13"/>
                  </a:lnTo>
                  <a:lnTo>
                    <a:pt x="128" y="11"/>
                  </a:lnTo>
                  <a:lnTo>
                    <a:pt x="134" y="8"/>
                  </a:lnTo>
                  <a:lnTo>
                    <a:pt x="139" y="3"/>
                  </a:lnTo>
                  <a:lnTo>
                    <a:pt x="144" y="0"/>
                  </a:lnTo>
                  <a:lnTo>
                    <a:pt x="149" y="0"/>
                  </a:lnTo>
                  <a:lnTo>
                    <a:pt x="157" y="3"/>
                  </a:lnTo>
                  <a:lnTo>
                    <a:pt x="165" y="5"/>
                  </a:lnTo>
                  <a:lnTo>
                    <a:pt x="170" y="11"/>
                  </a:lnTo>
                  <a:lnTo>
                    <a:pt x="173" y="19"/>
                  </a:lnTo>
                  <a:lnTo>
                    <a:pt x="173" y="24"/>
                  </a:lnTo>
                  <a:lnTo>
                    <a:pt x="170" y="32"/>
                  </a:lnTo>
                  <a:lnTo>
                    <a:pt x="168" y="37"/>
                  </a:lnTo>
                  <a:lnTo>
                    <a:pt x="147" y="53"/>
                  </a:lnTo>
                  <a:lnTo>
                    <a:pt x="121" y="60"/>
                  </a:lnTo>
                  <a:lnTo>
                    <a:pt x="50" y="60"/>
                  </a:lnTo>
                  <a:lnTo>
                    <a:pt x="26" y="53"/>
                  </a:lnTo>
                  <a:lnTo>
                    <a:pt x="5" y="37"/>
                  </a:lnTo>
                  <a:lnTo>
                    <a:pt x="0" y="32"/>
                  </a:lnTo>
                  <a:lnTo>
                    <a:pt x="0" y="24"/>
                  </a:lnTo>
                  <a:lnTo>
                    <a:pt x="0" y="19"/>
                  </a:lnTo>
                  <a:lnTo>
                    <a:pt x="3" y="11"/>
                  </a:lnTo>
                  <a:lnTo>
                    <a:pt x="8" y="5"/>
                  </a:lnTo>
                  <a:lnTo>
                    <a:pt x="13" y="3"/>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6" name="Freeform 975"/>
            <p:cNvSpPr>
              <a:spLocks noEditPoints="1"/>
            </p:cNvSpPr>
            <p:nvPr/>
          </p:nvSpPr>
          <p:spPr bwMode="auto">
            <a:xfrm>
              <a:off x="21523892" y="0"/>
              <a:ext cx="327025" cy="690563"/>
            </a:xfrm>
            <a:custGeom>
              <a:avLst/>
              <a:gdLst>
                <a:gd name="T0" fmla="*/ 62 w 206"/>
                <a:gd name="T1" fmla="*/ 181 h 435"/>
                <a:gd name="T2" fmla="*/ 31 w 206"/>
                <a:gd name="T3" fmla="*/ 194 h 435"/>
                <a:gd name="T4" fmla="*/ 28 w 206"/>
                <a:gd name="T5" fmla="*/ 199 h 435"/>
                <a:gd name="T6" fmla="*/ 34 w 206"/>
                <a:gd name="T7" fmla="*/ 202 h 435"/>
                <a:gd name="T8" fmla="*/ 52 w 206"/>
                <a:gd name="T9" fmla="*/ 196 h 435"/>
                <a:gd name="T10" fmla="*/ 104 w 206"/>
                <a:gd name="T11" fmla="*/ 191 h 435"/>
                <a:gd name="T12" fmla="*/ 157 w 206"/>
                <a:gd name="T13" fmla="*/ 196 h 435"/>
                <a:gd name="T14" fmla="*/ 172 w 206"/>
                <a:gd name="T15" fmla="*/ 202 h 435"/>
                <a:gd name="T16" fmla="*/ 178 w 206"/>
                <a:gd name="T17" fmla="*/ 199 h 435"/>
                <a:gd name="T18" fmla="*/ 178 w 206"/>
                <a:gd name="T19" fmla="*/ 194 h 435"/>
                <a:gd name="T20" fmla="*/ 144 w 206"/>
                <a:gd name="T21" fmla="*/ 181 h 435"/>
                <a:gd name="T22" fmla="*/ 104 w 206"/>
                <a:gd name="T23" fmla="*/ 120 h 435"/>
                <a:gd name="T24" fmla="*/ 34 w 206"/>
                <a:gd name="T25" fmla="*/ 131 h 435"/>
                <a:gd name="T26" fmla="*/ 28 w 206"/>
                <a:gd name="T27" fmla="*/ 136 h 435"/>
                <a:gd name="T28" fmla="*/ 31 w 206"/>
                <a:gd name="T29" fmla="*/ 144 h 435"/>
                <a:gd name="T30" fmla="*/ 39 w 206"/>
                <a:gd name="T31" fmla="*/ 144 h 435"/>
                <a:gd name="T32" fmla="*/ 75 w 206"/>
                <a:gd name="T33" fmla="*/ 134 h 435"/>
                <a:gd name="T34" fmla="*/ 133 w 206"/>
                <a:gd name="T35" fmla="*/ 134 h 435"/>
                <a:gd name="T36" fmla="*/ 170 w 206"/>
                <a:gd name="T37" fmla="*/ 144 h 435"/>
                <a:gd name="T38" fmla="*/ 175 w 206"/>
                <a:gd name="T39" fmla="*/ 144 h 435"/>
                <a:gd name="T40" fmla="*/ 178 w 206"/>
                <a:gd name="T41" fmla="*/ 136 h 435"/>
                <a:gd name="T42" fmla="*/ 175 w 206"/>
                <a:gd name="T43" fmla="*/ 131 h 435"/>
                <a:gd name="T44" fmla="*/ 104 w 206"/>
                <a:gd name="T45" fmla="*/ 120 h 435"/>
                <a:gd name="T46" fmla="*/ 62 w 206"/>
                <a:gd name="T47" fmla="*/ 63 h 435"/>
                <a:gd name="T48" fmla="*/ 31 w 206"/>
                <a:gd name="T49" fmla="*/ 76 h 435"/>
                <a:gd name="T50" fmla="*/ 28 w 206"/>
                <a:gd name="T51" fmla="*/ 81 h 435"/>
                <a:gd name="T52" fmla="*/ 34 w 206"/>
                <a:gd name="T53" fmla="*/ 84 h 435"/>
                <a:gd name="T54" fmla="*/ 52 w 206"/>
                <a:gd name="T55" fmla="*/ 79 h 435"/>
                <a:gd name="T56" fmla="*/ 104 w 206"/>
                <a:gd name="T57" fmla="*/ 73 h 435"/>
                <a:gd name="T58" fmla="*/ 157 w 206"/>
                <a:gd name="T59" fmla="*/ 79 h 435"/>
                <a:gd name="T60" fmla="*/ 172 w 206"/>
                <a:gd name="T61" fmla="*/ 84 h 435"/>
                <a:gd name="T62" fmla="*/ 178 w 206"/>
                <a:gd name="T63" fmla="*/ 81 h 435"/>
                <a:gd name="T64" fmla="*/ 178 w 206"/>
                <a:gd name="T65" fmla="*/ 76 h 435"/>
                <a:gd name="T66" fmla="*/ 144 w 206"/>
                <a:gd name="T67" fmla="*/ 63 h 435"/>
                <a:gd name="T68" fmla="*/ 104 w 206"/>
                <a:gd name="T69" fmla="*/ 0 h 435"/>
                <a:gd name="T70" fmla="*/ 167 w 206"/>
                <a:gd name="T71" fmla="*/ 10 h 435"/>
                <a:gd name="T72" fmla="*/ 204 w 206"/>
                <a:gd name="T73" fmla="*/ 47 h 435"/>
                <a:gd name="T74" fmla="*/ 206 w 206"/>
                <a:gd name="T75" fmla="*/ 81 h 435"/>
                <a:gd name="T76" fmla="*/ 206 w 206"/>
                <a:gd name="T77" fmla="*/ 139 h 435"/>
                <a:gd name="T78" fmla="*/ 206 w 206"/>
                <a:gd name="T79" fmla="*/ 262 h 435"/>
                <a:gd name="T80" fmla="*/ 206 w 206"/>
                <a:gd name="T81" fmla="*/ 382 h 435"/>
                <a:gd name="T82" fmla="*/ 206 w 206"/>
                <a:gd name="T83" fmla="*/ 432 h 435"/>
                <a:gd name="T84" fmla="*/ 206 w 206"/>
                <a:gd name="T85" fmla="*/ 435 h 435"/>
                <a:gd name="T86" fmla="*/ 204 w 206"/>
                <a:gd name="T87" fmla="*/ 427 h 435"/>
                <a:gd name="T88" fmla="*/ 167 w 206"/>
                <a:gd name="T89" fmla="*/ 388 h 435"/>
                <a:gd name="T90" fmla="*/ 104 w 206"/>
                <a:gd name="T91" fmla="*/ 377 h 435"/>
                <a:gd name="T92" fmla="*/ 39 w 206"/>
                <a:gd name="T93" fmla="*/ 388 h 435"/>
                <a:gd name="T94" fmla="*/ 2 w 206"/>
                <a:gd name="T95" fmla="*/ 427 h 435"/>
                <a:gd name="T96" fmla="*/ 0 w 206"/>
                <a:gd name="T97" fmla="*/ 435 h 435"/>
                <a:gd name="T98" fmla="*/ 0 w 206"/>
                <a:gd name="T99" fmla="*/ 432 h 435"/>
                <a:gd name="T100" fmla="*/ 0 w 206"/>
                <a:gd name="T101" fmla="*/ 382 h 435"/>
                <a:gd name="T102" fmla="*/ 0 w 206"/>
                <a:gd name="T103" fmla="*/ 262 h 435"/>
                <a:gd name="T104" fmla="*/ 0 w 206"/>
                <a:gd name="T105" fmla="*/ 139 h 435"/>
                <a:gd name="T106" fmla="*/ 0 w 206"/>
                <a:gd name="T107" fmla="*/ 81 h 435"/>
                <a:gd name="T108" fmla="*/ 5 w 206"/>
                <a:gd name="T109" fmla="*/ 47 h 435"/>
                <a:gd name="T110" fmla="*/ 41 w 206"/>
                <a:gd name="T111" fmla="*/ 10 h 435"/>
                <a:gd name="T112" fmla="*/ 104 w 206"/>
                <a:gd name="T11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435">
                  <a:moveTo>
                    <a:pt x="104" y="178"/>
                  </a:moveTo>
                  <a:lnTo>
                    <a:pt x="62" y="181"/>
                  </a:lnTo>
                  <a:lnTo>
                    <a:pt x="34" y="191"/>
                  </a:lnTo>
                  <a:lnTo>
                    <a:pt x="31" y="194"/>
                  </a:lnTo>
                  <a:lnTo>
                    <a:pt x="28" y="196"/>
                  </a:lnTo>
                  <a:lnTo>
                    <a:pt x="28" y="199"/>
                  </a:lnTo>
                  <a:lnTo>
                    <a:pt x="31" y="202"/>
                  </a:lnTo>
                  <a:lnTo>
                    <a:pt x="34" y="202"/>
                  </a:lnTo>
                  <a:lnTo>
                    <a:pt x="39" y="202"/>
                  </a:lnTo>
                  <a:lnTo>
                    <a:pt x="52" y="196"/>
                  </a:lnTo>
                  <a:lnTo>
                    <a:pt x="75" y="191"/>
                  </a:lnTo>
                  <a:lnTo>
                    <a:pt x="104" y="191"/>
                  </a:lnTo>
                  <a:lnTo>
                    <a:pt x="133" y="191"/>
                  </a:lnTo>
                  <a:lnTo>
                    <a:pt x="157" y="196"/>
                  </a:lnTo>
                  <a:lnTo>
                    <a:pt x="170" y="202"/>
                  </a:lnTo>
                  <a:lnTo>
                    <a:pt x="172" y="202"/>
                  </a:lnTo>
                  <a:lnTo>
                    <a:pt x="175" y="202"/>
                  </a:lnTo>
                  <a:lnTo>
                    <a:pt x="178" y="199"/>
                  </a:lnTo>
                  <a:lnTo>
                    <a:pt x="178" y="196"/>
                  </a:lnTo>
                  <a:lnTo>
                    <a:pt x="178" y="194"/>
                  </a:lnTo>
                  <a:lnTo>
                    <a:pt x="175" y="191"/>
                  </a:lnTo>
                  <a:lnTo>
                    <a:pt x="144" y="181"/>
                  </a:lnTo>
                  <a:lnTo>
                    <a:pt x="104" y="178"/>
                  </a:lnTo>
                  <a:close/>
                  <a:moveTo>
                    <a:pt x="104" y="120"/>
                  </a:moveTo>
                  <a:lnTo>
                    <a:pt x="62" y="123"/>
                  </a:lnTo>
                  <a:lnTo>
                    <a:pt x="34" y="131"/>
                  </a:lnTo>
                  <a:lnTo>
                    <a:pt x="31" y="134"/>
                  </a:lnTo>
                  <a:lnTo>
                    <a:pt x="28" y="136"/>
                  </a:lnTo>
                  <a:lnTo>
                    <a:pt x="28" y="141"/>
                  </a:lnTo>
                  <a:lnTo>
                    <a:pt x="31" y="144"/>
                  </a:lnTo>
                  <a:lnTo>
                    <a:pt x="34" y="144"/>
                  </a:lnTo>
                  <a:lnTo>
                    <a:pt x="39" y="144"/>
                  </a:lnTo>
                  <a:lnTo>
                    <a:pt x="52" y="139"/>
                  </a:lnTo>
                  <a:lnTo>
                    <a:pt x="75" y="134"/>
                  </a:lnTo>
                  <a:lnTo>
                    <a:pt x="104" y="131"/>
                  </a:lnTo>
                  <a:lnTo>
                    <a:pt x="133" y="134"/>
                  </a:lnTo>
                  <a:lnTo>
                    <a:pt x="157" y="139"/>
                  </a:lnTo>
                  <a:lnTo>
                    <a:pt x="170" y="144"/>
                  </a:lnTo>
                  <a:lnTo>
                    <a:pt x="172" y="144"/>
                  </a:lnTo>
                  <a:lnTo>
                    <a:pt x="175" y="144"/>
                  </a:lnTo>
                  <a:lnTo>
                    <a:pt x="178" y="141"/>
                  </a:lnTo>
                  <a:lnTo>
                    <a:pt x="178" y="136"/>
                  </a:lnTo>
                  <a:lnTo>
                    <a:pt x="178" y="134"/>
                  </a:lnTo>
                  <a:lnTo>
                    <a:pt x="175" y="131"/>
                  </a:lnTo>
                  <a:lnTo>
                    <a:pt x="144" y="123"/>
                  </a:lnTo>
                  <a:lnTo>
                    <a:pt x="104" y="120"/>
                  </a:lnTo>
                  <a:close/>
                  <a:moveTo>
                    <a:pt x="104" y="60"/>
                  </a:moveTo>
                  <a:lnTo>
                    <a:pt x="62" y="63"/>
                  </a:lnTo>
                  <a:lnTo>
                    <a:pt x="34" y="73"/>
                  </a:lnTo>
                  <a:lnTo>
                    <a:pt x="31" y="76"/>
                  </a:lnTo>
                  <a:lnTo>
                    <a:pt x="28" y="79"/>
                  </a:lnTo>
                  <a:lnTo>
                    <a:pt x="28" y="81"/>
                  </a:lnTo>
                  <a:lnTo>
                    <a:pt x="31" y="84"/>
                  </a:lnTo>
                  <a:lnTo>
                    <a:pt x="34" y="84"/>
                  </a:lnTo>
                  <a:lnTo>
                    <a:pt x="39" y="84"/>
                  </a:lnTo>
                  <a:lnTo>
                    <a:pt x="52" y="79"/>
                  </a:lnTo>
                  <a:lnTo>
                    <a:pt x="75" y="73"/>
                  </a:lnTo>
                  <a:lnTo>
                    <a:pt x="104" y="73"/>
                  </a:lnTo>
                  <a:lnTo>
                    <a:pt x="133" y="73"/>
                  </a:lnTo>
                  <a:lnTo>
                    <a:pt x="157" y="79"/>
                  </a:lnTo>
                  <a:lnTo>
                    <a:pt x="170" y="84"/>
                  </a:lnTo>
                  <a:lnTo>
                    <a:pt x="172" y="84"/>
                  </a:lnTo>
                  <a:lnTo>
                    <a:pt x="175" y="84"/>
                  </a:lnTo>
                  <a:lnTo>
                    <a:pt x="178" y="81"/>
                  </a:lnTo>
                  <a:lnTo>
                    <a:pt x="178" y="79"/>
                  </a:lnTo>
                  <a:lnTo>
                    <a:pt x="178" y="76"/>
                  </a:lnTo>
                  <a:lnTo>
                    <a:pt x="175" y="73"/>
                  </a:lnTo>
                  <a:lnTo>
                    <a:pt x="144" y="63"/>
                  </a:lnTo>
                  <a:lnTo>
                    <a:pt x="104" y="60"/>
                  </a:lnTo>
                  <a:close/>
                  <a:moveTo>
                    <a:pt x="104" y="0"/>
                  </a:moveTo>
                  <a:lnTo>
                    <a:pt x="138" y="3"/>
                  </a:lnTo>
                  <a:lnTo>
                    <a:pt x="167" y="10"/>
                  </a:lnTo>
                  <a:lnTo>
                    <a:pt x="188" y="24"/>
                  </a:lnTo>
                  <a:lnTo>
                    <a:pt x="204" y="47"/>
                  </a:lnTo>
                  <a:lnTo>
                    <a:pt x="206" y="63"/>
                  </a:lnTo>
                  <a:lnTo>
                    <a:pt x="206" y="81"/>
                  </a:lnTo>
                  <a:lnTo>
                    <a:pt x="206" y="97"/>
                  </a:lnTo>
                  <a:lnTo>
                    <a:pt x="206" y="139"/>
                  </a:lnTo>
                  <a:lnTo>
                    <a:pt x="206" y="196"/>
                  </a:lnTo>
                  <a:lnTo>
                    <a:pt x="206" y="262"/>
                  </a:lnTo>
                  <a:lnTo>
                    <a:pt x="206" y="325"/>
                  </a:lnTo>
                  <a:lnTo>
                    <a:pt x="206" y="382"/>
                  </a:lnTo>
                  <a:lnTo>
                    <a:pt x="206" y="427"/>
                  </a:lnTo>
                  <a:lnTo>
                    <a:pt x="206" y="432"/>
                  </a:lnTo>
                  <a:lnTo>
                    <a:pt x="206" y="435"/>
                  </a:lnTo>
                  <a:lnTo>
                    <a:pt x="206" y="435"/>
                  </a:lnTo>
                  <a:lnTo>
                    <a:pt x="206" y="432"/>
                  </a:lnTo>
                  <a:lnTo>
                    <a:pt x="204" y="427"/>
                  </a:lnTo>
                  <a:lnTo>
                    <a:pt x="191" y="403"/>
                  </a:lnTo>
                  <a:lnTo>
                    <a:pt x="167" y="388"/>
                  </a:lnTo>
                  <a:lnTo>
                    <a:pt x="138" y="380"/>
                  </a:lnTo>
                  <a:lnTo>
                    <a:pt x="104" y="377"/>
                  </a:lnTo>
                  <a:lnTo>
                    <a:pt x="70" y="380"/>
                  </a:lnTo>
                  <a:lnTo>
                    <a:pt x="39" y="388"/>
                  </a:lnTo>
                  <a:lnTo>
                    <a:pt x="18" y="403"/>
                  </a:lnTo>
                  <a:lnTo>
                    <a:pt x="2" y="427"/>
                  </a:lnTo>
                  <a:lnTo>
                    <a:pt x="2" y="432"/>
                  </a:lnTo>
                  <a:lnTo>
                    <a:pt x="0" y="435"/>
                  </a:lnTo>
                  <a:lnTo>
                    <a:pt x="0" y="435"/>
                  </a:lnTo>
                  <a:lnTo>
                    <a:pt x="0" y="432"/>
                  </a:lnTo>
                  <a:lnTo>
                    <a:pt x="0" y="427"/>
                  </a:lnTo>
                  <a:lnTo>
                    <a:pt x="0" y="382"/>
                  </a:lnTo>
                  <a:lnTo>
                    <a:pt x="0" y="325"/>
                  </a:lnTo>
                  <a:lnTo>
                    <a:pt x="0" y="262"/>
                  </a:lnTo>
                  <a:lnTo>
                    <a:pt x="0" y="196"/>
                  </a:lnTo>
                  <a:lnTo>
                    <a:pt x="0" y="139"/>
                  </a:lnTo>
                  <a:lnTo>
                    <a:pt x="0" y="97"/>
                  </a:lnTo>
                  <a:lnTo>
                    <a:pt x="0" y="81"/>
                  </a:lnTo>
                  <a:lnTo>
                    <a:pt x="2" y="63"/>
                  </a:lnTo>
                  <a:lnTo>
                    <a:pt x="5" y="47"/>
                  </a:lnTo>
                  <a:lnTo>
                    <a:pt x="18" y="24"/>
                  </a:lnTo>
                  <a:lnTo>
                    <a:pt x="41" y="10"/>
                  </a:lnTo>
                  <a:lnTo>
                    <a:pt x="70" y="3"/>
                  </a:lnTo>
                  <a:lnTo>
                    <a:pt x="10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7" name="Freeform 976"/>
            <p:cNvSpPr>
              <a:spLocks noEditPoints="1"/>
            </p:cNvSpPr>
            <p:nvPr/>
          </p:nvSpPr>
          <p:spPr bwMode="auto">
            <a:xfrm>
              <a:off x="21884254" y="0"/>
              <a:ext cx="328613" cy="690563"/>
            </a:xfrm>
            <a:custGeom>
              <a:avLst/>
              <a:gdLst>
                <a:gd name="T0" fmla="*/ 63 w 207"/>
                <a:gd name="T1" fmla="*/ 181 h 435"/>
                <a:gd name="T2" fmla="*/ 29 w 207"/>
                <a:gd name="T3" fmla="*/ 194 h 435"/>
                <a:gd name="T4" fmla="*/ 29 w 207"/>
                <a:gd name="T5" fmla="*/ 199 h 435"/>
                <a:gd name="T6" fmla="*/ 34 w 207"/>
                <a:gd name="T7" fmla="*/ 202 h 435"/>
                <a:gd name="T8" fmla="*/ 50 w 207"/>
                <a:gd name="T9" fmla="*/ 196 h 435"/>
                <a:gd name="T10" fmla="*/ 102 w 207"/>
                <a:gd name="T11" fmla="*/ 191 h 435"/>
                <a:gd name="T12" fmla="*/ 131 w 207"/>
                <a:gd name="T13" fmla="*/ 191 h 435"/>
                <a:gd name="T14" fmla="*/ 168 w 207"/>
                <a:gd name="T15" fmla="*/ 202 h 435"/>
                <a:gd name="T16" fmla="*/ 176 w 207"/>
                <a:gd name="T17" fmla="*/ 202 h 435"/>
                <a:gd name="T18" fmla="*/ 178 w 207"/>
                <a:gd name="T19" fmla="*/ 196 h 435"/>
                <a:gd name="T20" fmla="*/ 173 w 207"/>
                <a:gd name="T21" fmla="*/ 191 h 435"/>
                <a:gd name="T22" fmla="*/ 102 w 207"/>
                <a:gd name="T23" fmla="*/ 178 h 435"/>
                <a:gd name="T24" fmla="*/ 102 w 207"/>
                <a:gd name="T25" fmla="*/ 120 h 435"/>
                <a:gd name="T26" fmla="*/ 32 w 207"/>
                <a:gd name="T27" fmla="*/ 131 h 435"/>
                <a:gd name="T28" fmla="*/ 29 w 207"/>
                <a:gd name="T29" fmla="*/ 136 h 435"/>
                <a:gd name="T30" fmla="*/ 32 w 207"/>
                <a:gd name="T31" fmla="*/ 144 h 435"/>
                <a:gd name="T32" fmla="*/ 37 w 207"/>
                <a:gd name="T33" fmla="*/ 144 h 435"/>
                <a:gd name="T34" fmla="*/ 74 w 207"/>
                <a:gd name="T35" fmla="*/ 134 h 435"/>
                <a:gd name="T36" fmla="*/ 102 w 207"/>
                <a:gd name="T37" fmla="*/ 131 h 435"/>
                <a:gd name="T38" fmla="*/ 155 w 207"/>
                <a:gd name="T39" fmla="*/ 139 h 435"/>
                <a:gd name="T40" fmla="*/ 171 w 207"/>
                <a:gd name="T41" fmla="*/ 144 h 435"/>
                <a:gd name="T42" fmla="*/ 176 w 207"/>
                <a:gd name="T43" fmla="*/ 141 h 435"/>
                <a:gd name="T44" fmla="*/ 176 w 207"/>
                <a:gd name="T45" fmla="*/ 134 h 435"/>
                <a:gd name="T46" fmla="*/ 144 w 207"/>
                <a:gd name="T47" fmla="*/ 123 h 435"/>
                <a:gd name="T48" fmla="*/ 102 w 207"/>
                <a:gd name="T49" fmla="*/ 120 h 435"/>
                <a:gd name="T50" fmla="*/ 63 w 207"/>
                <a:gd name="T51" fmla="*/ 63 h 435"/>
                <a:gd name="T52" fmla="*/ 29 w 207"/>
                <a:gd name="T53" fmla="*/ 76 h 435"/>
                <a:gd name="T54" fmla="*/ 29 w 207"/>
                <a:gd name="T55" fmla="*/ 81 h 435"/>
                <a:gd name="T56" fmla="*/ 34 w 207"/>
                <a:gd name="T57" fmla="*/ 84 h 435"/>
                <a:gd name="T58" fmla="*/ 50 w 207"/>
                <a:gd name="T59" fmla="*/ 79 h 435"/>
                <a:gd name="T60" fmla="*/ 102 w 207"/>
                <a:gd name="T61" fmla="*/ 73 h 435"/>
                <a:gd name="T62" fmla="*/ 131 w 207"/>
                <a:gd name="T63" fmla="*/ 73 h 435"/>
                <a:gd name="T64" fmla="*/ 168 w 207"/>
                <a:gd name="T65" fmla="*/ 84 h 435"/>
                <a:gd name="T66" fmla="*/ 176 w 207"/>
                <a:gd name="T67" fmla="*/ 84 h 435"/>
                <a:gd name="T68" fmla="*/ 178 w 207"/>
                <a:gd name="T69" fmla="*/ 79 h 435"/>
                <a:gd name="T70" fmla="*/ 173 w 207"/>
                <a:gd name="T71" fmla="*/ 73 h 435"/>
                <a:gd name="T72" fmla="*/ 102 w 207"/>
                <a:gd name="T73" fmla="*/ 60 h 435"/>
                <a:gd name="T74" fmla="*/ 102 w 207"/>
                <a:gd name="T75" fmla="*/ 0 h 435"/>
                <a:gd name="T76" fmla="*/ 137 w 207"/>
                <a:gd name="T77" fmla="*/ 3 h 435"/>
                <a:gd name="T78" fmla="*/ 189 w 207"/>
                <a:gd name="T79" fmla="*/ 24 h 435"/>
                <a:gd name="T80" fmla="*/ 205 w 207"/>
                <a:gd name="T81" fmla="*/ 63 h 435"/>
                <a:gd name="T82" fmla="*/ 207 w 207"/>
                <a:gd name="T83" fmla="*/ 97 h 435"/>
                <a:gd name="T84" fmla="*/ 207 w 207"/>
                <a:gd name="T85" fmla="*/ 196 h 435"/>
                <a:gd name="T86" fmla="*/ 207 w 207"/>
                <a:gd name="T87" fmla="*/ 325 h 435"/>
                <a:gd name="T88" fmla="*/ 207 w 207"/>
                <a:gd name="T89" fmla="*/ 427 h 435"/>
                <a:gd name="T90" fmla="*/ 207 w 207"/>
                <a:gd name="T91" fmla="*/ 435 h 435"/>
                <a:gd name="T92" fmla="*/ 205 w 207"/>
                <a:gd name="T93" fmla="*/ 432 h 435"/>
                <a:gd name="T94" fmla="*/ 189 w 207"/>
                <a:gd name="T95" fmla="*/ 403 h 435"/>
                <a:gd name="T96" fmla="*/ 137 w 207"/>
                <a:gd name="T97" fmla="*/ 380 h 435"/>
                <a:gd name="T98" fmla="*/ 68 w 207"/>
                <a:gd name="T99" fmla="*/ 380 h 435"/>
                <a:gd name="T100" fmla="*/ 16 w 207"/>
                <a:gd name="T101" fmla="*/ 403 h 435"/>
                <a:gd name="T102" fmla="*/ 0 w 207"/>
                <a:gd name="T103" fmla="*/ 432 h 435"/>
                <a:gd name="T104" fmla="*/ 0 w 207"/>
                <a:gd name="T105" fmla="*/ 435 h 435"/>
                <a:gd name="T106" fmla="*/ 0 w 207"/>
                <a:gd name="T107" fmla="*/ 427 h 435"/>
                <a:gd name="T108" fmla="*/ 0 w 207"/>
                <a:gd name="T109" fmla="*/ 325 h 435"/>
                <a:gd name="T110" fmla="*/ 0 w 207"/>
                <a:gd name="T111" fmla="*/ 196 h 435"/>
                <a:gd name="T112" fmla="*/ 0 w 207"/>
                <a:gd name="T113" fmla="*/ 97 h 435"/>
                <a:gd name="T114" fmla="*/ 0 w 207"/>
                <a:gd name="T115" fmla="*/ 63 h 435"/>
                <a:gd name="T116" fmla="*/ 19 w 207"/>
                <a:gd name="T117" fmla="*/ 24 h 435"/>
                <a:gd name="T118" fmla="*/ 68 w 207"/>
                <a:gd name="T119" fmla="*/ 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7" h="435">
                  <a:moveTo>
                    <a:pt x="102" y="178"/>
                  </a:moveTo>
                  <a:lnTo>
                    <a:pt x="63" y="181"/>
                  </a:lnTo>
                  <a:lnTo>
                    <a:pt x="32" y="191"/>
                  </a:lnTo>
                  <a:lnTo>
                    <a:pt x="29" y="194"/>
                  </a:lnTo>
                  <a:lnTo>
                    <a:pt x="29" y="196"/>
                  </a:lnTo>
                  <a:lnTo>
                    <a:pt x="29" y="199"/>
                  </a:lnTo>
                  <a:lnTo>
                    <a:pt x="32" y="202"/>
                  </a:lnTo>
                  <a:lnTo>
                    <a:pt x="34" y="202"/>
                  </a:lnTo>
                  <a:lnTo>
                    <a:pt x="37" y="202"/>
                  </a:lnTo>
                  <a:lnTo>
                    <a:pt x="50" y="196"/>
                  </a:lnTo>
                  <a:lnTo>
                    <a:pt x="74" y="191"/>
                  </a:lnTo>
                  <a:lnTo>
                    <a:pt x="102" y="191"/>
                  </a:lnTo>
                  <a:lnTo>
                    <a:pt x="102" y="191"/>
                  </a:lnTo>
                  <a:lnTo>
                    <a:pt x="131" y="191"/>
                  </a:lnTo>
                  <a:lnTo>
                    <a:pt x="155" y="196"/>
                  </a:lnTo>
                  <a:lnTo>
                    <a:pt x="168" y="202"/>
                  </a:lnTo>
                  <a:lnTo>
                    <a:pt x="171" y="202"/>
                  </a:lnTo>
                  <a:lnTo>
                    <a:pt x="176" y="202"/>
                  </a:lnTo>
                  <a:lnTo>
                    <a:pt x="176" y="199"/>
                  </a:lnTo>
                  <a:lnTo>
                    <a:pt x="178" y="196"/>
                  </a:lnTo>
                  <a:lnTo>
                    <a:pt x="176" y="194"/>
                  </a:lnTo>
                  <a:lnTo>
                    <a:pt x="173" y="191"/>
                  </a:lnTo>
                  <a:lnTo>
                    <a:pt x="144" y="181"/>
                  </a:lnTo>
                  <a:lnTo>
                    <a:pt x="102" y="178"/>
                  </a:lnTo>
                  <a:lnTo>
                    <a:pt x="102" y="178"/>
                  </a:lnTo>
                  <a:close/>
                  <a:moveTo>
                    <a:pt x="102" y="120"/>
                  </a:moveTo>
                  <a:lnTo>
                    <a:pt x="63" y="123"/>
                  </a:lnTo>
                  <a:lnTo>
                    <a:pt x="32" y="131"/>
                  </a:lnTo>
                  <a:lnTo>
                    <a:pt x="29" y="134"/>
                  </a:lnTo>
                  <a:lnTo>
                    <a:pt x="29" y="136"/>
                  </a:lnTo>
                  <a:lnTo>
                    <a:pt x="29" y="141"/>
                  </a:lnTo>
                  <a:lnTo>
                    <a:pt x="32" y="144"/>
                  </a:lnTo>
                  <a:lnTo>
                    <a:pt x="34" y="144"/>
                  </a:lnTo>
                  <a:lnTo>
                    <a:pt x="37" y="144"/>
                  </a:lnTo>
                  <a:lnTo>
                    <a:pt x="50" y="139"/>
                  </a:lnTo>
                  <a:lnTo>
                    <a:pt x="74" y="134"/>
                  </a:lnTo>
                  <a:lnTo>
                    <a:pt x="102" y="131"/>
                  </a:lnTo>
                  <a:lnTo>
                    <a:pt x="102" y="131"/>
                  </a:lnTo>
                  <a:lnTo>
                    <a:pt x="131" y="134"/>
                  </a:lnTo>
                  <a:lnTo>
                    <a:pt x="155" y="139"/>
                  </a:lnTo>
                  <a:lnTo>
                    <a:pt x="168" y="144"/>
                  </a:lnTo>
                  <a:lnTo>
                    <a:pt x="171" y="144"/>
                  </a:lnTo>
                  <a:lnTo>
                    <a:pt x="176" y="144"/>
                  </a:lnTo>
                  <a:lnTo>
                    <a:pt x="176" y="141"/>
                  </a:lnTo>
                  <a:lnTo>
                    <a:pt x="178" y="136"/>
                  </a:lnTo>
                  <a:lnTo>
                    <a:pt x="176" y="134"/>
                  </a:lnTo>
                  <a:lnTo>
                    <a:pt x="173" y="131"/>
                  </a:lnTo>
                  <a:lnTo>
                    <a:pt x="144" y="123"/>
                  </a:lnTo>
                  <a:lnTo>
                    <a:pt x="102" y="120"/>
                  </a:lnTo>
                  <a:lnTo>
                    <a:pt x="102" y="120"/>
                  </a:lnTo>
                  <a:close/>
                  <a:moveTo>
                    <a:pt x="102" y="60"/>
                  </a:moveTo>
                  <a:lnTo>
                    <a:pt x="63" y="63"/>
                  </a:lnTo>
                  <a:lnTo>
                    <a:pt x="32" y="73"/>
                  </a:lnTo>
                  <a:lnTo>
                    <a:pt x="29" y="76"/>
                  </a:lnTo>
                  <a:lnTo>
                    <a:pt x="29" y="79"/>
                  </a:lnTo>
                  <a:lnTo>
                    <a:pt x="29" y="81"/>
                  </a:lnTo>
                  <a:lnTo>
                    <a:pt x="32" y="84"/>
                  </a:lnTo>
                  <a:lnTo>
                    <a:pt x="34" y="84"/>
                  </a:lnTo>
                  <a:lnTo>
                    <a:pt x="37" y="84"/>
                  </a:lnTo>
                  <a:lnTo>
                    <a:pt x="50" y="79"/>
                  </a:lnTo>
                  <a:lnTo>
                    <a:pt x="74" y="73"/>
                  </a:lnTo>
                  <a:lnTo>
                    <a:pt x="102" y="73"/>
                  </a:lnTo>
                  <a:lnTo>
                    <a:pt x="102" y="73"/>
                  </a:lnTo>
                  <a:lnTo>
                    <a:pt x="131" y="73"/>
                  </a:lnTo>
                  <a:lnTo>
                    <a:pt x="155" y="79"/>
                  </a:lnTo>
                  <a:lnTo>
                    <a:pt x="168" y="84"/>
                  </a:lnTo>
                  <a:lnTo>
                    <a:pt x="171" y="84"/>
                  </a:lnTo>
                  <a:lnTo>
                    <a:pt x="176" y="84"/>
                  </a:lnTo>
                  <a:lnTo>
                    <a:pt x="176" y="81"/>
                  </a:lnTo>
                  <a:lnTo>
                    <a:pt x="178" y="79"/>
                  </a:lnTo>
                  <a:lnTo>
                    <a:pt x="176" y="76"/>
                  </a:lnTo>
                  <a:lnTo>
                    <a:pt x="173" y="73"/>
                  </a:lnTo>
                  <a:lnTo>
                    <a:pt x="144" y="63"/>
                  </a:lnTo>
                  <a:lnTo>
                    <a:pt x="102" y="60"/>
                  </a:lnTo>
                  <a:lnTo>
                    <a:pt x="102" y="60"/>
                  </a:lnTo>
                  <a:close/>
                  <a:moveTo>
                    <a:pt x="102" y="0"/>
                  </a:moveTo>
                  <a:lnTo>
                    <a:pt x="102" y="0"/>
                  </a:lnTo>
                  <a:lnTo>
                    <a:pt x="137" y="3"/>
                  </a:lnTo>
                  <a:lnTo>
                    <a:pt x="165" y="10"/>
                  </a:lnTo>
                  <a:lnTo>
                    <a:pt x="189" y="24"/>
                  </a:lnTo>
                  <a:lnTo>
                    <a:pt x="202" y="47"/>
                  </a:lnTo>
                  <a:lnTo>
                    <a:pt x="205" y="63"/>
                  </a:lnTo>
                  <a:lnTo>
                    <a:pt x="207" y="81"/>
                  </a:lnTo>
                  <a:lnTo>
                    <a:pt x="207" y="97"/>
                  </a:lnTo>
                  <a:lnTo>
                    <a:pt x="207" y="139"/>
                  </a:lnTo>
                  <a:lnTo>
                    <a:pt x="207" y="196"/>
                  </a:lnTo>
                  <a:lnTo>
                    <a:pt x="207" y="262"/>
                  </a:lnTo>
                  <a:lnTo>
                    <a:pt x="207" y="325"/>
                  </a:lnTo>
                  <a:lnTo>
                    <a:pt x="207" y="382"/>
                  </a:lnTo>
                  <a:lnTo>
                    <a:pt x="207" y="427"/>
                  </a:lnTo>
                  <a:lnTo>
                    <a:pt x="207" y="432"/>
                  </a:lnTo>
                  <a:lnTo>
                    <a:pt x="207" y="435"/>
                  </a:lnTo>
                  <a:lnTo>
                    <a:pt x="207" y="435"/>
                  </a:lnTo>
                  <a:lnTo>
                    <a:pt x="205" y="432"/>
                  </a:lnTo>
                  <a:lnTo>
                    <a:pt x="205" y="427"/>
                  </a:lnTo>
                  <a:lnTo>
                    <a:pt x="189" y="403"/>
                  </a:lnTo>
                  <a:lnTo>
                    <a:pt x="168" y="388"/>
                  </a:lnTo>
                  <a:lnTo>
                    <a:pt x="137" y="380"/>
                  </a:lnTo>
                  <a:lnTo>
                    <a:pt x="102" y="377"/>
                  </a:lnTo>
                  <a:lnTo>
                    <a:pt x="68" y="380"/>
                  </a:lnTo>
                  <a:lnTo>
                    <a:pt x="40" y="388"/>
                  </a:lnTo>
                  <a:lnTo>
                    <a:pt x="16" y="403"/>
                  </a:lnTo>
                  <a:lnTo>
                    <a:pt x="3" y="427"/>
                  </a:lnTo>
                  <a:lnTo>
                    <a:pt x="0" y="432"/>
                  </a:lnTo>
                  <a:lnTo>
                    <a:pt x="0" y="435"/>
                  </a:lnTo>
                  <a:lnTo>
                    <a:pt x="0" y="435"/>
                  </a:lnTo>
                  <a:lnTo>
                    <a:pt x="0" y="432"/>
                  </a:lnTo>
                  <a:lnTo>
                    <a:pt x="0" y="427"/>
                  </a:lnTo>
                  <a:lnTo>
                    <a:pt x="0" y="382"/>
                  </a:lnTo>
                  <a:lnTo>
                    <a:pt x="0" y="325"/>
                  </a:lnTo>
                  <a:lnTo>
                    <a:pt x="0" y="262"/>
                  </a:lnTo>
                  <a:lnTo>
                    <a:pt x="0" y="196"/>
                  </a:lnTo>
                  <a:lnTo>
                    <a:pt x="0" y="139"/>
                  </a:lnTo>
                  <a:lnTo>
                    <a:pt x="0" y="97"/>
                  </a:lnTo>
                  <a:lnTo>
                    <a:pt x="0" y="81"/>
                  </a:lnTo>
                  <a:lnTo>
                    <a:pt x="0" y="63"/>
                  </a:lnTo>
                  <a:lnTo>
                    <a:pt x="3" y="47"/>
                  </a:lnTo>
                  <a:lnTo>
                    <a:pt x="19" y="24"/>
                  </a:lnTo>
                  <a:lnTo>
                    <a:pt x="40" y="10"/>
                  </a:lnTo>
                  <a:lnTo>
                    <a:pt x="68" y="3"/>
                  </a:lnTo>
                  <a:lnTo>
                    <a:pt x="10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8" name="Freeform 977"/>
            <p:cNvSpPr>
              <a:spLocks noEditPoints="1"/>
            </p:cNvSpPr>
            <p:nvPr/>
          </p:nvSpPr>
          <p:spPr bwMode="auto">
            <a:xfrm>
              <a:off x="22030304" y="6313488"/>
              <a:ext cx="349250" cy="349250"/>
            </a:xfrm>
            <a:custGeom>
              <a:avLst/>
              <a:gdLst>
                <a:gd name="T0" fmla="*/ 165 w 220"/>
                <a:gd name="T1" fmla="*/ 53 h 220"/>
                <a:gd name="T2" fmla="*/ 110 w 220"/>
                <a:gd name="T3" fmla="*/ 79 h 220"/>
                <a:gd name="T4" fmla="*/ 89 w 220"/>
                <a:gd name="T5" fmla="*/ 87 h 220"/>
                <a:gd name="T6" fmla="*/ 55 w 220"/>
                <a:gd name="T7" fmla="*/ 165 h 220"/>
                <a:gd name="T8" fmla="*/ 110 w 220"/>
                <a:gd name="T9" fmla="*/ 142 h 220"/>
                <a:gd name="T10" fmla="*/ 131 w 220"/>
                <a:gd name="T11" fmla="*/ 131 h 220"/>
                <a:gd name="T12" fmla="*/ 165 w 220"/>
                <a:gd name="T13" fmla="*/ 53 h 220"/>
                <a:gd name="T14" fmla="*/ 110 w 220"/>
                <a:gd name="T15" fmla="*/ 0 h 220"/>
                <a:gd name="T16" fmla="*/ 110 w 220"/>
                <a:gd name="T17" fmla="*/ 0 h 220"/>
                <a:gd name="T18" fmla="*/ 144 w 220"/>
                <a:gd name="T19" fmla="*/ 6 h 220"/>
                <a:gd name="T20" fmla="*/ 175 w 220"/>
                <a:gd name="T21" fmla="*/ 21 h 220"/>
                <a:gd name="T22" fmla="*/ 199 w 220"/>
                <a:gd name="T23" fmla="*/ 45 h 220"/>
                <a:gd name="T24" fmla="*/ 215 w 220"/>
                <a:gd name="T25" fmla="*/ 76 h 220"/>
                <a:gd name="T26" fmla="*/ 220 w 220"/>
                <a:gd name="T27" fmla="*/ 110 h 220"/>
                <a:gd name="T28" fmla="*/ 215 w 220"/>
                <a:gd name="T29" fmla="*/ 144 h 220"/>
                <a:gd name="T30" fmla="*/ 199 w 220"/>
                <a:gd name="T31" fmla="*/ 176 h 220"/>
                <a:gd name="T32" fmla="*/ 175 w 220"/>
                <a:gd name="T33" fmla="*/ 199 h 220"/>
                <a:gd name="T34" fmla="*/ 144 w 220"/>
                <a:gd name="T35" fmla="*/ 215 h 220"/>
                <a:gd name="T36" fmla="*/ 110 w 220"/>
                <a:gd name="T37" fmla="*/ 220 h 220"/>
                <a:gd name="T38" fmla="*/ 110 w 220"/>
                <a:gd name="T39" fmla="*/ 220 h 220"/>
                <a:gd name="T40" fmla="*/ 76 w 220"/>
                <a:gd name="T41" fmla="*/ 215 h 220"/>
                <a:gd name="T42" fmla="*/ 45 w 220"/>
                <a:gd name="T43" fmla="*/ 199 h 220"/>
                <a:gd name="T44" fmla="*/ 21 w 220"/>
                <a:gd name="T45" fmla="*/ 176 h 220"/>
                <a:gd name="T46" fmla="*/ 5 w 220"/>
                <a:gd name="T47" fmla="*/ 144 h 220"/>
                <a:gd name="T48" fmla="*/ 0 w 220"/>
                <a:gd name="T49" fmla="*/ 110 h 220"/>
                <a:gd name="T50" fmla="*/ 5 w 220"/>
                <a:gd name="T51" fmla="*/ 76 h 220"/>
                <a:gd name="T52" fmla="*/ 21 w 220"/>
                <a:gd name="T53" fmla="*/ 45 h 220"/>
                <a:gd name="T54" fmla="*/ 45 w 220"/>
                <a:gd name="T55" fmla="*/ 21 h 220"/>
                <a:gd name="T56" fmla="*/ 76 w 220"/>
                <a:gd name="T57" fmla="*/ 6 h 220"/>
                <a:gd name="T58" fmla="*/ 110 w 220"/>
                <a:gd name="T59"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220">
                  <a:moveTo>
                    <a:pt x="165" y="53"/>
                  </a:moveTo>
                  <a:lnTo>
                    <a:pt x="110" y="79"/>
                  </a:lnTo>
                  <a:lnTo>
                    <a:pt x="89" y="87"/>
                  </a:lnTo>
                  <a:lnTo>
                    <a:pt x="55" y="165"/>
                  </a:lnTo>
                  <a:lnTo>
                    <a:pt x="110" y="142"/>
                  </a:lnTo>
                  <a:lnTo>
                    <a:pt x="131" y="131"/>
                  </a:lnTo>
                  <a:lnTo>
                    <a:pt x="165" y="53"/>
                  </a:lnTo>
                  <a:close/>
                  <a:moveTo>
                    <a:pt x="110" y="0"/>
                  </a:moveTo>
                  <a:lnTo>
                    <a:pt x="110" y="0"/>
                  </a:lnTo>
                  <a:lnTo>
                    <a:pt x="144" y="6"/>
                  </a:lnTo>
                  <a:lnTo>
                    <a:pt x="175" y="21"/>
                  </a:lnTo>
                  <a:lnTo>
                    <a:pt x="199" y="45"/>
                  </a:lnTo>
                  <a:lnTo>
                    <a:pt x="215" y="76"/>
                  </a:lnTo>
                  <a:lnTo>
                    <a:pt x="220" y="110"/>
                  </a:lnTo>
                  <a:lnTo>
                    <a:pt x="215" y="144"/>
                  </a:lnTo>
                  <a:lnTo>
                    <a:pt x="199" y="176"/>
                  </a:lnTo>
                  <a:lnTo>
                    <a:pt x="175" y="199"/>
                  </a:lnTo>
                  <a:lnTo>
                    <a:pt x="144" y="215"/>
                  </a:lnTo>
                  <a:lnTo>
                    <a:pt x="110" y="220"/>
                  </a:lnTo>
                  <a:lnTo>
                    <a:pt x="110" y="220"/>
                  </a:lnTo>
                  <a:lnTo>
                    <a:pt x="76" y="215"/>
                  </a:lnTo>
                  <a:lnTo>
                    <a:pt x="45" y="199"/>
                  </a:lnTo>
                  <a:lnTo>
                    <a:pt x="21" y="176"/>
                  </a:lnTo>
                  <a:lnTo>
                    <a:pt x="5" y="144"/>
                  </a:lnTo>
                  <a:lnTo>
                    <a:pt x="0" y="110"/>
                  </a:lnTo>
                  <a:lnTo>
                    <a:pt x="5" y="76"/>
                  </a:lnTo>
                  <a:lnTo>
                    <a:pt x="21" y="45"/>
                  </a:lnTo>
                  <a:lnTo>
                    <a:pt x="45" y="21"/>
                  </a:lnTo>
                  <a:lnTo>
                    <a:pt x="76" y="6"/>
                  </a:lnTo>
                  <a:lnTo>
                    <a:pt x="11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69" name="Freeform 978"/>
            <p:cNvSpPr/>
            <p:nvPr/>
          </p:nvSpPr>
          <p:spPr bwMode="auto">
            <a:xfrm>
              <a:off x="22184292" y="6467475"/>
              <a:ext cx="41275" cy="38100"/>
            </a:xfrm>
            <a:custGeom>
              <a:avLst/>
              <a:gdLst>
                <a:gd name="T0" fmla="*/ 13 w 26"/>
                <a:gd name="T1" fmla="*/ 0 h 24"/>
                <a:gd name="T2" fmla="*/ 18 w 26"/>
                <a:gd name="T3" fmla="*/ 0 h 24"/>
                <a:gd name="T4" fmla="*/ 23 w 26"/>
                <a:gd name="T5" fmla="*/ 6 h 24"/>
                <a:gd name="T6" fmla="*/ 26 w 26"/>
                <a:gd name="T7" fmla="*/ 11 h 24"/>
                <a:gd name="T8" fmla="*/ 23 w 26"/>
                <a:gd name="T9" fmla="*/ 19 h 24"/>
                <a:gd name="T10" fmla="*/ 18 w 26"/>
                <a:gd name="T11" fmla="*/ 21 h 24"/>
                <a:gd name="T12" fmla="*/ 13 w 26"/>
                <a:gd name="T13" fmla="*/ 24 h 24"/>
                <a:gd name="T14" fmla="*/ 8 w 26"/>
                <a:gd name="T15" fmla="*/ 21 h 24"/>
                <a:gd name="T16" fmla="*/ 2 w 26"/>
                <a:gd name="T17" fmla="*/ 19 h 24"/>
                <a:gd name="T18" fmla="*/ 0 w 26"/>
                <a:gd name="T19" fmla="*/ 11 h 24"/>
                <a:gd name="T20" fmla="*/ 2 w 26"/>
                <a:gd name="T21" fmla="*/ 6 h 24"/>
                <a:gd name="T22" fmla="*/ 8 w 26"/>
                <a:gd name="T23" fmla="*/ 0 h 24"/>
                <a:gd name="T24" fmla="*/ 13 w 26"/>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4">
                  <a:moveTo>
                    <a:pt x="13" y="0"/>
                  </a:moveTo>
                  <a:lnTo>
                    <a:pt x="18" y="0"/>
                  </a:lnTo>
                  <a:lnTo>
                    <a:pt x="23" y="6"/>
                  </a:lnTo>
                  <a:lnTo>
                    <a:pt x="26" y="11"/>
                  </a:lnTo>
                  <a:lnTo>
                    <a:pt x="23" y="19"/>
                  </a:lnTo>
                  <a:lnTo>
                    <a:pt x="18" y="21"/>
                  </a:lnTo>
                  <a:lnTo>
                    <a:pt x="13" y="24"/>
                  </a:lnTo>
                  <a:lnTo>
                    <a:pt x="8" y="21"/>
                  </a:lnTo>
                  <a:lnTo>
                    <a:pt x="2" y="19"/>
                  </a:lnTo>
                  <a:lnTo>
                    <a:pt x="0" y="11"/>
                  </a:lnTo>
                  <a:lnTo>
                    <a:pt x="2" y="6"/>
                  </a:lnTo>
                  <a:lnTo>
                    <a:pt x="8" y="0"/>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0" name="Freeform 979"/>
            <p:cNvSpPr/>
            <p:nvPr/>
          </p:nvSpPr>
          <p:spPr bwMode="auto">
            <a:xfrm>
              <a:off x="21855679" y="3208338"/>
              <a:ext cx="369888" cy="412750"/>
            </a:xfrm>
            <a:custGeom>
              <a:avLst/>
              <a:gdLst>
                <a:gd name="T0" fmla="*/ 37 w 233"/>
                <a:gd name="T1" fmla="*/ 0 h 260"/>
                <a:gd name="T2" fmla="*/ 50 w 233"/>
                <a:gd name="T3" fmla="*/ 6 h 260"/>
                <a:gd name="T4" fmla="*/ 63 w 233"/>
                <a:gd name="T5" fmla="*/ 14 h 260"/>
                <a:gd name="T6" fmla="*/ 76 w 233"/>
                <a:gd name="T7" fmla="*/ 24 h 260"/>
                <a:gd name="T8" fmla="*/ 84 w 233"/>
                <a:gd name="T9" fmla="*/ 35 h 260"/>
                <a:gd name="T10" fmla="*/ 105 w 233"/>
                <a:gd name="T11" fmla="*/ 66 h 260"/>
                <a:gd name="T12" fmla="*/ 212 w 233"/>
                <a:gd name="T13" fmla="*/ 48 h 260"/>
                <a:gd name="T14" fmla="*/ 228 w 233"/>
                <a:gd name="T15" fmla="*/ 71 h 260"/>
                <a:gd name="T16" fmla="*/ 134 w 233"/>
                <a:gd name="T17" fmla="*/ 110 h 260"/>
                <a:gd name="T18" fmla="*/ 165 w 233"/>
                <a:gd name="T19" fmla="*/ 155 h 260"/>
                <a:gd name="T20" fmla="*/ 217 w 233"/>
                <a:gd name="T21" fmla="*/ 158 h 260"/>
                <a:gd name="T22" fmla="*/ 233 w 233"/>
                <a:gd name="T23" fmla="*/ 181 h 260"/>
                <a:gd name="T24" fmla="*/ 160 w 233"/>
                <a:gd name="T25" fmla="*/ 199 h 260"/>
                <a:gd name="T26" fmla="*/ 115 w 233"/>
                <a:gd name="T27" fmla="*/ 260 h 260"/>
                <a:gd name="T28" fmla="*/ 100 w 233"/>
                <a:gd name="T29" fmla="*/ 236 h 260"/>
                <a:gd name="T30" fmla="*/ 118 w 233"/>
                <a:gd name="T31" fmla="*/ 189 h 260"/>
                <a:gd name="T32" fmla="*/ 86 w 233"/>
                <a:gd name="T33" fmla="*/ 142 h 260"/>
                <a:gd name="T34" fmla="*/ 13 w 233"/>
                <a:gd name="T35" fmla="*/ 213 h 260"/>
                <a:gd name="T36" fmla="*/ 0 w 233"/>
                <a:gd name="T37" fmla="*/ 189 h 260"/>
                <a:gd name="T38" fmla="*/ 58 w 233"/>
                <a:gd name="T39" fmla="*/ 100 h 260"/>
                <a:gd name="T40" fmla="*/ 34 w 233"/>
                <a:gd name="T41" fmla="*/ 66 h 260"/>
                <a:gd name="T42" fmla="*/ 29 w 233"/>
                <a:gd name="T43" fmla="*/ 55 h 260"/>
                <a:gd name="T44" fmla="*/ 24 w 233"/>
                <a:gd name="T45" fmla="*/ 40 h 260"/>
                <a:gd name="T46" fmla="*/ 21 w 233"/>
                <a:gd name="T47" fmla="*/ 24 h 260"/>
                <a:gd name="T48" fmla="*/ 24 w 233"/>
                <a:gd name="T49" fmla="*/ 11 h 260"/>
                <a:gd name="T50" fmla="*/ 26 w 233"/>
                <a:gd name="T51" fmla="*/ 3 h 260"/>
                <a:gd name="T52" fmla="*/ 37 w 233"/>
                <a:gd name="T5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 h="260">
                  <a:moveTo>
                    <a:pt x="37" y="0"/>
                  </a:moveTo>
                  <a:lnTo>
                    <a:pt x="50" y="6"/>
                  </a:lnTo>
                  <a:lnTo>
                    <a:pt x="63" y="14"/>
                  </a:lnTo>
                  <a:lnTo>
                    <a:pt x="76" y="24"/>
                  </a:lnTo>
                  <a:lnTo>
                    <a:pt x="84" y="35"/>
                  </a:lnTo>
                  <a:lnTo>
                    <a:pt x="105" y="66"/>
                  </a:lnTo>
                  <a:lnTo>
                    <a:pt x="212" y="48"/>
                  </a:lnTo>
                  <a:lnTo>
                    <a:pt x="228" y="71"/>
                  </a:lnTo>
                  <a:lnTo>
                    <a:pt x="134" y="110"/>
                  </a:lnTo>
                  <a:lnTo>
                    <a:pt x="165" y="155"/>
                  </a:lnTo>
                  <a:lnTo>
                    <a:pt x="217" y="158"/>
                  </a:lnTo>
                  <a:lnTo>
                    <a:pt x="233" y="181"/>
                  </a:lnTo>
                  <a:lnTo>
                    <a:pt x="160" y="199"/>
                  </a:lnTo>
                  <a:lnTo>
                    <a:pt x="115" y="260"/>
                  </a:lnTo>
                  <a:lnTo>
                    <a:pt x="100" y="236"/>
                  </a:lnTo>
                  <a:lnTo>
                    <a:pt x="118" y="189"/>
                  </a:lnTo>
                  <a:lnTo>
                    <a:pt x="86" y="142"/>
                  </a:lnTo>
                  <a:lnTo>
                    <a:pt x="13" y="213"/>
                  </a:lnTo>
                  <a:lnTo>
                    <a:pt x="0" y="189"/>
                  </a:lnTo>
                  <a:lnTo>
                    <a:pt x="58" y="100"/>
                  </a:lnTo>
                  <a:lnTo>
                    <a:pt x="34" y="66"/>
                  </a:lnTo>
                  <a:lnTo>
                    <a:pt x="29" y="55"/>
                  </a:lnTo>
                  <a:lnTo>
                    <a:pt x="24" y="40"/>
                  </a:lnTo>
                  <a:lnTo>
                    <a:pt x="21" y="24"/>
                  </a:lnTo>
                  <a:lnTo>
                    <a:pt x="24" y="11"/>
                  </a:lnTo>
                  <a:lnTo>
                    <a:pt x="26" y="3"/>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1" name="Freeform 980"/>
            <p:cNvSpPr/>
            <p:nvPr/>
          </p:nvSpPr>
          <p:spPr bwMode="auto">
            <a:xfrm>
              <a:off x="19739542" y="1476375"/>
              <a:ext cx="100013" cy="98425"/>
            </a:xfrm>
            <a:custGeom>
              <a:avLst/>
              <a:gdLst>
                <a:gd name="T0" fmla="*/ 32 w 63"/>
                <a:gd name="T1" fmla="*/ 0 h 62"/>
                <a:gd name="T2" fmla="*/ 42 w 63"/>
                <a:gd name="T3" fmla="*/ 2 h 62"/>
                <a:gd name="T4" fmla="*/ 50 w 63"/>
                <a:gd name="T5" fmla="*/ 5 h 62"/>
                <a:gd name="T6" fmla="*/ 58 w 63"/>
                <a:gd name="T7" fmla="*/ 13 h 62"/>
                <a:gd name="T8" fmla="*/ 63 w 63"/>
                <a:gd name="T9" fmla="*/ 21 h 62"/>
                <a:gd name="T10" fmla="*/ 63 w 63"/>
                <a:gd name="T11" fmla="*/ 31 h 62"/>
                <a:gd name="T12" fmla="*/ 63 w 63"/>
                <a:gd name="T13" fmla="*/ 41 h 62"/>
                <a:gd name="T14" fmla="*/ 58 w 63"/>
                <a:gd name="T15" fmla="*/ 49 h 62"/>
                <a:gd name="T16" fmla="*/ 50 w 63"/>
                <a:gd name="T17" fmla="*/ 57 h 62"/>
                <a:gd name="T18" fmla="*/ 42 w 63"/>
                <a:gd name="T19" fmla="*/ 60 h 62"/>
                <a:gd name="T20" fmla="*/ 32 w 63"/>
                <a:gd name="T21" fmla="*/ 62 h 62"/>
                <a:gd name="T22" fmla="*/ 21 w 63"/>
                <a:gd name="T23" fmla="*/ 60 h 62"/>
                <a:gd name="T24" fmla="*/ 13 w 63"/>
                <a:gd name="T25" fmla="*/ 57 h 62"/>
                <a:gd name="T26" fmla="*/ 5 w 63"/>
                <a:gd name="T27" fmla="*/ 49 h 62"/>
                <a:gd name="T28" fmla="*/ 3 w 63"/>
                <a:gd name="T29" fmla="*/ 41 h 62"/>
                <a:gd name="T30" fmla="*/ 0 w 63"/>
                <a:gd name="T31" fmla="*/ 31 h 62"/>
                <a:gd name="T32" fmla="*/ 3 w 63"/>
                <a:gd name="T33" fmla="*/ 21 h 62"/>
                <a:gd name="T34" fmla="*/ 5 w 63"/>
                <a:gd name="T35" fmla="*/ 13 h 62"/>
                <a:gd name="T36" fmla="*/ 13 w 63"/>
                <a:gd name="T37" fmla="*/ 5 h 62"/>
                <a:gd name="T38" fmla="*/ 21 w 63"/>
                <a:gd name="T39" fmla="*/ 2 h 62"/>
                <a:gd name="T40" fmla="*/ 32 w 63"/>
                <a:gd name="T4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2">
                  <a:moveTo>
                    <a:pt x="32" y="0"/>
                  </a:moveTo>
                  <a:lnTo>
                    <a:pt x="42" y="2"/>
                  </a:lnTo>
                  <a:lnTo>
                    <a:pt x="50" y="5"/>
                  </a:lnTo>
                  <a:lnTo>
                    <a:pt x="58" y="13"/>
                  </a:lnTo>
                  <a:lnTo>
                    <a:pt x="63" y="21"/>
                  </a:lnTo>
                  <a:lnTo>
                    <a:pt x="63" y="31"/>
                  </a:lnTo>
                  <a:lnTo>
                    <a:pt x="63" y="41"/>
                  </a:lnTo>
                  <a:lnTo>
                    <a:pt x="58" y="49"/>
                  </a:lnTo>
                  <a:lnTo>
                    <a:pt x="50" y="57"/>
                  </a:lnTo>
                  <a:lnTo>
                    <a:pt x="42" y="60"/>
                  </a:lnTo>
                  <a:lnTo>
                    <a:pt x="32" y="62"/>
                  </a:lnTo>
                  <a:lnTo>
                    <a:pt x="21" y="60"/>
                  </a:lnTo>
                  <a:lnTo>
                    <a:pt x="13" y="57"/>
                  </a:lnTo>
                  <a:lnTo>
                    <a:pt x="5" y="49"/>
                  </a:lnTo>
                  <a:lnTo>
                    <a:pt x="3" y="41"/>
                  </a:lnTo>
                  <a:lnTo>
                    <a:pt x="0" y="31"/>
                  </a:lnTo>
                  <a:lnTo>
                    <a:pt x="3" y="21"/>
                  </a:lnTo>
                  <a:lnTo>
                    <a:pt x="5" y="13"/>
                  </a:lnTo>
                  <a:lnTo>
                    <a:pt x="13" y="5"/>
                  </a:lnTo>
                  <a:lnTo>
                    <a:pt x="21" y="2"/>
                  </a:lnTo>
                  <a:lnTo>
                    <a:pt x="3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2" name="Freeform 981"/>
            <p:cNvSpPr>
              <a:spLocks noEditPoints="1"/>
            </p:cNvSpPr>
            <p:nvPr/>
          </p:nvSpPr>
          <p:spPr bwMode="auto">
            <a:xfrm>
              <a:off x="20006242" y="1770063"/>
              <a:ext cx="220663" cy="217488"/>
            </a:xfrm>
            <a:custGeom>
              <a:avLst/>
              <a:gdLst>
                <a:gd name="T0" fmla="*/ 70 w 139"/>
                <a:gd name="T1" fmla="*/ 32 h 137"/>
                <a:gd name="T2" fmla="*/ 57 w 139"/>
                <a:gd name="T3" fmla="*/ 35 h 137"/>
                <a:gd name="T4" fmla="*/ 47 w 139"/>
                <a:gd name="T5" fmla="*/ 40 h 137"/>
                <a:gd name="T6" fmla="*/ 39 w 139"/>
                <a:gd name="T7" fmla="*/ 48 h 137"/>
                <a:gd name="T8" fmla="*/ 34 w 139"/>
                <a:gd name="T9" fmla="*/ 58 h 137"/>
                <a:gd name="T10" fmla="*/ 34 w 139"/>
                <a:gd name="T11" fmla="*/ 69 h 137"/>
                <a:gd name="T12" fmla="*/ 34 w 139"/>
                <a:gd name="T13" fmla="*/ 82 h 137"/>
                <a:gd name="T14" fmla="*/ 39 w 139"/>
                <a:gd name="T15" fmla="*/ 90 h 137"/>
                <a:gd name="T16" fmla="*/ 47 w 139"/>
                <a:gd name="T17" fmla="*/ 100 h 137"/>
                <a:gd name="T18" fmla="*/ 57 w 139"/>
                <a:gd name="T19" fmla="*/ 105 h 137"/>
                <a:gd name="T20" fmla="*/ 70 w 139"/>
                <a:gd name="T21" fmla="*/ 105 h 137"/>
                <a:gd name="T22" fmla="*/ 81 w 139"/>
                <a:gd name="T23" fmla="*/ 105 h 137"/>
                <a:gd name="T24" fmla="*/ 91 w 139"/>
                <a:gd name="T25" fmla="*/ 100 h 137"/>
                <a:gd name="T26" fmla="*/ 99 w 139"/>
                <a:gd name="T27" fmla="*/ 90 h 137"/>
                <a:gd name="T28" fmla="*/ 105 w 139"/>
                <a:gd name="T29" fmla="*/ 82 h 137"/>
                <a:gd name="T30" fmla="*/ 107 w 139"/>
                <a:gd name="T31" fmla="*/ 69 h 137"/>
                <a:gd name="T32" fmla="*/ 105 w 139"/>
                <a:gd name="T33" fmla="*/ 58 h 137"/>
                <a:gd name="T34" fmla="*/ 99 w 139"/>
                <a:gd name="T35" fmla="*/ 48 h 137"/>
                <a:gd name="T36" fmla="*/ 91 w 139"/>
                <a:gd name="T37" fmla="*/ 40 h 137"/>
                <a:gd name="T38" fmla="*/ 81 w 139"/>
                <a:gd name="T39" fmla="*/ 35 h 137"/>
                <a:gd name="T40" fmla="*/ 70 w 139"/>
                <a:gd name="T41" fmla="*/ 32 h 137"/>
                <a:gd name="T42" fmla="*/ 70 w 139"/>
                <a:gd name="T43" fmla="*/ 0 h 137"/>
                <a:gd name="T44" fmla="*/ 97 w 139"/>
                <a:gd name="T45" fmla="*/ 6 h 137"/>
                <a:gd name="T46" fmla="*/ 118 w 139"/>
                <a:gd name="T47" fmla="*/ 19 h 137"/>
                <a:gd name="T48" fmla="*/ 133 w 139"/>
                <a:gd name="T49" fmla="*/ 42 h 137"/>
                <a:gd name="T50" fmla="*/ 139 w 139"/>
                <a:gd name="T51" fmla="*/ 69 h 137"/>
                <a:gd name="T52" fmla="*/ 133 w 139"/>
                <a:gd name="T53" fmla="*/ 95 h 137"/>
                <a:gd name="T54" fmla="*/ 118 w 139"/>
                <a:gd name="T55" fmla="*/ 118 h 137"/>
                <a:gd name="T56" fmla="*/ 97 w 139"/>
                <a:gd name="T57" fmla="*/ 131 h 137"/>
                <a:gd name="T58" fmla="*/ 70 w 139"/>
                <a:gd name="T59" fmla="*/ 137 h 137"/>
                <a:gd name="T60" fmla="*/ 42 w 139"/>
                <a:gd name="T61" fmla="*/ 131 h 137"/>
                <a:gd name="T62" fmla="*/ 21 w 139"/>
                <a:gd name="T63" fmla="*/ 118 h 137"/>
                <a:gd name="T64" fmla="*/ 5 w 139"/>
                <a:gd name="T65" fmla="*/ 95 h 137"/>
                <a:gd name="T66" fmla="*/ 0 w 139"/>
                <a:gd name="T67" fmla="*/ 69 h 137"/>
                <a:gd name="T68" fmla="*/ 5 w 139"/>
                <a:gd name="T69" fmla="*/ 42 h 137"/>
                <a:gd name="T70" fmla="*/ 21 w 139"/>
                <a:gd name="T71" fmla="*/ 19 h 137"/>
                <a:gd name="T72" fmla="*/ 42 w 139"/>
                <a:gd name="T73" fmla="*/ 6 h 137"/>
                <a:gd name="T74" fmla="*/ 70 w 139"/>
                <a:gd name="T7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7">
                  <a:moveTo>
                    <a:pt x="70" y="32"/>
                  </a:moveTo>
                  <a:lnTo>
                    <a:pt x="57" y="35"/>
                  </a:lnTo>
                  <a:lnTo>
                    <a:pt x="47" y="40"/>
                  </a:lnTo>
                  <a:lnTo>
                    <a:pt x="39" y="48"/>
                  </a:lnTo>
                  <a:lnTo>
                    <a:pt x="34" y="58"/>
                  </a:lnTo>
                  <a:lnTo>
                    <a:pt x="34" y="69"/>
                  </a:lnTo>
                  <a:lnTo>
                    <a:pt x="34" y="82"/>
                  </a:lnTo>
                  <a:lnTo>
                    <a:pt x="39" y="90"/>
                  </a:lnTo>
                  <a:lnTo>
                    <a:pt x="47" y="100"/>
                  </a:lnTo>
                  <a:lnTo>
                    <a:pt x="57" y="105"/>
                  </a:lnTo>
                  <a:lnTo>
                    <a:pt x="70" y="105"/>
                  </a:lnTo>
                  <a:lnTo>
                    <a:pt x="81" y="105"/>
                  </a:lnTo>
                  <a:lnTo>
                    <a:pt x="91" y="100"/>
                  </a:lnTo>
                  <a:lnTo>
                    <a:pt x="99" y="90"/>
                  </a:lnTo>
                  <a:lnTo>
                    <a:pt x="105" y="82"/>
                  </a:lnTo>
                  <a:lnTo>
                    <a:pt x="107" y="69"/>
                  </a:lnTo>
                  <a:lnTo>
                    <a:pt x="105" y="58"/>
                  </a:lnTo>
                  <a:lnTo>
                    <a:pt x="99" y="48"/>
                  </a:lnTo>
                  <a:lnTo>
                    <a:pt x="91" y="40"/>
                  </a:lnTo>
                  <a:lnTo>
                    <a:pt x="81" y="35"/>
                  </a:lnTo>
                  <a:lnTo>
                    <a:pt x="70" y="32"/>
                  </a:lnTo>
                  <a:close/>
                  <a:moveTo>
                    <a:pt x="70" y="0"/>
                  </a:moveTo>
                  <a:lnTo>
                    <a:pt x="97" y="6"/>
                  </a:lnTo>
                  <a:lnTo>
                    <a:pt x="118" y="19"/>
                  </a:lnTo>
                  <a:lnTo>
                    <a:pt x="133" y="42"/>
                  </a:lnTo>
                  <a:lnTo>
                    <a:pt x="139" y="69"/>
                  </a:lnTo>
                  <a:lnTo>
                    <a:pt x="133" y="95"/>
                  </a:lnTo>
                  <a:lnTo>
                    <a:pt x="118" y="118"/>
                  </a:lnTo>
                  <a:lnTo>
                    <a:pt x="97" y="131"/>
                  </a:lnTo>
                  <a:lnTo>
                    <a:pt x="70" y="137"/>
                  </a:lnTo>
                  <a:lnTo>
                    <a:pt x="42" y="131"/>
                  </a:lnTo>
                  <a:lnTo>
                    <a:pt x="21" y="118"/>
                  </a:lnTo>
                  <a:lnTo>
                    <a:pt x="5" y="95"/>
                  </a:lnTo>
                  <a:lnTo>
                    <a:pt x="0" y="69"/>
                  </a:lnTo>
                  <a:lnTo>
                    <a:pt x="5" y="42"/>
                  </a:lnTo>
                  <a:lnTo>
                    <a:pt x="21" y="19"/>
                  </a:lnTo>
                  <a:lnTo>
                    <a:pt x="42" y="6"/>
                  </a:lnTo>
                  <a:lnTo>
                    <a:pt x="7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3" name="Freeform 982"/>
            <p:cNvSpPr/>
            <p:nvPr/>
          </p:nvSpPr>
          <p:spPr bwMode="auto">
            <a:xfrm>
              <a:off x="19988779" y="1720850"/>
              <a:ext cx="254000" cy="92075"/>
            </a:xfrm>
            <a:custGeom>
              <a:avLst/>
              <a:gdLst>
                <a:gd name="T0" fmla="*/ 81 w 160"/>
                <a:gd name="T1" fmla="*/ 0 h 58"/>
                <a:gd name="T2" fmla="*/ 110 w 160"/>
                <a:gd name="T3" fmla="*/ 3 h 58"/>
                <a:gd name="T4" fmla="*/ 139 w 160"/>
                <a:gd name="T5" fmla="*/ 18 h 58"/>
                <a:gd name="T6" fmla="*/ 160 w 160"/>
                <a:gd name="T7" fmla="*/ 39 h 58"/>
                <a:gd name="T8" fmla="*/ 160 w 160"/>
                <a:gd name="T9" fmla="*/ 45 h 58"/>
                <a:gd name="T10" fmla="*/ 160 w 160"/>
                <a:gd name="T11" fmla="*/ 50 h 58"/>
                <a:gd name="T12" fmla="*/ 155 w 160"/>
                <a:gd name="T13" fmla="*/ 55 h 58"/>
                <a:gd name="T14" fmla="*/ 152 w 160"/>
                <a:gd name="T15" fmla="*/ 58 h 58"/>
                <a:gd name="T16" fmla="*/ 150 w 160"/>
                <a:gd name="T17" fmla="*/ 58 h 58"/>
                <a:gd name="T18" fmla="*/ 144 w 160"/>
                <a:gd name="T19" fmla="*/ 55 h 58"/>
                <a:gd name="T20" fmla="*/ 142 w 160"/>
                <a:gd name="T21" fmla="*/ 52 h 58"/>
                <a:gd name="T22" fmla="*/ 126 w 160"/>
                <a:gd name="T23" fmla="*/ 34 h 58"/>
                <a:gd name="T24" fmla="*/ 105 w 160"/>
                <a:gd name="T25" fmla="*/ 24 h 58"/>
                <a:gd name="T26" fmla="*/ 81 w 160"/>
                <a:gd name="T27" fmla="*/ 21 h 58"/>
                <a:gd name="T28" fmla="*/ 58 w 160"/>
                <a:gd name="T29" fmla="*/ 24 h 58"/>
                <a:gd name="T30" fmla="*/ 37 w 160"/>
                <a:gd name="T31" fmla="*/ 34 h 58"/>
                <a:gd name="T32" fmla="*/ 21 w 160"/>
                <a:gd name="T33" fmla="*/ 52 h 58"/>
                <a:gd name="T34" fmla="*/ 16 w 160"/>
                <a:gd name="T35" fmla="*/ 55 h 58"/>
                <a:gd name="T36" fmla="*/ 11 w 160"/>
                <a:gd name="T37" fmla="*/ 58 h 58"/>
                <a:gd name="T38" fmla="*/ 6 w 160"/>
                <a:gd name="T39" fmla="*/ 55 h 58"/>
                <a:gd name="T40" fmla="*/ 3 w 160"/>
                <a:gd name="T41" fmla="*/ 50 h 58"/>
                <a:gd name="T42" fmla="*/ 0 w 160"/>
                <a:gd name="T43" fmla="*/ 45 h 58"/>
                <a:gd name="T44" fmla="*/ 3 w 160"/>
                <a:gd name="T45" fmla="*/ 39 h 58"/>
                <a:gd name="T46" fmla="*/ 24 w 160"/>
                <a:gd name="T47" fmla="*/ 18 h 58"/>
                <a:gd name="T48" fmla="*/ 50 w 160"/>
                <a:gd name="T49" fmla="*/ 3 h 58"/>
                <a:gd name="T50" fmla="*/ 81 w 160"/>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58">
                  <a:moveTo>
                    <a:pt x="81" y="0"/>
                  </a:moveTo>
                  <a:lnTo>
                    <a:pt x="110" y="3"/>
                  </a:lnTo>
                  <a:lnTo>
                    <a:pt x="139" y="18"/>
                  </a:lnTo>
                  <a:lnTo>
                    <a:pt x="160" y="39"/>
                  </a:lnTo>
                  <a:lnTo>
                    <a:pt x="160" y="45"/>
                  </a:lnTo>
                  <a:lnTo>
                    <a:pt x="160" y="50"/>
                  </a:lnTo>
                  <a:lnTo>
                    <a:pt x="155" y="55"/>
                  </a:lnTo>
                  <a:lnTo>
                    <a:pt x="152" y="58"/>
                  </a:lnTo>
                  <a:lnTo>
                    <a:pt x="150" y="58"/>
                  </a:lnTo>
                  <a:lnTo>
                    <a:pt x="144" y="55"/>
                  </a:lnTo>
                  <a:lnTo>
                    <a:pt x="142" y="52"/>
                  </a:lnTo>
                  <a:lnTo>
                    <a:pt x="126" y="34"/>
                  </a:lnTo>
                  <a:lnTo>
                    <a:pt x="105" y="24"/>
                  </a:lnTo>
                  <a:lnTo>
                    <a:pt x="81" y="21"/>
                  </a:lnTo>
                  <a:lnTo>
                    <a:pt x="58" y="24"/>
                  </a:lnTo>
                  <a:lnTo>
                    <a:pt x="37" y="34"/>
                  </a:lnTo>
                  <a:lnTo>
                    <a:pt x="21" y="52"/>
                  </a:lnTo>
                  <a:lnTo>
                    <a:pt x="16" y="55"/>
                  </a:lnTo>
                  <a:lnTo>
                    <a:pt x="11" y="58"/>
                  </a:lnTo>
                  <a:lnTo>
                    <a:pt x="6" y="55"/>
                  </a:lnTo>
                  <a:lnTo>
                    <a:pt x="3" y="50"/>
                  </a:lnTo>
                  <a:lnTo>
                    <a:pt x="0" y="45"/>
                  </a:lnTo>
                  <a:lnTo>
                    <a:pt x="3" y="39"/>
                  </a:lnTo>
                  <a:lnTo>
                    <a:pt x="24" y="18"/>
                  </a:lnTo>
                  <a:lnTo>
                    <a:pt x="50" y="3"/>
                  </a:lnTo>
                  <a:lnTo>
                    <a:pt x="8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4" name="Freeform 983"/>
            <p:cNvSpPr>
              <a:spLocks noEditPoints="1"/>
            </p:cNvSpPr>
            <p:nvPr/>
          </p:nvSpPr>
          <p:spPr bwMode="auto">
            <a:xfrm>
              <a:off x="19615717" y="1770063"/>
              <a:ext cx="215900" cy="217488"/>
            </a:xfrm>
            <a:custGeom>
              <a:avLst/>
              <a:gdLst>
                <a:gd name="T0" fmla="*/ 68 w 136"/>
                <a:gd name="T1" fmla="*/ 32 h 137"/>
                <a:gd name="T2" fmla="*/ 57 w 136"/>
                <a:gd name="T3" fmla="*/ 35 h 137"/>
                <a:gd name="T4" fmla="*/ 47 w 136"/>
                <a:gd name="T5" fmla="*/ 40 h 137"/>
                <a:gd name="T6" fmla="*/ 39 w 136"/>
                <a:gd name="T7" fmla="*/ 48 h 137"/>
                <a:gd name="T8" fmla="*/ 34 w 136"/>
                <a:gd name="T9" fmla="*/ 58 h 137"/>
                <a:gd name="T10" fmla="*/ 31 w 136"/>
                <a:gd name="T11" fmla="*/ 69 h 137"/>
                <a:gd name="T12" fmla="*/ 34 w 136"/>
                <a:gd name="T13" fmla="*/ 82 h 137"/>
                <a:gd name="T14" fmla="*/ 39 w 136"/>
                <a:gd name="T15" fmla="*/ 90 h 137"/>
                <a:gd name="T16" fmla="*/ 47 w 136"/>
                <a:gd name="T17" fmla="*/ 100 h 137"/>
                <a:gd name="T18" fmla="*/ 57 w 136"/>
                <a:gd name="T19" fmla="*/ 105 h 137"/>
                <a:gd name="T20" fmla="*/ 68 w 136"/>
                <a:gd name="T21" fmla="*/ 105 h 137"/>
                <a:gd name="T22" fmla="*/ 81 w 136"/>
                <a:gd name="T23" fmla="*/ 105 h 137"/>
                <a:gd name="T24" fmla="*/ 89 w 136"/>
                <a:gd name="T25" fmla="*/ 100 h 137"/>
                <a:gd name="T26" fmla="*/ 97 w 136"/>
                <a:gd name="T27" fmla="*/ 90 h 137"/>
                <a:gd name="T28" fmla="*/ 104 w 136"/>
                <a:gd name="T29" fmla="*/ 82 h 137"/>
                <a:gd name="T30" fmla="*/ 104 w 136"/>
                <a:gd name="T31" fmla="*/ 69 h 137"/>
                <a:gd name="T32" fmla="*/ 104 w 136"/>
                <a:gd name="T33" fmla="*/ 58 h 137"/>
                <a:gd name="T34" fmla="*/ 97 w 136"/>
                <a:gd name="T35" fmla="*/ 48 h 137"/>
                <a:gd name="T36" fmla="*/ 89 w 136"/>
                <a:gd name="T37" fmla="*/ 40 h 137"/>
                <a:gd name="T38" fmla="*/ 81 w 136"/>
                <a:gd name="T39" fmla="*/ 35 h 137"/>
                <a:gd name="T40" fmla="*/ 68 w 136"/>
                <a:gd name="T41" fmla="*/ 32 h 137"/>
                <a:gd name="T42" fmla="*/ 68 w 136"/>
                <a:gd name="T43" fmla="*/ 0 h 137"/>
                <a:gd name="T44" fmla="*/ 94 w 136"/>
                <a:gd name="T45" fmla="*/ 6 h 137"/>
                <a:gd name="T46" fmla="*/ 117 w 136"/>
                <a:gd name="T47" fmla="*/ 19 h 137"/>
                <a:gd name="T48" fmla="*/ 131 w 136"/>
                <a:gd name="T49" fmla="*/ 42 h 137"/>
                <a:gd name="T50" fmla="*/ 136 w 136"/>
                <a:gd name="T51" fmla="*/ 69 h 137"/>
                <a:gd name="T52" fmla="*/ 131 w 136"/>
                <a:gd name="T53" fmla="*/ 95 h 137"/>
                <a:gd name="T54" fmla="*/ 117 w 136"/>
                <a:gd name="T55" fmla="*/ 118 h 137"/>
                <a:gd name="T56" fmla="*/ 94 w 136"/>
                <a:gd name="T57" fmla="*/ 131 h 137"/>
                <a:gd name="T58" fmla="*/ 68 w 136"/>
                <a:gd name="T59" fmla="*/ 137 h 137"/>
                <a:gd name="T60" fmla="*/ 42 w 136"/>
                <a:gd name="T61" fmla="*/ 131 h 137"/>
                <a:gd name="T62" fmla="*/ 18 w 136"/>
                <a:gd name="T63" fmla="*/ 118 h 137"/>
                <a:gd name="T64" fmla="*/ 5 w 136"/>
                <a:gd name="T65" fmla="*/ 95 h 137"/>
                <a:gd name="T66" fmla="*/ 0 w 136"/>
                <a:gd name="T67" fmla="*/ 69 h 137"/>
                <a:gd name="T68" fmla="*/ 5 w 136"/>
                <a:gd name="T69" fmla="*/ 42 h 137"/>
                <a:gd name="T70" fmla="*/ 18 w 136"/>
                <a:gd name="T71" fmla="*/ 19 h 137"/>
                <a:gd name="T72" fmla="*/ 42 w 136"/>
                <a:gd name="T73" fmla="*/ 6 h 137"/>
                <a:gd name="T74" fmla="*/ 68 w 136"/>
                <a:gd name="T7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7">
                  <a:moveTo>
                    <a:pt x="68" y="32"/>
                  </a:moveTo>
                  <a:lnTo>
                    <a:pt x="57" y="35"/>
                  </a:lnTo>
                  <a:lnTo>
                    <a:pt x="47" y="40"/>
                  </a:lnTo>
                  <a:lnTo>
                    <a:pt x="39" y="48"/>
                  </a:lnTo>
                  <a:lnTo>
                    <a:pt x="34" y="58"/>
                  </a:lnTo>
                  <a:lnTo>
                    <a:pt x="31" y="69"/>
                  </a:lnTo>
                  <a:lnTo>
                    <a:pt x="34" y="82"/>
                  </a:lnTo>
                  <a:lnTo>
                    <a:pt x="39" y="90"/>
                  </a:lnTo>
                  <a:lnTo>
                    <a:pt x="47" y="100"/>
                  </a:lnTo>
                  <a:lnTo>
                    <a:pt x="57" y="105"/>
                  </a:lnTo>
                  <a:lnTo>
                    <a:pt x="68" y="105"/>
                  </a:lnTo>
                  <a:lnTo>
                    <a:pt x="81" y="105"/>
                  </a:lnTo>
                  <a:lnTo>
                    <a:pt x="89" y="100"/>
                  </a:lnTo>
                  <a:lnTo>
                    <a:pt x="97" y="90"/>
                  </a:lnTo>
                  <a:lnTo>
                    <a:pt x="104" y="82"/>
                  </a:lnTo>
                  <a:lnTo>
                    <a:pt x="104" y="69"/>
                  </a:lnTo>
                  <a:lnTo>
                    <a:pt x="104" y="58"/>
                  </a:lnTo>
                  <a:lnTo>
                    <a:pt x="97" y="48"/>
                  </a:lnTo>
                  <a:lnTo>
                    <a:pt x="89" y="40"/>
                  </a:lnTo>
                  <a:lnTo>
                    <a:pt x="81" y="35"/>
                  </a:lnTo>
                  <a:lnTo>
                    <a:pt x="68" y="32"/>
                  </a:lnTo>
                  <a:close/>
                  <a:moveTo>
                    <a:pt x="68" y="0"/>
                  </a:moveTo>
                  <a:lnTo>
                    <a:pt x="94" y="6"/>
                  </a:lnTo>
                  <a:lnTo>
                    <a:pt x="117" y="19"/>
                  </a:lnTo>
                  <a:lnTo>
                    <a:pt x="131" y="42"/>
                  </a:lnTo>
                  <a:lnTo>
                    <a:pt x="136" y="69"/>
                  </a:lnTo>
                  <a:lnTo>
                    <a:pt x="131" y="95"/>
                  </a:lnTo>
                  <a:lnTo>
                    <a:pt x="117" y="118"/>
                  </a:lnTo>
                  <a:lnTo>
                    <a:pt x="94" y="131"/>
                  </a:lnTo>
                  <a:lnTo>
                    <a:pt x="68" y="137"/>
                  </a:lnTo>
                  <a:lnTo>
                    <a:pt x="42" y="131"/>
                  </a:lnTo>
                  <a:lnTo>
                    <a:pt x="18" y="118"/>
                  </a:lnTo>
                  <a:lnTo>
                    <a:pt x="5" y="95"/>
                  </a:lnTo>
                  <a:lnTo>
                    <a:pt x="0" y="69"/>
                  </a:lnTo>
                  <a:lnTo>
                    <a:pt x="5" y="42"/>
                  </a:lnTo>
                  <a:lnTo>
                    <a:pt x="18" y="19"/>
                  </a:lnTo>
                  <a:lnTo>
                    <a:pt x="42" y="6"/>
                  </a:lnTo>
                  <a:lnTo>
                    <a:pt x="6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5" name="Freeform 984"/>
            <p:cNvSpPr/>
            <p:nvPr/>
          </p:nvSpPr>
          <p:spPr bwMode="auto">
            <a:xfrm>
              <a:off x="19598254" y="1720850"/>
              <a:ext cx="254000" cy="92075"/>
            </a:xfrm>
            <a:custGeom>
              <a:avLst/>
              <a:gdLst>
                <a:gd name="T0" fmla="*/ 79 w 160"/>
                <a:gd name="T1" fmla="*/ 0 h 58"/>
                <a:gd name="T2" fmla="*/ 110 w 160"/>
                <a:gd name="T3" fmla="*/ 3 h 58"/>
                <a:gd name="T4" fmla="*/ 136 w 160"/>
                <a:gd name="T5" fmla="*/ 18 h 58"/>
                <a:gd name="T6" fmla="*/ 157 w 160"/>
                <a:gd name="T7" fmla="*/ 39 h 58"/>
                <a:gd name="T8" fmla="*/ 160 w 160"/>
                <a:gd name="T9" fmla="*/ 45 h 58"/>
                <a:gd name="T10" fmla="*/ 157 w 160"/>
                <a:gd name="T11" fmla="*/ 50 h 58"/>
                <a:gd name="T12" fmla="*/ 155 w 160"/>
                <a:gd name="T13" fmla="*/ 55 h 58"/>
                <a:gd name="T14" fmla="*/ 152 w 160"/>
                <a:gd name="T15" fmla="*/ 58 h 58"/>
                <a:gd name="T16" fmla="*/ 149 w 160"/>
                <a:gd name="T17" fmla="*/ 58 h 58"/>
                <a:gd name="T18" fmla="*/ 144 w 160"/>
                <a:gd name="T19" fmla="*/ 55 h 58"/>
                <a:gd name="T20" fmla="*/ 139 w 160"/>
                <a:gd name="T21" fmla="*/ 52 h 58"/>
                <a:gd name="T22" fmla="*/ 123 w 160"/>
                <a:gd name="T23" fmla="*/ 34 h 58"/>
                <a:gd name="T24" fmla="*/ 102 w 160"/>
                <a:gd name="T25" fmla="*/ 24 h 58"/>
                <a:gd name="T26" fmla="*/ 79 w 160"/>
                <a:gd name="T27" fmla="*/ 21 h 58"/>
                <a:gd name="T28" fmla="*/ 55 w 160"/>
                <a:gd name="T29" fmla="*/ 24 h 58"/>
                <a:gd name="T30" fmla="*/ 34 w 160"/>
                <a:gd name="T31" fmla="*/ 34 h 58"/>
                <a:gd name="T32" fmla="*/ 19 w 160"/>
                <a:gd name="T33" fmla="*/ 52 h 58"/>
                <a:gd name="T34" fmla="*/ 13 w 160"/>
                <a:gd name="T35" fmla="*/ 55 h 58"/>
                <a:gd name="T36" fmla="*/ 8 w 160"/>
                <a:gd name="T37" fmla="*/ 58 h 58"/>
                <a:gd name="T38" fmla="*/ 3 w 160"/>
                <a:gd name="T39" fmla="*/ 55 h 58"/>
                <a:gd name="T40" fmla="*/ 0 w 160"/>
                <a:gd name="T41" fmla="*/ 50 h 58"/>
                <a:gd name="T42" fmla="*/ 0 w 160"/>
                <a:gd name="T43" fmla="*/ 45 h 58"/>
                <a:gd name="T44" fmla="*/ 0 w 160"/>
                <a:gd name="T45" fmla="*/ 39 h 58"/>
                <a:gd name="T46" fmla="*/ 21 w 160"/>
                <a:gd name="T47" fmla="*/ 18 h 58"/>
                <a:gd name="T48" fmla="*/ 47 w 160"/>
                <a:gd name="T49" fmla="*/ 3 h 58"/>
                <a:gd name="T50" fmla="*/ 79 w 160"/>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58">
                  <a:moveTo>
                    <a:pt x="79" y="0"/>
                  </a:moveTo>
                  <a:lnTo>
                    <a:pt x="110" y="3"/>
                  </a:lnTo>
                  <a:lnTo>
                    <a:pt x="136" y="18"/>
                  </a:lnTo>
                  <a:lnTo>
                    <a:pt x="157" y="39"/>
                  </a:lnTo>
                  <a:lnTo>
                    <a:pt x="160" y="45"/>
                  </a:lnTo>
                  <a:lnTo>
                    <a:pt x="157" y="50"/>
                  </a:lnTo>
                  <a:lnTo>
                    <a:pt x="155" y="55"/>
                  </a:lnTo>
                  <a:lnTo>
                    <a:pt x="152" y="58"/>
                  </a:lnTo>
                  <a:lnTo>
                    <a:pt x="149" y="58"/>
                  </a:lnTo>
                  <a:lnTo>
                    <a:pt x="144" y="55"/>
                  </a:lnTo>
                  <a:lnTo>
                    <a:pt x="139" y="52"/>
                  </a:lnTo>
                  <a:lnTo>
                    <a:pt x="123" y="34"/>
                  </a:lnTo>
                  <a:lnTo>
                    <a:pt x="102" y="24"/>
                  </a:lnTo>
                  <a:lnTo>
                    <a:pt x="79" y="21"/>
                  </a:lnTo>
                  <a:lnTo>
                    <a:pt x="55" y="24"/>
                  </a:lnTo>
                  <a:lnTo>
                    <a:pt x="34" y="34"/>
                  </a:lnTo>
                  <a:lnTo>
                    <a:pt x="19" y="52"/>
                  </a:lnTo>
                  <a:lnTo>
                    <a:pt x="13" y="55"/>
                  </a:lnTo>
                  <a:lnTo>
                    <a:pt x="8" y="58"/>
                  </a:lnTo>
                  <a:lnTo>
                    <a:pt x="3" y="55"/>
                  </a:lnTo>
                  <a:lnTo>
                    <a:pt x="0" y="50"/>
                  </a:lnTo>
                  <a:lnTo>
                    <a:pt x="0" y="45"/>
                  </a:lnTo>
                  <a:lnTo>
                    <a:pt x="0" y="39"/>
                  </a:lnTo>
                  <a:lnTo>
                    <a:pt x="21" y="18"/>
                  </a:lnTo>
                  <a:lnTo>
                    <a:pt x="47" y="3"/>
                  </a:lnTo>
                  <a:lnTo>
                    <a:pt x="7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6" name="Freeform 985"/>
            <p:cNvSpPr/>
            <p:nvPr/>
          </p:nvSpPr>
          <p:spPr bwMode="auto">
            <a:xfrm>
              <a:off x="19664929" y="1533525"/>
              <a:ext cx="377825" cy="444500"/>
            </a:xfrm>
            <a:custGeom>
              <a:avLst/>
              <a:gdLst>
                <a:gd name="T0" fmla="*/ 141 w 238"/>
                <a:gd name="T1" fmla="*/ 0 h 280"/>
                <a:gd name="T2" fmla="*/ 144 w 238"/>
                <a:gd name="T3" fmla="*/ 0 h 280"/>
                <a:gd name="T4" fmla="*/ 238 w 238"/>
                <a:gd name="T5" fmla="*/ 94 h 280"/>
                <a:gd name="T6" fmla="*/ 238 w 238"/>
                <a:gd name="T7" fmla="*/ 100 h 280"/>
                <a:gd name="T8" fmla="*/ 238 w 238"/>
                <a:gd name="T9" fmla="*/ 102 h 280"/>
                <a:gd name="T10" fmla="*/ 225 w 238"/>
                <a:gd name="T11" fmla="*/ 113 h 280"/>
                <a:gd name="T12" fmla="*/ 207 w 238"/>
                <a:gd name="T13" fmla="*/ 129 h 280"/>
                <a:gd name="T14" fmla="*/ 189 w 238"/>
                <a:gd name="T15" fmla="*/ 144 h 280"/>
                <a:gd name="T16" fmla="*/ 173 w 238"/>
                <a:gd name="T17" fmla="*/ 157 h 280"/>
                <a:gd name="T18" fmla="*/ 173 w 238"/>
                <a:gd name="T19" fmla="*/ 160 h 280"/>
                <a:gd name="T20" fmla="*/ 173 w 238"/>
                <a:gd name="T21" fmla="*/ 165 h 280"/>
                <a:gd name="T22" fmla="*/ 204 w 238"/>
                <a:gd name="T23" fmla="*/ 236 h 280"/>
                <a:gd name="T24" fmla="*/ 204 w 238"/>
                <a:gd name="T25" fmla="*/ 239 h 280"/>
                <a:gd name="T26" fmla="*/ 204 w 238"/>
                <a:gd name="T27" fmla="*/ 244 h 280"/>
                <a:gd name="T28" fmla="*/ 183 w 238"/>
                <a:gd name="T29" fmla="*/ 273 h 280"/>
                <a:gd name="T30" fmla="*/ 178 w 238"/>
                <a:gd name="T31" fmla="*/ 278 h 280"/>
                <a:gd name="T32" fmla="*/ 173 w 238"/>
                <a:gd name="T33" fmla="*/ 280 h 280"/>
                <a:gd name="T34" fmla="*/ 168 w 238"/>
                <a:gd name="T35" fmla="*/ 280 h 280"/>
                <a:gd name="T36" fmla="*/ 160 w 238"/>
                <a:gd name="T37" fmla="*/ 280 h 280"/>
                <a:gd name="T38" fmla="*/ 155 w 238"/>
                <a:gd name="T39" fmla="*/ 278 h 280"/>
                <a:gd name="T40" fmla="*/ 149 w 238"/>
                <a:gd name="T41" fmla="*/ 273 h 280"/>
                <a:gd name="T42" fmla="*/ 147 w 238"/>
                <a:gd name="T43" fmla="*/ 265 h 280"/>
                <a:gd name="T44" fmla="*/ 147 w 238"/>
                <a:gd name="T45" fmla="*/ 257 h 280"/>
                <a:gd name="T46" fmla="*/ 149 w 238"/>
                <a:gd name="T47" fmla="*/ 249 h 280"/>
                <a:gd name="T48" fmla="*/ 157 w 238"/>
                <a:gd name="T49" fmla="*/ 239 h 280"/>
                <a:gd name="T50" fmla="*/ 160 w 238"/>
                <a:gd name="T51" fmla="*/ 236 h 280"/>
                <a:gd name="T52" fmla="*/ 157 w 238"/>
                <a:gd name="T53" fmla="*/ 231 h 280"/>
                <a:gd name="T54" fmla="*/ 126 w 238"/>
                <a:gd name="T55" fmla="*/ 155 h 280"/>
                <a:gd name="T56" fmla="*/ 126 w 238"/>
                <a:gd name="T57" fmla="*/ 149 h 280"/>
                <a:gd name="T58" fmla="*/ 128 w 238"/>
                <a:gd name="T59" fmla="*/ 147 h 280"/>
                <a:gd name="T60" fmla="*/ 131 w 238"/>
                <a:gd name="T61" fmla="*/ 142 h 280"/>
                <a:gd name="T62" fmla="*/ 139 w 238"/>
                <a:gd name="T63" fmla="*/ 136 h 280"/>
                <a:gd name="T64" fmla="*/ 144 w 238"/>
                <a:gd name="T65" fmla="*/ 131 h 280"/>
                <a:gd name="T66" fmla="*/ 152 w 238"/>
                <a:gd name="T67" fmla="*/ 123 h 280"/>
                <a:gd name="T68" fmla="*/ 157 w 238"/>
                <a:gd name="T69" fmla="*/ 118 h 280"/>
                <a:gd name="T70" fmla="*/ 162 w 238"/>
                <a:gd name="T71" fmla="*/ 113 h 280"/>
                <a:gd name="T72" fmla="*/ 165 w 238"/>
                <a:gd name="T73" fmla="*/ 110 h 280"/>
                <a:gd name="T74" fmla="*/ 162 w 238"/>
                <a:gd name="T75" fmla="*/ 105 h 280"/>
                <a:gd name="T76" fmla="*/ 123 w 238"/>
                <a:gd name="T77" fmla="*/ 66 h 280"/>
                <a:gd name="T78" fmla="*/ 118 w 238"/>
                <a:gd name="T79" fmla="*/ 66 h 280"/>
                <a:gd name="T80" fmla="*/ 115 w 238"/>
                <a:gd name="T81" fmla="*/ 66 h 280"/>
                <a:gd name="T82" fmla="*/ 79 w 238"/>
                <a:gd name="T83" fmla="*/ 102 h 280"/>
                <a:gd name="T84" fmla="*/ 73 w 238"/>
                <a:gd name="T85" fmla="*/ 105 h 280"/>
                <a:gd name="T86" fmla="*/ 71 w 238"/>
                <a:gd name="T87" fmla="*/ 105 h 280"/>
                <a:gd name="T88" fmla="*/ 8 w 238"/>
                <a:gd name="T89" fmla="*/ 76 h 280"/>
                <a:gd name="T90" fmla="*/ 5 w 238"/>
                <a:gd name="T91" fmla="*/ 74 h 280"/>
                <a:gd name="T92" fmla="*/ 0 w 238"/>
                <a:gd name="T93" fmla="*/ 68 h 280"/>
                <a:gd name="T94" fmla="*/ 0 w 238"/>
                <a:gd name="T95" fmla="*/ 63 h 280"/>
                <a:gd name="T96" fmla="*/ 3 w 238"/>
                <a:gd name="T97" fmla="*/ 58 h 280"/>
                <a:gd name="T98" fmla="*/ 5 w 238"/>
                <a:gd name="T99" fmla="*/ 53 h 280"/>
                <a:gd name="T100" fmla="*/ 11 w 238"/>
                <a:gd name="T101" fmla="*/ 50 h 280"/>
                <a:gd name="T102" fmla="*/ 16 w 238"/>
                <a:gd name="T103" fmla="*/ 47 h 280"/>
                <a:gd name="T104" fmla="*/ 21 w 238"/>
                <a:gd name="T105" fmla="*/ 50 h 280"/>
                <a:gd name="T106" fmla="*/ 63 w 238"/>
                <a:gd name="T107" fmla="*/ 68 h 280"/>
                <a:gd name="T108" fmla="*/ 66 w 238"/>
                <a:gd name="T109" fmla="*/ 71 h 280"/>
                <a:gd name="T110" fmla="*/ 71 w 238"/>
                <a:gd name="T111" fmla="*/ 68 h 280"/>
                <a:gd name="T112" fmla="*/ 136 w 238"/>
                <a:gd name="T113" fmla="*/ 0 h 280"/>
                <a:gd name="T114" fmla="*/ 141 w 238"/>
                <a:gd name="T11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80">
                  <a:moveTo>
                    <a:pt x="141" y="0"/>
                  </a:moveTo>
                  <a:lnTo>
                    <a:pt x="144" y="0"/>
                  </a:lnTo>
                  <a:lnTo>
                    <a:pt x="238" y="94"/>
                  </a:lnTo>
                  <a:lnTo>
                    <a:pt x="238" y="100"/>
                  </a:lnTo>
                  <a:lnTo>
                    <a:pt x="238" y="102"/>
                  </a:lnTo>
                  <a:lnTo>
                    <a:pt x="225" y="113"/>
                  </a:lnTo>
                  <a:lnTo>
                    <a:pt x="207" y="129"/>
                  </a:lnTo>
                  <a:lnTo>
                    <a:pt x="189" y="144"/>
                  </a:lnTo>
                  <a:lnTo>
                    <a:pt x="173" y="157"/>
                  </a:lnTo>
                  <a:lnTo>
                    <a:pt x="173" y="160"/>
                  </a:lnTo>
                  <a:lnTo>
                    <a:pt x="173" y="165"/>
                  </a:lnTo>
                  <a:lnTo>
                    <a:pt x="204" y="236"/>
                  </a:lnTo>
                  <a:lnTo>
                    <a:pt x="204" y="239"/>
                  </a:lnTo>
                  <a:lnTo>
                    <a:pt x="204" y="244"/>
                  </a:lnTo>
                  <a:lnTo>
                    <a:pt x="183" y="273"/>
                  </a:lnTo>
                  <a:lnTo>
                    <a:pt x="178" y="278"/>
                  </a:lnTo>
                  <a:lnTo>
                    <a:pt x="173" y="280"/>
                  </a:lnTo>
                  <a:lnTo>
                    <a:pt x="168" y="280"/>
                  </a:lnTo>
                  <a:lnTo>
                    <a:pt x="160" y="280"/>
                  </a:lnTo>
                  <a:lnTo>
                    <a:pt x="155" y="278"/>
                  </a:lnTo>
                  <a:lnTo>
                    <a:pt x="149" y="273"/>
                  </a:lnTo>
                  <a:lnTo>
                    <a:pt x="147" y="265"/>
                  </a:lnTo>
                  <a:lnTo>
                    <a:pt x="147" y="257"/>
                  </a:lnTo>
                  <a:lnTo>
                    <a:pt x="149" y="249"/>
                  </a:lnTo>
                  <a:lnTo>
                    <a:pt x="157" y="239"/>
                  </a:lnTo>
                  <a:lnTo>
                    <a:pt x="160" y="236"/>
                  </a:lnTo>
                  <a:lnTo>
                    <a:pt x="157" y="231"/>
                  </a:lnTo>
                  <a:lnTo>
                    <a:pt x="126" y="155"/>
                  </a:lnTo>
                  <a:lnTo>
                    <a:pt x="126" y="149"/>
                  </a:lnTo>
                  <a:lnTo>
                    <a:pt x="128" y="147"/>
                  </a:lnTo>
                  <a:lnTo>
                    <a:pt x="131" y="142"/>
                  </a:lnTo>
                  <a:lnTo>
                    <a:pt x="139" y="136"/>
                  </a:lnTo>
                  <a:lnTo>
                    <a:pt x="144" y="131"/>
                  </a:lnTo>
                  <a:lnTo>
                    <a:pt x="152" y="123"/>
                  </a:lnTo>
                  <a:lnTo>
                    <a:pt x="157" y="118"/>
                  </a:lnTo>
                  <a:lnTo>
                    <a:pt x="162" y="113"/>
                  </a:lnTo>
                  <a:lnTo>
                    <a:pt x="165" y="110"/>
                  </a:lnTo>
                  <a:lnTo>
                    <a:pt x="162" y="105"/>
                  </a:lnTo>
                  <a:lnTo>
                    <a:pt x="123" y="66"/>
                  </a:lnTo>
                  <a:lnTo>
                    <a:pt x="118" y="66"/>
                  </a:lnTo>
                  <a:lnTo>
                    <a:pt x="115" y="66"/>
                  </a:lnTo>
                  <a:lnTo>
                    <a:pt x="79" y="102"/>
                  </a:lnTo>
                  <a:lnTo>
                    <a:pt x="73" y="105"/>
                  </a:lnTo>
                  <a:lnTo>
                    <a:pt x="71" y="105"/>
                  </a:lnTo>
                  <a:lnTo>
                    <a:pt x="8" y="76"/>
                  </a:lnTo>
                  <a:lnTo>
                    <a:pt x="5" y="74"/>
                  </a:lnTo>
                  <a:lnTo>
                    <a:pt x="0" y="68"/>
                  </a:lnTo>
                  <a:lnTo>
                    <a:pt x="0" y="63"/>
                  </a:lnTo>
                  <a:lnTo>
                    <a:pt x="3" y="58"/>
                  </a:lnTo>
                  <a:lnTo>
                    <a:pt x="5" y="53"/>
                  </a:lnTo>
                  <a:lnTo>
                    <a:pt x="11" y="50"/>
                  </a:lnTo>
                  <a:lnTo>
                    <a:pt x="16" y="47"/>
                  </a:lnTo>
                  <a:lnTo>
                    <a:pt x="21" y="50"/>
                  </a:lnTo>
                  <a:lnTo>
                    <a:pt x="63" y="68"/>
                  </a:lnTo>
                  <a:lnTo>
                    <a:pt x="66" y="71"/>
                  </a:lnTo>
                  <a:lnTo>
                    <a:pt x="71" y="68"/>
                  </a:lnTo>
                  <a:lnTo>
                    <a:pt x="136" y="0"/>
                  </a:lnTo>
                  <a:lnTo>
                    <a:pt x="1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7" name="Freeform 986"/>
            <p:cNvSpPr/>
            <p:nvPr/>
          </p:nvSpPr>
          <p:spPr bwMode="auto">
            <a:xfrm>
              <a:off x="19528404" y="889000"/>
              <a:ext cx="503238" cy="469900"/>
            </a:xfrm>
            <a:custGeom>
              <a:avLst/>
              <a:gdLst>
                <a:gd name="T0" fmla="*/ 243 w 317"/>
                <a:gd name="T1" fmla="*/ 0 h 296"/>
                <a:gd name="T2" fmla="*/ 275 w 317"/>
                <a:gd name="T3" fmla="*/ 13 h 296"/>
                <a:gd name="T4" fmla="*/ 298 w 317"/>
                <a:gd name="T5" fmla="*/ 37 h 296"/>
                <a:gd name="T6" fmla="*/ 311 w 317"/>
                <a:gd name="T7" fmla="*/ 68 h 296"/>
                <a:gd name="T8" fmla="*/ 314 w 317"/>
                <a:gd name="T9" fmla="*/ 74 h 296"/>
                <a:gd name="T10" fmla="*/ 317 w 317"/>
                <a:gd name="T11" fmla="*/ 92 h 296"/>
                <a:gd name="T12" fmla="*/ 314 w 317"/>
                <a:gd name="T13" fmla="*/ 118 h 296"/>
                <a:gd name="T14" fmla="*/ 301 w 317"/>
                <a:gd name="T15" fmla="*/ 121 h 296"/>
                <a:gd name="T16" fmla="*/ 290 w 317"/>
                <a:gd name="T17" fmla="*/ 126 h 296"/>
                <a:gd name="T18" fmla="*/ 282 w 317"/>
                <a:gd name="T19" fmla="*/ 118 h 296"/>
                <a:gd name="T20" fmla="*/ 275 w 317"/>
                <a:gd name="T21" fmla="*/ 110 h 296"/>
                <a:gd name="T22" fmla="*/ 264 w 317"/>
                <a:gd name="T23" fmla="*/ 105 h 296"/>
                <a:gd name="T24" fmla="*/ 254 w 317"/>
                <a:gd name="T25" fmla="*/ 100 h 296"/>
                <a:gd name="T26" fmla="*/ 241 w 317"/>
                <a:gd name="T27" fmla="*/ 100 h 296"/>
                <a:gd name="T28" fmla="*/ 217 w 317"/>
                <a:gd name="T29" fmla="*/ 105 h 296"/>
                <a:gd name="T30" fmla="*/ 196 w 317"/>
                <a:gd name="T31" fmla="*/ 121 h 296"/>
                <a:gd name="T32" fmla="*/ 186 w 317"/>
                <a:gd name="T33" fmla="*/ 144 h 296"/>
                <a:gd name="T34" fmla="*/ 183 w 317"/>
                <a:gd name="T35" fmla="*/ 152 h 296"/>
                <a:gd name="T36" fmla="*/ 183 w 317"/>
                <a:gd name="T37" fmla="*/ 171 h 296"/>
                <a:gd name="T38" fmla="*/ 188 w 317"/>
                <a:gd name="T39" fmla="*/ 197 h 296"/>
                <a:gd name="T40" fmla="*/ 204 w 317"/>
                <a:gd name="T41" fmla="*/ 231 h 296"/>
                <a:gd name="T42" fmla="*/ 233 w 317"/>
                <a:gd name="T43" fmla="*/ 267 h 296"/>
                <a:gd name="T44" fmla="*/ 217 w 317"/>
                <a:gd name="T45" fmla="*/ 281 h 296"/>
                <a:gd name="T46" fmla="*/ 199 w 317"/>
                <a:gd name="T47" fmla="*/ 296 h 296"/>
                <a:gd name="T48" fmla="*/ 146 w 317"/>
                <a:gd name="T49" fmla="*/ 281 h 296"/>
                <a:gd name="T50" fmla="*/ 102 w 317"/>
                <a:gd name="T51" fmla="*/ 257 h 296"/>
                <a:gd name="T52" fmla="*/ 68 w 317"/>
                <a:gd name="T53" fmla="*/ 233 h 296"/>
                <a:gd name="T54" fmla="*/ 42 w 317"/>
                <a:gd name="T55" fmla="*/ 210 h 296"/>
                <a:gd name="T56" fmla="*/ 23 w 317"/>
                <a:gd name="T57" fmla="*/ 189 h 296"/>
                <a:gd name="T58" fmla="*/ 13 w 317"/>
                <a:gd name="T59" fmla="*/ 168 h 296"/>
                <a:gd name="T60" fmla="*/ 5 w 317"/>
                <a:gd name="T61" fmla="*/ 152 h 296"/>
                <a:gd name="T62" fmla="*/ 2 w 317"/>
                <a:gd name="T63" fmla="*/ 139 h 296"/>
                <a:gd name="T64" fmla="*/ 0 w 317"/>
                <a:gd name="T65" fmla="*/ 137 h 296"/>
                <a:gd name="T66" fmla="*/ 0 w 317"/>
                <a:gd name="T67" fmla="*/ 102 h 296"/>
                <a:gd name="T68" fmla="*/ 13 w 317"/>
                <a:gd name="T69" fmla="*/ 71 h 296"/>
                <a:gd name="T70" fmla="*/ 34 w 317"/>
                <a:gd name="T71" fmla="*/ 47 h 296"/>
                <a:gd name="T72" fmla="*/ 65 w 317"/>
                <a:gd name="T73" fmla="*/ 34 h 296"/>
                <a:gd name="T74" fmla="*/ 97 w 317"/>
                <a:gd name="T75" fmla="*/ 34 h 296"/>
                <a:gd name="T76" fmla="*/ 125 w 317"/>
                <a:gd name="T77" fmla="*/ 42 h 296"/>
                <a:gd name="T78" fmla="*/ 146 w 317"/>
                <a:gd name="T79" fmla="*/ 61 h 296"/>
                <a:gd name="T80" fmla="*/ 162 w 317"/>
                <a:gd name="T81" fmla="*/ 34 h 296"/>
                <a:gd name="T82" fmla="*/ 183 w 317"/>
                <a:gd name="T83" fmla="*/ 13 h 296"/>
                <a:gd name="T84" fmla="*/ 212 w 317"/>
                <a:gd name="T85" fmla="*/ 3 h 296"/>
                <a:gd name="T86" fmla="*/ 243 w 317"/>
                <a:gd name="T8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7" h="296">
                  <a:moveTo>
                    <a:pt x="243" y="0"/>
                  </a:moveTo>
                  <a:lnTo>
                    <a:pt x="275" y="13"/>
                  </a:lnTo>
                  <a:lnTo>
                    <a:pt x="298" y="37"/>
                  </a:lnTo>
                  <a:lnTo>
                    <a:pt x="311" y="68"/>
                  </a:lnTo>
                  <a:lnTo>
                    <a:pt x="314" y="74"/>
                  </a:lnTo>
                  <a:lnTo>
                    <a:pt x="317" y="92"/>
                  </a:lnTo>
                  <a:lnTo>
                    <a:pt x="314" y="118"/>
                  </a:lnTo>
                  <a:lnTo>
                    <a:pt x="301" y="121"/>
                  </a:lnTo>
                  <a:lnTo>
                    <a:pt x="290" y="126"/>
                  </a:lnTo>
                  <a:lnTo>
                    <a:pt x="282" y="118"/>
                  </a:lnTo>
                  <a:lnTo>
                    <a:pt x="275" y="110"/>
                  </a:lnTo>
                  <a:lnTo>
                    <a:pt x="264" y="105"/>
                  </a:lnTo>
                  <a:lnTo>
                    <a:pt x="254" y="100"/>
                  </a:lnTo>
                  <a:lnTo>
                    <a:pt x="241" y="100"/>
                  </a:lnTo>
                  <a:lnTo>
                    <a:pt x="217" y="105"/>
                  </a:lnTo>
                  <a:lnTo>
                    <a:pt x="196" y="121"/>
                  </a:lnTo>
                  <a:lnTo>
                    <a:pt x="186" y="144"/>
                  </a:lnTo>
                  <a:lnTo>
                    <a:pt x="183" y="152"/>
                  </a:lnTo>
                  <a:lnTo>
                    <a:pt x="183" y="171"/>
                  </a:lnTo>
                  <a:lnTo>
                    <a:pt x="188" y="197"/>
                  </a:lnTo>
                  <a:lnTo>
                    <a:pt x="204" y="231"/>
                  </a:lnTo>
                  <a:lnTo>
                    <a:pt x="233" y="267"/>
                  </a:lnTo>
                  <a:lnTo>
                    <a:pt x="217" y="281"/>
                  </a:lnTo>
                  <a:lnTo>
                    <a:pt x="199" y="296"/>
                  </a:lnTo>
                  <a:lnTo>
                    <a:pt x="146" y="281"/>
                  </a:lnTo>
                  <a:lnTo>
                    <a:pt x="102" y="257"/>
                  </a:lnTo>
                  <a:lnTo>
                    <a:pt x="68" y="233"/>
                  </a:lnTo>
                  <a:lnTo>
                    <a:pt x="42" y="210"/>
                  </a:lnTo>
                  <a:lnTo>
                    <a:pt x="23" y="189"/>
                  </a:lnTo>
                  <a:lnTo>
                    <a:pt x="13" y="168"/>
                  </a:lnTo>
                  <a:lnTo>
                    <a:pt x="5" y="152"/>
                  </a:lnTo>
                  <a:lnTo>
                    <a:pt x="2" y="139"/>
                  </a:lnTo>
                  <a:lnTo>
                    <a:pt x="0" y="137"/>
                  </a:lnTo>
                  <a:lnTo>
                    <a:pt x="0" y="102"/>
                  </a:lnTo>
                  <a:lnTo>
                    <a:pt x="13" y="71"/>
                  </a:lnTo>
                  <a:lnTo>
                    <a:pt x="34" y="47"/>
                  </a:lnTo>
                  <a:lnTo>
                    <a:pt x="65" y="34"/>
                  </a:lnTo>
                  <a:lnTo>
                    <a:pt x="97" y="34"/>
                  </a:lnTo>
                  <a:lnTo>
                    <a:pt x="125" y="42"/>
                  </a:lnTo>
                  <a:lnTo>
                    <a:pt x="146" y="61"/>
                  </a:lnTo>
                  <a:lnTo>
                    <a:pt x="162" y="34"/>
                  </a:lnTo>
                  <a:lnTo>
                    <a:pt x="183" y="13"/>
                  </a:lnTo>
                  <a:lnTo>
                    <a:pt x="212" y="3"/>
                  </a:lnTo>
                  <a:lnTo>
                    <a:pt x="24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8" name="Freeform 987"/>
            <p:cNvSpPr/>
            <p:nvPr/>
          </p:nvSpPr>
          <p:spPr bwMode="auto">
            <a:xfrm>
              <a:off x="19834792" y="1060450"/>
              <a:ext cx="274638" cy="261938"/>
            </a:xfrm>
            <a:custGeom>
              <a:avLst/>
              <a:gdLst>
                <a:gd name="T0" fmla="*/ 48 w 173"/>
                <a:gd name="T1" fmla="*/ 0 h 165"/>
                <a:gd name="T2" fmla="*/ 58 w 173"/>
                <a:gd name="T3" fmla="*/ 2 h 165"/>
                <a:gd name="T4" fmla="*/ 71 w 173"/>
                <a:gd name="T5" fmla="*/ 8 h 165"/>
                <a:gd name="T6" fmla="*/ 82 w 173"/>
                <a:gd name="T7" fmla="*/ 13 h 165"/>
                <a:gd name="T8" fmla="*/ 87 w 173"/>
                <a:gd name="T9" fmla="*/ 23 h 165"/>
                <a:gd name="T10" fmla="*/ 92 w 173"/>
                <a:gd name="T11" fmla="*/ 34 h 165"/>
                <a:gd name="T12" fmla="*/ 100 w 173"/>
                <a:gd name="T13" fmla="*/ 29 h 165"/>
                <a:gd name="T14" fmla="*/ 110 w 173"/>
                <a:gd name="T15" fmla="*/ 23 h 165"/>
                <a:gd name="T16" fmla="*/ 118 w 173"/>
                <a:gd name="T17" fmla="*/ 21 h 165"/>
                <a:gd name="T18" fmla="*/ 129 w 173"/>
                <a:gd name="T19" fmla="*/ 18 h 165"/>
                <a:gd name="T20" fmla="*/ 139 w 173"/>
                <a:gd name="T21" fmla="*/ 21 h 165"/>
                <a:gd name="T22" fmla="*/ 160 w 173"/>
                <a:gd name="T23" fmla="*/ 31 h 165"/>
                <a:gd name="T24" fmla="*/ 173 w 173"/>
                <a:gd name="T25" fmla="*/ 52 h 165"/>
                <a:gd name="T26" fmla="*/ 173 w 173"/>
                <a:gd name="T27" fmla="*/ 78 h 165"/>
                <a:gd name="T28" fmla="*/ 173 w 173"/>
                <a:gd name="T29" fmla="*/ 81 h 165"/>
                <a:gd name="T30" fmla="*/ 171 w 173"/>
                <a:gd name="T31" fmla="*/ 91 h 165"/>
                <a:gd name="T32" fmla="*/ 163 w 173"/>
                <a:gd name="T33" fmla="*/ 104 h 165"/>
                <a:gd name="T34" fmla="*/ 150 w 173"/>
                <a:gd name="T35" fmla="*/ 120 h 165"/>
                <a:gd name="T36" fmla="*/ 129 w 173"/>
                <a:gd name="T37" fmla="*/ 136 h 165"/>
                <a:gd name="T38" fmla="*/ 100 w 173"/>
                <a:gd name="T39" fmla="*/ 152 h 165"/>
                <a:gd name="T40" fmla="*/ 63 w 173"/>
                <a:gd name="T41" fmla="*/ 165 h 165"/>
                <a:gd name="T42" fmla="*/ 48 w 173"/>
                <a:gd name="T43" fmla="*/ 152 h 165"/>
                <a:gd name="T44" fmla="*/ 19 w 173"/>
                <a:gd name="T45" fmla="*/ 115 h 165"/>
                <a:gd name="T46" fmla="*/ 6 w 173"/>
                <a:gd name="T47" fmla="*/ 86 h 165"/>
                <a:gd name="T48" fmla="*/ 0 w 173"/>
                <a:gd name="T49" fmla="*/ 60 h 165"/>
                <a:gd name="T50" fmla="*/ 0 w 173"/>
                <a:gd name="T51" fmla="*/ 44 h 165"/>
                <a:gd name="T52" fmla="*/ 0 w 173"/>
                <a:gd name="T53" fmla="*/ 39 h 165"/>
                <a:gd name="T54" fmla="*/ 11 w 173"/>
                <a:gd name="T55" fmla="*/ 18 h 165"/>
                <a:gd name="T56" fmla="*/ 27 w 173"/>
                <a:gd name="T57" fmla="*/ 5 h 165"/>
                <a:gd name="T58" fmla="*/ 48 w 173"/>
                <a:gd name="T5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65">
                  <a:moveTo>
                    <a:pt x="48" y="0"/>
                  </a:moveTo>
                  <a:lnTo>
                    <a:pt x="58" y="2"/>
                  </a:lnTo>
                  <a:lnTo>
                    <a:pt x="71" y="8"/>
                  </a:lnTo>
                  <a:lnTo>
                    <a:pt x="82" y="13"/>
                  </a:lnTo>
                  <a:lnTo>
                    <a:pt x="87" y="23"/>
                  </a:lnTo>
                  <a:lnTo>
                    <a:pt x="92" y="34"/>
                  </a:lnTo>
                  <a:lnTo>
                    <a:pt x="100" y="29"/>
                  </a:lnTo>
                  <a:lnTo>
                    <a:pt x="110" y="23"/>
                  </a:lnTo>
                  <a:lnTo>
                    <a:pt x="118" y="21"/>
                  </a:lnTo>
                  <a:lnTo>
                    <a:pt x="129" y="18"/>
                  </a:lnTo>
                  <a:lnTo>
                    <a:pt x="139" y="21"/>
                  </a:lnTo>
                  <a:lnTo>
                    <a:pt x="160" y="31"/>
                  </a:lnTo>
                  <a:lnTo>
                    <a:pt x="173" y="52"/>
                  </a:lnTo>
                  <a:lnTo>
                    <a:pt x="173" y="78"/>
                  </a:lnTo>
                  <a:lnTo>
                    <a:pt x="173" y="81"/>
                  </a:lnTo>
                  <a:lnTo>
                    <a:pt x="171" y="91"/>
                  </a:lnTo>
                  <a:lnTo>
                    <a:pt x="163" y="104"/>
                  </a:lnTo>
                  <a:lnTo>
                    <a:pt x="150" y="120"/>
                  </a:lnTo>
                  <a:lnTo>
                    <a:pt x="129" y="136"/>
                  </a:lnTo>
                  <a:lnTo>
                    <a:pt x="100" y="152"/>
                  </a:lnTo>
                  <a:lnTo>
                    <a:pt x="63" y="165"/>
                  </a:lnTo>
                  <a:lnTo>
                    <a:pt x="48" y="152"/>
                  </a:lnTo>
                  <a:lnTo>
                    <a:pt x="19" y="115"/>
                  </a:lnTo>
                  <a:lnTo>
                    <a:pt x="6" y="86"/>
                  </a:lnTo>
                  <a:lnTo>
                    <a:pt x="0" y="60"/>
                  </a:lnTo>
                  <a:lnTo>
                    <a:pt x="0" y="44"/>
                  </a:lnTo>
                  <a:lnTo>
                    <a:pt x="0" y="39"/>
                  </a:lnTo>
                  <a:lnTo>
                    <a:pt x="11" y="18"/>
                  </a:lnTo>
                  <a:lnTo>
                    <a:pt x="27" y="5"/>
                  </a:lnTo>
                  <a:lnTo>
                    <a:pt x="4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79" name="Freeform 988"/>
            <p:cNvSpPr/>
            <p:nvPr/>
          </p:nvSpPr>
          <p:spPr bwMode="auto">
            <a:xfrm>
              <a:off x="19017229" y="1412875"/>
              <a:ext cx="128588" cy="128588"/>
            </a:xfrm>
            <a:custGeom>
              <a:avLst/>
              <a:gdLst>
                <a:gd name="T0" fmla="*/ 39 w 81"/>
                <a:gd name="T1" fmla="*/ 0 h 81"/>
                <a:gd name="T2" fmla="*/ 49 w 81"/>
                <a:gd name="T3" fmla="*/ 3 h 81"/>
                <a:gd name="T4" fmla="*/ 60 w 81"/>
                <a:gd name="T5" fmla="*/ 6 h 81"/>
                <a:gd name="T6" fmla="*/ 68 w 81"/>
                <a:gd name="T7" fmla="*/ 13 h 81"/>
                <a:gd name="T8" fmla="*/ 76 w 81"/>
                <a:gd name="T9" fmla="*/ 21 h 81"/>
                <a:gd name="T10" fmla="*/ 78 w 81"/>
                <a:gd name="T11" fmla="*/ 29 h 81"/>
                <a:gd name="T12" fmla="*/ 81 w 81"/>
                <a:gd name="T13" fmla="*/ 40 h 81"/>
                <a:gd name="T14" fmla="*/ 78 w 81"/>
                <a:gd name="T15" fmla="*/ 53 h 81"/>
                <a:gd name="T16" fmla="*/ 76 w 81"/>
                <a:gd name="T17" fmla="*/ 61 h 81"/>
                <a:gd name="T18" fmla="*/ 68 w 81"/>
                <a:gd name="T19" fmla="*/ 68 h 81"/>
                <a:gd name="T20" fmla="*/ 60 w 81"/>
                <a:gd name="T21" fmla="*/ 76 h 81"/>
                <a:gd name="T22" fmla="*/ 49 w 81"/>
                <a:gd name="T23" fmla="*/ 79 h 81"/>
                <a:gd name="T24" fmla="*/ 39 w 81"/>
                <a:gd name="T25" fmla="*/ 81 h 81"/>
                <a:gd name="T26" fmla="*/ 28 w 81"/>
                <a:gd name="T27" fmla="*/ 79 h 81"/>
                <a:gd name="T28" fmla="*/ 21 w 81"/>
                <a:gd name="T29" fmla="*/ 76 h 81"/>
                <a:gd name="T30" fmla="*/ 13 w 81"/>
                <a:gd name="T31" fmla="*/ 68 h 81"/>
                <a:gd name="T32" fmla="*/ 5 w 81"/>
                <a:gd name="T33" fmla="*/ 61 h 81"/>
                <a:gd name="T34" fmla="*/ 2 w 81"/>
                <a:gd name="T35" fmla="*/ 53 h 81"/>
                <a:gd name="T36" fmla="*/ 0 w 81"/>
                <a:gd name="T37" fmla="*/ 40 h 81"/>
                <a:gd name="T38" fmla="*/ 2 w 81"/>
                <a:gd name="T39" fmla="*/ 29 h 81"/>
                <a:gd name="T40" fmla="*/ 5 w 81"/>
                <a:gd name="T41" fmla="*/ 21 h 81"/>
                <a:gd name="T42" fmla="*/ 13 w 81"/>
                <a:gd name="T43" fmla="*/ 13 h 81"/>
                <a:gd name="T44" fmla="*/ 21 w 81"/>
                <a:gd name="T45" fmla="*/ 6 h 81"/>
                <a:gd name="T46" fmla="*/ 28 w 81"/>
                <a:gd name="T47" fmla="*/ 3 h 81"/>
                <a:gd name="T48" fmla="*/ 39 w 81"/>
                <a:gd name="T4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81">
                  <a:moveTo>
                    <a:pt x="39" y="0"/>
                  </a:moveTo>
                  <a:lnTo>
                    <a:pt x="49" y="3"/>
                  </a:lnTo>
                  <a:lnTo>
                    <a:pt x="60" y="6"/>
                  </a:lnTo>
                  <a:lnTo>
                    <a:pt x="68" y="13"/>
                  </a:lnTo>
                  <a:lnTo>
                    <a:pt x="76" y="21"/>
                  </a:lnTo>
                  <a:lnTo>
                    <a:pt x="78" y="29"/>
                  </a:lnTo>
                  <a:lnTo>
                    <a:pt x="81" y="40"/>
                  </a:lnTo>
                  <a:lnTo>
                    <a:pt x="78" y="53"/>
                  </a:lnTo>
                  <a:lnTo>
                    <a:pt x="76" y="61"/>
                  </a:lnTo>
                  <a:lnTo>
                    <a:pt x="68" y="68"/>
                  </a:lnTo>
                  <a:lnTo>
                    <a:pt x="60" y="76"/>
                  </a:lnTo>
                  <a:lnTo>
                    <a:pt x="49" y="79"/>
                  </a:lnTo>
                  <a:lnTo>
                    <a:pt x="39" y="81"/>
                  </a:lnTo>
                  <a:lnTo>
                    <a:pt x="28" y="79"/>
                  </a:lnTo>
                  <a:lnTo>
                    <a:pt x="21" y="76"/>
                  </a:lnTo>
                  <a:lnTo>
                    <a:pt x="13" y="68"/>
                  </a:lnTo>
                  <a:lnTo>
                    <a:pt x="5" y="61"/>
                  </a:lnTo>
                  <a:lnTo>
                    <a:pt x="2" y="53"/>
                  </a:lnTo>
                  <a:lnTo>
                    <a:pt x="0" y="40"/>
                  </a:lnTo>
                  <a:lnTo>
                    <a:pt x="2" y="29"/>
                  </a:lnTo>
                  <a:lnTo>
                    <a:pt x="5" y="21"/>
                  </a:lnTo>
                  <a:lnTo>
                    <a:pt x="13" y="13"/>
                  </a:lnTo>
                  <a:lnTo>
                    <a:pt x="21" y="6"/>
                  </a:lnTo>
                  <a:lnTo>
                    <a:pt x="28" y="3"/>
                  </a:lnTo>
                  <a:lnTo>
                    <a:pt x="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0" name="Freeform 989"/>
            <p:cNvSpPr/>
            <p:nvPr/>
          </p:nvSpPr>
          <p:spPr bwMode="auto">
            <a:xfrm>
              <a:off x="18871179" y="1533525"/>
              <a:ext cx="603250" cy="465138"/>
            </a:xfrm>
            <a:custGeom>
              <a:avLst/>
              <a:gdLst>
                <a:gd name="T0" fmla="*/ 188 w 380"/>
                <a:gd name="T1" fmla="*/ 0 h 293"/>
                <a:gd name="T2" fmla="*/ 278 w 380"/>
                <a:gd name="T3" fmla="*/ 0 h 293"/>
                <a:gd name="T4" fmla="*/ 319 w 380"/>
                <a:gd name="T5" fmla="*/ 94 h 293"/>
                <a:gd name="T6" fmla="*/ 330 w 380"/>
                <a:gd name="T7" fmla="*/ 89 h 293"/>
                <a:gd name="T8" fmla="*/ 335 w 380"/>
                <a:gd name="T9" fmla="*/ 100 h 293"/>
                <a:gd name="T10" fmla="*/ 335 w 380"/>
                <a:gd name="T11" fmla="*/ 105 h 293"/>
                <a:gd name="T12" fmla="*/ 338 w 380"/>
                <a:gd name="T13" fmla="*/ 108 h 293"/>
                <a:gd name="T14" fmla="*/ 351 w 380"/>
                <a:gd name="T15" fmla="*/ 102 h 293"/>
                <a:gd name="T16" fmla="*/ 380 w 380"/>
                <a:gd name="T17" fmla="*/ 176 h 293"/>
                <a:gd name="T18" fmla="*/ 312 w 380"/>
                <a:gd name="T19" fmla="*/ 204 h 293"/>
                <a:gd name="T20" fmla="*/ 304 w 380"/>
                <a:gd name="T21" fmla="*/ 207 h 293"/>
                <a:gd name="T22" fmla="*/ 304 w 380"/>
                <a:gd name="T23" fmla="*/ 204 h 293"/>
                <a:gd name="T24" fmla="*/ 275 w 380"/>
                <a:gd name="T25" fmla="*/ 134 h 293"/>
                <a:gd name="T26" fmla="*/ 288 w 380"/>
                <a:gd name="T27" fmla="*/ 129 h 293"/>
                <a:gd name="T28" fmla="*/ 285 w 380"/>
                <a:gd name="T29" fmla="*/ 126 h 293"/>
                <a:gd name="T30" fmla="*/ 285 w 380"/>
                <a:gd name="T31" fmla="*/ 121 h 293"/>
                <a:gd name="T32" fmla="*/ 280 w 380"/>
                <a:gd name="T33" fmla="*/ 110 h 293"/>
                <a:gd name="T34" fmla="*/ 291 w 380"/>
                <a:gd name="T35" fmla="*/ 105 h 293"/>
                <a:gd name="T36" fmla="*/ 257 w 380"/>
                <a:gd name="T37" fmla="*/ 29 h 293"/>
                <a:gd name="T38" fmla="*/ 199 w 380"/>
                <a:gd name="T39" fmla="*/ 29 h 293"/>
                <a:gd name="T40" fmla="*/ 238 w 380"/>
                <a:gd name="T41" fmla="*/ 139 h 293"/>
                <a:gd name="T42" fmla="*/ 249 w 380"/>
                <a:gd name="T43" fmla="*/ 199 h 293"/>
                <a:gd name="T44" fmla="*/ 267 w 380"/>
                <a:gd name="T45" fmla="*/ 202 h 293"/>
                <a:gd name="T46" fmla="*/ 275 w 380"/>
                <a:gd name="T47" fmla="*/ 220 h 293"/>
                <a:gd name="T48" fmla="*/ 278 w 380"/>
                <a:gd name="T49" fmla="*/ 228 h 293"/>
                <a:gd name="T50" fmla="*/ 285 w 380"/>
                <a:gd name="T51" fmla="*/ 225 h 293"/>
                <a:gd name="T52" fmla="*/ 330 w 380"/>
                <a:gd name="T53" fmla="*/ 207 h 293"/>
                <a:gd name="T54" fmla="*/ 338 w 380"/>
                <a:gd name="T55" fmla="*/ 207 h 293"/>
                <a:gd name="T56" fmla="*/ 335 w 380"/>
                <a:gd name="T57" fmla="*/ 246 h 293"/>
                <a:gd name="T58" fmla="*/ 215 w 380"/>
                <a:gd name="T59" fmla="*/ 236 h 293"/>
                <a:gd name="T60" fmla="*/ 204 w 380"/>
                <a:gd name="T61" fmla="*/ 165 h 293"/>
                <a:gd name="T62" fmla="*/ 199 w 380"/>
                <a:gd name="T63" fmla="*/ 168 h 293"/>
                <a:gd name="T64" fmla="*/ 154 w 380"/>
                <a:gd name="T65" fmla="*/ 202 h 293"/>
                <a:gd name="T66" fmla="*/ 149 w 380"/>
                <a:gd name="T67" fmla="*/ 293 h 293"/>
                <a:gd name="T68" fmla="*/ 110 w 380"/>
                <a:gd name="T69" fmla="*/ 293 h 293"/>
                <a:gd name="T70" fmla="*/ 115 w 380"/>
                <a:gd name="T71" fmla="*/ 181 h 293"/>
                <a:gd name="T72" fmla="*/ 173 w 380"/>
                <a:gd name="T73" fmla="*/ 139 h 293"/>
                <a:gd name="T74" fmla="*/ 131 w 380"/>
                <a:gd name="T75" fmla="*/ 55 h 293"/>
                <a:gd name="T76" fmla="*/ 76 w 380"/>
                <a:gd name="T77" fmla="*/ 97 h 293"/>
                <a:gd name="T78" fmla="*/ 0 w 380"/>
                <a:gd name="T79" fmla="*/ 34 h 293"/>
                <a:gd name="T80" fmla="*/ 21 w 380"/>
                <a:gd name="T81" fmla="*/ 11 h 293"/>
                <a:gd name="T82" fmla="*/ 76 w 380"/>
                <a:gd name="T83" fmla="*/ 60 h 293"/>
                <a:gd name="T84" fmla="*/ 118 w 380"/>
                <a:gd name="T85" fmla="*/ 26 h 293"/>
                <a:gd name="T86" fmla="*/ 188 w 380"/>
                <a:gd name="T8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0" h="293">
                  <a:moveTo>
                    <a:pt x="188" y="0"/>
                  </a:moveTo>
                  <a:lnTo>
                    <a:pt x="278" y="0"/>
                  </a:lnTo>
                  <a:lnTo>
                    <a:pt x="319" y="94"/>
                  </a:lnTo>
                  <a:lnTo>
                    <a:pt x="330" y="89"/>
                  </a:lnTo>
                  <a:lnTo>
                    <a:pt x="335" y="100"/>
                  </a:lnTo>
                  <a:lnTo>
                    <a:pt x="335" y="105"/>
                  </a:lnTo>
                  <a:lnTo>
                    <a:pt x="338" y="108"/>
                  </a:lnTo>
                  <a:lnTo>
                    <a:pt x="351" y="102"/>
                  </a:lnTo>
                  <a:lnTo>
                    <a:pt x="380" y="176"/>
                  </a:lnTo>
                  <a:lnTo>
                    <a:pt x="312" y="204"/>
                  </a:lnTo>
                  <a:lnTo>
                    <a:pt x="304" y="207"/>
                  </a:lnTo>
                  <a:lnTo>
                    <a:pt x="304" y="204"/>
                  </a:lnTo>
                  <a:lnTo>
                    <a:pt x="275" y="134"/>
                  </a:lnTo>
                  <a:lnTo>
                    <a:pt x="288" y="129"/>
                  </a:lnTo>
                  <a:lnTo>
                    <a:pt x="285" y="126"/>
                  </a:lnTo>
                  <a:lnTo>
                    <a:pt x="285" y="121"/>
                  </a:lnTo>
                  <a:lnTo>
                    <a:pt x="280" y="110"/>
                  </a:lnTo>
                  <a:lnTo>
                    <a:pt x="291" y="105"/>
                  </a:lnTo>
                  <a:lnTo>
                    <a:pt x="257" y="29"/>
                  </a:lnTo>
                  <a:lnTo>
                    <a:pt x="199" y="29"/>
                  </a:lnTo>
                  <a:lnTo>
                    <a:pt x="238" y="139"/>
                  </a:lnTo>
                  <a:lnTo>
                    <a:pt x="249" y="199"/>
                  </a:lnTo>
                  <a:lnTo>
                    <a:pt x="267" y="202"/>
                  </a:lnTo>
                  <a:lnTo>
                    <a:pt x="275" y="220"/>
                  </a:lnTo>
                  <a:lnTo>
                    <a:pt x="278" y="228"/>
                  </a:lnTo>
                  <a:lnTo>
                    <a:pt x="285" y="225"/>
                  </a:lnTo>
                  <a:lnTo>
                    <a:pt x="330" y="207"/>
                  </a:lnTo>
                  <a:lnTo>
                    <a:pt x="338" y="207"/>
                  </a:lnTo>
                  <a:lnTo>
                    <a:pt x="335" y="246"/>
                  </a:lnTo>
                  <a:lnTo>
                    <a:pt x="215" y="236"/>
                  </a:lnTo>
                  <a:lnTo>
                    <a:pt x="204" y="165"/>
                  </a:lnTo>
                  <a:lnTo>
                    <a:pt x="199" y="168"/>
                  </a:lnTo>
                  <a:lnTo>
                    <a:pt x="154" y="202"/>
                  </a:lnTo>
                  <a:lnTo>
                    <a:pt x="149" y="293"/>
                  </a:lnTo>
                  <a:lnTo>
                    <a:pt x="110" y="293"/>
                  </a:lnTo>
                  <a:lnTo>
                    <a:pt x="115" y="181"/>
                  </a:lnTo>
                  <a:lnTo>
                    <a:pt x="173" y="139"/>
                  </a:lnTo>
                  <a:lnTo>
                    <a:pt x="131" y="55"/>
                  </a:lnTo>
                  <a:lnTo>
                    <a:pt x="76" y="97"/>
                  </a:lnTo>
                  <a:lnTo>
                    <a:pt x="0" y="34"/>
                  </a:lnTo>
                  <a:lnTo>
                    <a:pt x="21" y="11"/>
                  </a:lnTo>
                  <a:lnTo>
                    <a:pt x="76" y="60"/>
                  </a:lnTo>
                  <a:lnTo>
                    <a:pt x="118" y="26"/>
                  </a:lnTo>
                  <a:lnTo>
                    <a:pt x="18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1" name="Freeform 990"/>
            <p:cNvSpPr/>
            <p:nvPr/>
          </p:nvSpPr>
          <p:spPr bwMode="auto">
            <a:xfrm>
              <a:off x="19444267" y="1682750"/>
              <a:ext cx="66675" cy="120650"/>
            </a:xfrm>
            <a:custGeom>
              <a:avLst/>
              <a:gdLst>
                <a:gd name="T0" fmla="*/ 11 w 42"/>
                <a:gd name="T1" fmla="*/ 0 h 76"/>
                <a:gd name="T2" fmla="*/ 42 w 42"/>
                <a:gd name="T3" fmla="*/ 71 h 76"/>
                <a:gd name="T4" fmla="*/ 29 w 42"/>
                <a:gd name="T5" fmla="*/ 76 h 76"/>
                <a:gd name="T6" fmla="*/ 0 w 42"/>
                <a:gd name="T7" fmla="*/ 6 h 76"/>
                <a:gd name="T8" fmla="*/ 11 w 42"/>
                <a:gd name="T9" fmla="*/ 0 h 76"/>
              </a:gdLst>
              <a:ahLst/>
              <a:cxnLst>
                <a:cxn ang="0">
                  <a:pos x="T0" y="T1"/>
                </a:cxn>
                <a:cxn ang="0">
                  <a:pos x="T2" y="T3"/>
                </a:cxn>
                <a:cxn ang="0">
                  <a:pos x="T4" y="T5"/>
                </a:cxn>
                <a:cxn ang="0">
                  <a:pos x="T6" y="T7"/>
                </a:cxn>
                <a:cxn ang="0">
                  <a:pos x="T8" y="T9"/>
                </a:cxn>
              </a:cxnLst>
              <a:rect l="0" t="0" r="r" b="b"/>
              <a:pathLst>
                <a:path w="42" h="76">
                  <a:moveTo>
                    <a:pt x="11" y="0"/>
                  </a:moveTo>
                  <a:lnTo>
                    <a:pt x="42" y="71"/>
                  </a:lnTo>
                  <a:lnTo>
                    <a:pt x="29" y="76"/>
                  </a:lnTo>
                  <a:lnTo>
                    <a:pt x="0" y="6"/>
                  </a:lnTo>
                  <a:lnTo>
                    <a:pt x="1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2" name="Freeform 991"/>
            <p:cNvSpPr/>
            <p:nvPr/>
          </p:nvSpPr>
          <p:spPr bwMode="auto">
            <a:xfrm>
              <a:off x="19269642" y="1754188"/>
              <a:ext cx="71438" cy="120650"/>
            </a:xfrm>
            <a:custGeom>
              <a:avLst/>
              <a:gdLst>
                <a:gd name="T0" fmla="*/ 13 w 45"/>
                <a:gd name="T1" fmla="*/ 0 h 76"/>
                <a:gd name="T2" fmla="*/ 40 w 45"/>
                <a:gd name="T3" fmla="*/ 63 h 76"/>
                <a:gd name="T4" fmla="*/ 45 w 45"/>
                <a:gd name="T5" fmla="*/ 73 h 76"/>
                <a:gd name="T6" fmla="*/ 32 w 45"/>
                <a:gd name="T7" fmla="*/ 76 h 76"/>
                <a:gd name="T8" fmla="*/ 27 w 45"/>
                <a:gd name="T9" fmla="*/ 63 h 76"/>
                <a:gd name="T10" fmla="*/ 0 w 45"/>
                <a:gd name="T11" fmla="*/ 5 h 76"/>
                <a:gd name="T12" fmla="*/ 13 w 45"/>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13" y="0"/>
                  </a:moveTo>
                  <a:lnTo>
                    <a:pt x="40" y="63"/>
                  </a:lnTo>
                  <a:lnTo>
                    <a:pt x="45" y="73"/>
                  </a:lnTo>
                  <a:lnTo>
                    <a:pt x="32" y="76"/>
                  </a:lnTo>
                  <a:lnTo>
                    <a:pt x="27" y="63"/>
                  </a:lnTo>
                  <a:lnTo>
                    <a:pt x="0" y="5"/>
                  </a:lnTo>
                  <a:lnTo>
                    <a:pt x="1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3" name="Freeform 992"/>
            <p:cNvSpPr>
              <a:spLocks noEditPoints="1"/>
            </p:cNvSpPr>
            <p:nvPr/>
          </p:nvSpPr>
          <p:spPr bwMode="auto">
            <a:xfrm>
              <a:off x="18758467" y="665163"/>
              <a:ext cx="407988" cy="647700"/>
            </a:xfrm>
            <a:custGeom>
              <a:avLst/>
              <a:gdLst>
                <a:gd name="T0" fmla="*/ 178 w 257"/>
                <a:gd name="T1" fmla="*/ 348 h 408"/>
                <a:gd name="T2" fmla="*/ 178 w 257"/>
                <a:gd name="T3" fmla="*/ 380 h 408"/>
                <a:gd name="T4" fmla="*/ 228 w 257"/>
                <a:gd name="T5" fmla="*/ 380 h 408"/>
                <a:gd name="T6" fmla="*/ 228 w 257"/>
                <a:gd name="T7" fmla="*/ 348 h 408"/>
                <a:gd name="T8" fmla="*/ 178 w 257"/>
                <a:gd name="T9" fmla="*/ 348 h 408"/>
                <a:gd name="T10" fmla="*/ 105 w 257"/>
                <a:gd name="T11" fmla="*/ 348 h 408"/>
                <a:gd name="T12" fmla="*/ 105 w 257"/>
                <a:gd name="T13" fmla="*/ 380 h 408"/>
                <a:gd name="T14" fmla="*/ 152 w 257"/>
                <a:gd name="T15" fmla="*/ 380 h 408"/>
                <a:gd name="T16" fmla="*/ 152 w 257"/>
                <a:gd name="T17" fmla="*/ 348 h 408"/>
                <a:gd name="T18" fmla="*/ 105 w 257"/>
                <a:gd name="T19" fmla="*/ 348 h 408"/>
                <a:gd name="T20" fmla="*/ 29 w 257"/>
                <a:gd name="T21" fmla="*/ 348 h 408"/>
                <a:gd name="T22" fmla="*/ 29 w 257"/>
                <a:gd name="T23" fmla="*/ 380 h 408"/>
                <a:gd name="T24" fmla="*/ 79 w 257"/>
                <a:gd name="T25" fmla="*/ 380 h 408"/>
                <a:gd name="T26" fmla="*/ 79 w 257"/>
                <a:gd name="T27" fmla="*/ 348 h 408"/>
                <a:gd name="T28" fmla="*/ 29 w 257"/>
                <a:gd name="T29" fmla="*/ 348 h 408"/>
                <a:gd name="T30" fmla="*/ 178 w 257"/>
                <a:gd name="T31" fmla="*/ 293 h 408"/>
                <a:gd name="T32" fmla="*/ 178 w 257"/>
                <a:gd name="T33" fmla="*/ 325 h 408"/>
                <a:gd name="T34" fmla="*/ 228 w 257"/>
                <a:gd name="T35" fmla="*/ 325 h 408"/>
                <a:gd name="T36" fmla="*/ 228 w 257"/>
                <a:gd name="T37" fmla="*/ 293 h 408"/>
                <a:gd name="T38" fmla="*/ 178 w 257"/>
                <a:gd name="T39" fmla="*/ 293 h 408"/>
                <a:gd name="T40" fmla="*/ 105 w 257"/>
                <a:gd name="T41" fmla="*/ 293 h 408"/>
                <a:gd name="T42" fmla="*/ 105 w 257"/>
                <a:gd name="T43" fmla="*/ 325 h 408"/>
                <a:gd name="T44" fmla="*/ 152 w 257"/>
                <a:gd name="T45" fmla="*/ 325 h 408"/>
                <a:gd name="T46" fmla="*/ 152 w 257"/>
                <a:gd name="T47" fmla="*/ 293 h 408"/>
                <a:gd name="T48" fmla="*/ 105 w 257"/>
                <a:gd name="T49" fmla="*/ 293 h 408"/>
                <a:gd name="T50" fmla="*/ 29 w 257"/>
                <a:gd name="T51" fmla="*/ 293 h 408"/>
                <a:gd name="T52" fmla="*/ 29 w 257"/>
                <a:gd name="T53" fmla="*/ 325 h 408"/>
                <a:gd name="T54" fmla="*/ 79 w 257"/>
                <a:gd name="T55" fmla="*/ 325 h 408"/>
                <a:gd name="T56" fmla="*/ 79 w 257"/>
                <a:gd name="T57" fmla="*/ 293 h 408"/>
                <a:gd name="T58" fmla="*/ 29 w 257"/>
                <a:gd name="T59" fmla="*/ 293 h 408"/>
                <a:gd name="T60" fmla="*/ 29 w 257"/>
                <a:gd name="T61" fmla="*/ 34 h 408"/>
                <a:gd name="T62" fmla="*/ 29 w 257"/>
                <a:gd name="T63" fmla="*/ 264 h 408"/>
                <a:gd name="T64" fmla="*/ 228 w 257"/>
                <a:gd name="T65" fmla="*/ 264 h 408"/>
                <a:gd name="T66" fmla="*/ 228 w 257"/>
                <a:gd name="T67" fmla="*/ 34 h 408"/>
                <a:gd name="T68" fmla="*/ 29 w 257"/>
                <a:gd name="T69" fmla="*/ 34 h 408"/>
                <a:gd name="T70" fmla="*/ 178 w 257"/>
                <a:gd name="T71" fmla="*/ 0 h 408"/>
                <a:gd name="T72" fmla="*/ 228 w 257"/>
                <a:gd name="T73" fmla="*/ 0 h 408"/>
                <a:gd name="T74" fmla="*/ 228 w 257"/>
                <a:gd name="T75" fmla="*/ 8 h 408"/>
                <a:gd name="T76" fmla="*/ 257 w 257"/>
                <a:gd name="T77" fmla="*/ 8 h 408"/>
                <a:gd name="T78" fmla="*/ 257 w 257"/>
                <a:gd name="T79" fmla="*/ 408 h 408"/>
                <a:gd name="T80" fmla="*/ 0 w 257"/>
                <a:gd name="T81" fmla="*/ 408 h 408"/>
                <a:gd name="T82" fmla="*/ 0 w 257"/>
                <a:gd name="T83" fmla="*/ 8 h 408"/>
                <a:gd name="T84" fmla="*/ 178 w 257"/>
                <a:gd name="T85" fmla="*/ 8 h 408"/>
                <a:gd name="T86" fmla="*/ 178 w 257"/>
                <a:gd name="T87"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408">
                  <a:moveTo>
                    <a:pt x="178" y="348"/>
                  </a:moveTo>
                  <a:lnTo>
                    <a:pt x="178" y="380"/>
                  </a:lnTo>
                  <a:lnTo>
                    <a:pt x="228" y="380"/>
                  </a:lnTo>
                  <a:lnTo>
                    <a:pt x="228" y="348"/>
                  </a:lnTo>
                  <a:lnTo>
                    <a:pt x="178" y="348"/>
                  </a:lnTo>
                  <a:close/>
                  <a:moveTo>
                    <a:pt x="105" y="348"/>
                  </a:moveTo>
                  <a:lnTo>
                    <a:pt x="105" y="380"/>
                  </a:lnTo>
                  <a:lnTo>
                    <a:pt x="152" y="380"/>
                  </a:lnTo>
                  <a:lnTo>
                    <a:pt x="152" y="348"/>
                  </a:lnTo>
                  <a:lnTo>
                    <a:pt x="105" y="348"/>
                  </a:lnTo>
                  <a:close/>
                  <a:moveTo>
                    <a:pt x="29" y="348"/>
                  </a:moveTo>
                  <a:lnTo>
                    <a:pt x="29" y="380"/>
                  </a:lnTo>
                  <a:lnTo>
                    <a:pt x="79" y="380"/>
                  </a:lnTo>
                  <a:lnTo>
                    <a:pt x="79" y="348"/>
                  </a:lnTo>
                  <a:lnTo>
                    <a:pt x="29" y="348"/>
                  </a:lnTo>
                  <a:close/>
                  <a:moveTo>
                    <a:pt x="178" y="293"/>
                  </a:moveTo>
                  <a:lnTo>
                    <a:pt x="178" y="325"/>
                  </a:lnTo>
                  <a:lnTo>
                    <a:pt x="228" y="325"/>
                  </a:lnTo>
                  <a:lnTo>
                    <a:pt x="228" y="293"/>
                  </a:lnTo>
                  <a:lnTo>
                    <a:pt x="178" y="293"/>
                  </a:lnTo>
                  <a:close/>
                  <a:moveTo>
                    <a:pt x="105" y="293"/>
                  </a:moveTo>
                  <a:lnTo>
                    <a:pt x="105" y="325"/>
                  </a:lnTo>
                  <a:lnTo>
                    <a:pt x="152" y="325"/>
                  </a:lnTo>
                  <a:lnTo>
                    <a:pt x="152" y="293"/>
                  </a:lnTo>
                  <a:lnTo>
                    <a:pt x="105" y="293"/>
                  </a:lnTo>
                  <a:close/>
                  <a:moveTo>
                    <a:pt x="29" y="293"/>
                  </a:moveTo>
                  <a:lnTo>
                    <a:pt x="29" y="325"/>
                  </a:lnTo>
                  <a:lnTo>
                    <a:pt x="79" y="325"/>
                  </a:lnTo>
                  <a:lnTo>
                    <a:pt x="79" y="293"/>
                  </a:lnTo>
                  <a:lnTo>
                    <a:pt x="29" y="293"/>
                  </a:lnTo>
                  <a:close/>
                  <a:moveTo>
                    <a:pt x="29" y="34"/>
                  </a:moveTo>
                  <a:lnTo>
                    <a:pt x="29" y="264"/>
                  </a:lnTo>
                  <a:lnTo>
                    <a:pt x="228" y="264"/>
                  </a:lnTo>
                  <a:lnTo>
                    <a:pt x="228" y="34"/>
                  </a:lnTo>
                  <a:lnTo>
                    <a:pt x="29" y="34"/>
                  </a:lnTo>
                  <a:close/>
                  <a:moveTo>
                    <a:pt x="178" y="0"/>
                  </a:moveTo>
                  <a:lnTo>
                    <a:pt x="228" y="0"/>
                  </a:lnTo>
                  <a:lnTo>
                    <a:pt x="228" y="8"/>
                  </a:lnTo>
                  <a:lnTo>
                    <a:pt x="257" y="8"/>
                  </a:lnTo>
                  <a:lnTo>
                    <a:pt x="257" y="408"/>
                  </a:lnTo>
                  <a:lnTo>
                    <a:pt x="0" y="408"/>
                  </a:lnTo>
                  <a:lnTo>
                    <a:pt x="0" y="8"/>
                  </a:lnTo>
                  <a:lnTo>
                    <a:pt x="178" y="8"/>
                  </a:lnTo>
                  <a:lnTo>
                    <a:pt x="178"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4" name="Freeform 993"/>
            <p:cNvSpPr>
              <a:spLocks noEditPoints="1"/>
            </p:cNvSpPr>
            <p:nvPr/>
          </p:nvSpPr>
          <p:spPr bwMode="auto">
            <a:xfrm>
              <a:off x="18010754" y="1284288"/>
              <a:ext cx="374650" cy="369888"/>
            </a:xfrm>
            <a:custGeom>
              <a:avLst/>
              <a:gdLst>
                <a:gd name="T0" fmla="*/ 118 w 236"/>
                <a:gd name="T1" fmla="*/ 47 h 233"/>
                <a:gd name="T2" fmla="*/ 105 w 236"/>
                <a:gd name="T3" fmla="*/ 50 h 233"/>
                <a:gd name="T4" fmla="*/ 92 w 236"/>
                <a:gd name="T5" fmla="*/ 52 h 233"/>
                <a:gd name="T6" fmla="*/ 68 w 236"/>
                <a:gd name="T7" fmla="*/ 68 h 233"/>
                <a:gd name="T8" fmla="*/ 55 w 236"/>
                <a:gd name="T9" fmla="*/ 89 h 233"/>
                <a:gd name="T10" fmla="*/ 50 w 236"/>
                <a:gd name="T11" fmla="*/ 115 h 233"/>
                <a:gd name="T12" fmla="*/ 55 w 236"/>
                <a:gd name="T13" fmla="*/ 142 h 233"/>
                <a:gd name="T14" fmla="*/ 71 w 236"/>
                <a:gd name="T15" fmla="*/ 165 h 233"/>
                <a:gd name="T16" fmla="*/ 92 w 236"/>
                <a:gd name="T17" fmla="*/ 178 h 233"/>
                <a:gd name="T18" fmla="*/ 118 w 236"/>
                <a:gd name="T19" fmla="*/ 183 h 233"/>
                <a:gd name="T20" fmla="*/ 118 w 236"/>
                <a:gd name="T21" fmla="*/ 183 h 233"/>
                <a:gd name="T22" fmla="*/ 131 w 236"/>
                <a:gd name="T23" fmla="*/ 183 h 233"/>
                <a:gd name="T24" fmla="*/ 144 w 236"/>
                <a:gd name="T25" fmla="*/ 178 h 233"/>
                <a:gd name="T26" fmla="*/ 168 w 236"/>
                <a:gd name="T27" fmla="*/ 162 h 233"/>
                <a:gd name="T28" fmla="*/ 181 w 236"/>
                <a:gd name="T29" fmla="*/ 142 h 233"/>
                <a:gd name="T30" fmla="*/ 186 w 236"/>
                <a:gd name="T31" fmla="*/ 115 h 233"/>
                <a:gd name="T32" fmla="*/ 181 w 236"/>
                <a:gd name="T33" fmla="*/ 89 h 233"/>
                <a:gd name="T34" fmla="*/ 165 w 236"/>
                <a:gd name="T35" fmla="*/ 68 h 233"/>
                <a:gd name="T36" fmla="*/ 144 w 236"/>
                <a:gd name="T37" fmla="*/ 52 h 233"/>
                <a:gd name="T38" fmla="*/ 118 w 236"/>
                <a:gd name="T39" fmla="*/ 47 h 233"/>
                <a:gd name="T40" fmla="*/ 118 w 236"/>
                <a:gd name="T41" fmla="*/ 47 h 233"/>
                <a:gd name="T42" fmla="*/ 141 w 236"/>
                <a:gd name="T43" fmla="*/ 0 h 233"/>
                <a:gd name="T44" fmla="*/ 181 w 236"/>
                <a:gd name="T45" fmla="*/ 16 h 233"/>
                <a:gd name="T46" fmla="*/ 175 w 236"/>
                <a:gd name="T47" fmla="*/ 32 h 233"/>
                <a:gd name="T48" fmla="*/ 188 w 236"/>
                <a:gd name="T49" fmla="*/ 42 h 233"/>
                <a:gd name="T50" fmla="*/ 202 w 236"/>
                <a:gd name="T51" fmla="*/ 58 h 233"/>
                <a:gd name="T52" fmla="*/ 217 w 236"/>
                <a:gd name="T53" fmla="*/ 50 h 233"/>
                <a:gd name="T54" fmla="*/ 233 w 236"/>
                <a:gd name="T55" fmla="*/ 89 h 233"/>
                <a:gd name="T56" fmla="*/ 217 w 236"/>
                <a:gd name="T57" fmla="*/ 97 h 233"/>
                <a:gd name="T58" fmla="*/ 220 w 236"/>
                <a:gd name="T59" fmla="*/ 115 h 233"/>
                <a:gd name="T60" fmla="*/ 217 w 236"/>
                <a:gd name="T61" fmla="*/ 134 h 233"/>
                <a:gd name="T62" fmla="*/ 236 w 236"/>
                <a:gd name="T63" fmla="*/ 139 h 233"/>
                <a:gd name="T64" fmla="*/ 217 w 236"/>
                <a:gd name="T65" fmla="*/ 181 h 233"/>
                <a:gd name="T66" fmla="*/ 202 w 236"/>
                <a:gd name="T67" fmla="*/ 173 h 233"/>
                <a:gd name="T68" fmla="*/ 191 w 236"/>
                <a:gd name="T69" fmla="*/ 186 h 233"/>
                <a:gd name="T70" fmla="*/ 178 w 236"/>
                <a:gd name="T71" fmla="*/ 199 h 233"/>
                <a:gd name="T72" fmla="*/ 183 w 236"/>
                <a:gd name="T73" fmla="*/ 215 h 233"/>
                <a:gd name="T74" fmla="*/ 144 w 236"/>
                <a:gd name="T75" fmla="*/ 233 h 233"/>
                <a:gd name="T76" fmla="*/ 136 w 236"/>
                <a:gd name="T77" fmla="*/ 215 h 233"/>
                <a:gd name="T78" fmla="*/ 118 w 236"/>
                <a:gd name="T79" fmla="*/ 217 h 233"/>
                <a:gd name="T80" fmla="*/ 102 w 236"/>
                <a:gd name="T81" fmla="*/ 215 h 233"/>
                <a:gd name="T82" fmla="*/ 94 w 236"/>
                <a:gd name="T83" fmla="*/ 233 h 233"/>
                <a:gd name="T84" fmla="*/ 55 w 236"/>
                <a:gd name="T85" fmla="*/ 217 h 233"/>
                <a:gd name="T86" fmla="*/ 60 w 236"/>
                <a:gd name="T87" fmla="*/ 199 h 233"/>
                <a:gd name="T88" fmla="*/ 47 w 236"/>
                <a:gd name="T89" fmla="*/ 189 h 233"/>
                <a:gd name="T90" fmla="*/ 34 w 236"/>
                <a:gd name="T91" fmla="*/ 176 h 233"/>
                <a:gd name="T92" fmla="*/ 18 w 236"/>
                <a:gd name="T93" fmla="*/ 181 h 233"/>
                <a:gd name="T94" fmla="*/ 3 w 236"/>
                <a:gd name="T95" fmla="*/ 142 h 233"/>
                <a:gd name="T96" fmla="*/ 18 w 236"/>
                <a:gd name="T97" fmla="*/ 134 h 233"/>
                <a:gd name="T98" fmla="*/ 16 w 236"/>
                <a:gd name="T99" fmla="*/ 118 h 233"/>
                <a:gd name="T100" fmla="*/ 18 w 236"/>
                <a:gd name="T101" fmla="*/ 100 h 233"/>
                <a:gd name="T102" fmla="*/ 0 w 236"/>
                <a:gd name="T103" fmla="*/ 92 h 233"/>
                <a:gd name="T104" fmla="*/ 18 w 236"/>
                <a:gd name="T105" fmla="*/ 52 h 233"/>
                <a:gd name="T106" fmla="*/ 34 w 236"/>
                <a:gd name="T107" fmla="*/ 58 h 233"/>
                <a:gd name="T108" fmla="*/ 44 w 236"/>
                <a:gd name="T109" fmla="*/ 45 h 233"/>
                <a:gd name="T110" fmla="*/ 58 w 236"/>
                <a:gd name="T111" fmla="*/ 34 h 233"/>
                <a:gd name="T112" fmla="*/ 52 w 236"/>
                <a:gd name="T113" fmla="*/ 16 h 233"/>
                <a:gd name="T114" fmla="*/ 92 w 236"/>
                <a:gd name="T115" fmla="*/ 0 h 233"/>
                <a:gd name="T116" fmla="*/ 99 w 236"/>
                <a:gd name="T117" fmla="*/ 16 h 233"/>
                <a:gd name="T118" fmla="*/ 118 w 236"/>
                <a:gd name="T119" fmla="*/ 13 h 233"/>
                <a:gd name="T120" fmla="*/ 133 w 236"/>
                <a:gd name="T121" fmla="*/ 16 h 233"/>
                <a:gd name="T122" fmla="*/ 141 w 236"/>
                <a:gd name="T12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 h="233">
                  <a:moveTo>
                    <a:pt x="118" y="47"/>
                  </a:moveTo>
                  <a:lnTo>
                    <a:pt x="105" y="50"/>
                  </a:lnTo>
                  <a:lnTo>
                    <a:pt x="92" y="52"/>
                  </a:lnTo>
                  <a:lnTo>
                    <a:pt x="68" y="68"/>
                  </a:lnTo>
                  <a:lnTo>
                    <a:pt x="55" y="89"/>
                  </a:lnTo>
                  <a:lnTo>
                    <a:pt x="50" y="115"/>
                  </a:lnTo>
                  <a:lnTo>
                    <a:pt x="55" y="142"/>
                  </a:lnTo>
                  <a:lnTo>
                    <a:pt x="71" y="165"/>
                  </a:lnTo>
                  <a:lnTo>
                    <a:pt x="92" y="178"/>
                  </a:lnTo>
                  <a:lnTo>
                    <a:pt x="118" y="183"/>
                  </a:lnTo>
                  <a:lnTo>
                    <a:pt x="118" y="183"/>
                  </a:lnTo>
                  <a:lnTo>
                    <a:pt x="131" y="183"/>
                  </a:lnTo>
                  <a:lnTo>
                    <a:pt x="144" y="178"/>
                  </a:lnTo>
                  <a:lnTo>
                    <a:pt x="168" y="162"/>
                  </a:lnTo>
                  <a:lnTo>
                    <a:pt x="181" y="142"/>
                  </a:lnTo>
                  <a:lnTo>
                    <a:pt x="186" y="115"/>
                  </a:lnTo>
                  <a:lnTo>
                    <a:pt x="181" y="89"/>
                  </a:lnTo>
                  <a:lnTo>
                    <a:pt x="165" y="68"/>
                  </a:lnTo>
                  <a:lnTo>
                    <a:pt x="144" y="52"/>
                  </a:lnTo>
                  <a:lnTo>
                    <a:pt x="118" y="47"/>
                  </a:lnTo>
                  <a:lnTo>
                    <a:pt x="118" y="47"/>
                  </a:lnTo>
                  <a:close/>
                  <a:moveTo>
                    <a:pt x="141" y="0"/>
                  </a:moveTo>
                  <a:lnTo>
                    <a:pt x="181" y="16"/>
                  </a:lnTo>
                  <a:lnTo>
                    <a:pt x="175" y="32"/>
                  </a:lnTo>
                  <a:lnTo>
                    <a:pt x="188" y="42"/>
                  </a:lnTo>
                  <a:lnTo>
                    <a:pt x="202" y="58"/>
                  </a:lnTo>
                  <a:lnTo>
                    <a:pt x="217" y="50"/>
                  </a:lnTo>
                  <a:lnTo>
                    <a:pt x="233" y="89"/>
                  </a:lnTo>
                  <a:lnTo>
                    <a:pt x="217" y="97"/>
                  </a:lnTo>
                  <a:lnTo>
                    <a:pt x="220" y="115"/>
                  </a:lnTo>
                  <a:lnTo>
                    <a:pt x="217" y="134"/>
                  </a:lnTo>
                  <a:lnTo>
                    <a:pt x="236" y="139"/>
                  </a:lnTo>
                  <a:lnTo>
                    <a:pt x="217" y="181"/>
                  </a:lnTo>
                  <a:lnTo>
                    <a:pt x="202" y="173"/>
                  </a:lnTo>
                  <a:lnTo>
                    <a:pt x="191" y="186"/>
                  </a:lnTo>
                  <a:lnTo>
                    <a:pt x="178" y="199"/>
                  </a:lnTo>
                  <a:lnTo>
                    <a:pt x="183" y="215"/>
                  </a:lnTo>
                  <a:lnTo>
                    <a:pt x="144" y="233"/>
                  </a:lnTo>
                  <a:lnTo>
                    <a:pt x="136" y="215"/>
                  </a:lnTo>
                  <a:lnTo>
                    <a:pt x="118" y="217"/>
                  </a:lnTo>
                  <a:lnTo>
                    <a:pt x="102" y="215"/>
                  </a:lnTo>
                  <a:lnTo>
                    <a:pt x="94" y="233"/>
                  </a:lnTo>
                  <a:lnTo>
                    <a:pt x="55" y="217"/>
                  </a:lnTo>
                  <a:lnTo>
                    <a:pt x="60" y="199"/>
                  </a:lnTo>
                  <a:lnTo>
                    <a:pt x="47" y="189"/>
                  </a:lnTo>
                  <a:lnTo>
                    <a:pt x="34" y="176"/>
                  </a:lnTo>
                  <a:lnTo>
                    <a:pt x="18" y="181"/>
                  </a:lnTo>
                  <a:lnTo>
                    <a:pt x="3" y="142"/>
                  </a:lnTo>
                  <a:lnTo>
                    <a:pt x="18" y="134"/>
                  </a:lnTo>
                  <a:lnTo>
                    <a:pt x="16" y="118"/>
                  </a:lnTo>
                  <a:lnTo>
                    <a:pt x="18" y="100"/>
                  </a:lnTo>
                  <a:lnTo>
                    <a:pt x="0" y="92"/>
                  </a:lnTo>
                  <a:lnTo>
                    <a:pt x="18" y="52"/>
                  </a:lnTo>
                  <a:lnTo>
                    <a:pt x="34" y="58"/>
                  </a:lnTo>
                  <a:lnTo>
                    <a:pt x="44" y="45"/>
                  </a:lnTo>
                  <a:lnTo>
                    <a:pt x="58" y="34"/>
                  </a:lnTo>
                  <a:lnTo>
                    <a:pt x="52" y="16"/>
                  </a:lnTo>
                  <a:lnTo>
                    <a:pt x="92" y="0"/>
                  </a:lnTo>
                  <a:lnTo>
                    <a:pt x="99" y="16"/>
                  </a:lnTo>
                  <a:lnTo>
                    <a:pt x="118" y="13"/>
                  </a:lnTo>
                  <a:lnTo>
                    <a:pt x="133" y="16"/>
                  </a:lnTo>
                  <a:lnTo>
                    <a:pt x="14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5" name="Freeform 994"/>
            <p:cNvSpPr/>
            <p:nvPr/>
          </p:nvSpPr>
          <p:spPr bwMode="auto">
            <a:xfrm>
              <a:off x="17145567" y="2082800"/>
              <a:ext cx="369888" cy="411163"/>
            </a:xfrm>
            <a:custGeom>
              <a:avLst/>
              <a:gdLst>
                <a:gd name="T0" fmla="*/ 37 w 233"/>
                <a:gd name="T1" fmla="*/ 0 h 259"/>
                <a:gd name="T2" fmla="*/ 50 w 233"/>
                <a:gd name="T3" fmla="*/ 5 h 259"/>
                <a:gd name="T4" fmla="*/ 63 w 233"/>
                <a:gd name="T5" fmla="*/ 16 h 259"/>
                <a:gd name="T6" fmla="*/ 76 w 233"/>
                <a:gd name="T7" fmla="*/ 26 h 259"/>
                <a:gd name="T8" fmla="*/ 84 w 233"/>
                <a:gd name="T9" fmla="*/ 34 h 259"/>
                <a:gd name="T10" fmla="*/ 105 w 233"/>
                <a:gd name="T11" fmla="*/ 68 h 259"/>
                <a:gd name="T12" fmla="*/ 212 w 233"/>
                <a:gd name="T13" fmla="*/ 47 h 259"/>
                <a:gd name="T14" fmla="*/ 228 w 233"/>
                <a:gd name="T15" fmla="*/ 71 h 259"/>
                <a:gd name="T16" fmla="*/ 134 w 233"/>
                <a:gd name="T17" fmla="*/ 110 h 259"/>
                <a:gd name="T18" fmla="*/ 165 w 233"/>
                <a:gd name="T19" fmla="*/ 157 h 259"/>
                <a:gd name="T20" fmla="*/ 218 w 233"/>
                <a:gd name="T21" fmla="*/ 160 h 259"/>
                <a:gd name="T22" fmla="*/ 233 w 233"/>
                <a:gd name="T23" fmla="*/ 183 h 259"/>
                <a:gd name="T24" fmla="*/ 160 w 233"/>
                <a:gd name="T25" fmla="*/ 201 h 259"/>
                <a:gd name="T26" fmla="*/ 115 w 233"/>
                <a:gd name="T27" fmla="*/ 259 h 259"/>
                <a:gd name="T28" fmla="*/ 100 w 233"/>
                <a:gd name="T29" fmla="*/ 236 h 259"/>
                <a:gd name="T30" fmla="*/ 118 w 233"/>
                <a:gd name="T31" fmla="*/ 188 h 259"/>
                <a:gd name="T32" fmla="*/ 87 w 233"/>
                <a:gd name="T33" fmla="*/ 141 h 259"/>
                <a:gd name="T34" fmla="*/ 13 w 233"/>
                <a:gd name="T35" fmla="*/ 212 h 259"/>
                <a:gd name="T36" fmla="*/ 0 w 233"/>
                <a:gd name="T37" fmla="*/ 188 h 259"/>
                <a:gd name="T38" fmla="*/ 58 w 233"/>
                <a:gd name="T39" fmla="*/ 99 h 259"/>
                <a:gd name="T40" fmla="*/ 34 w 233"/>
                <a:gd name="T41" fmla="*/ 65 h 259"/>
                <a:gd name="T42" fmla="*/ 29 w 233"/>
                <a:gd name="T43" fmla="*/ 55 h 259"/>
                <a:gd name="T44" fmla="*/ 24 w 233"/>
                <a:gd name="T45" fmla="*/ 39 h 259"/>
                <a:gd name="T46" fmla="*/ 21 w 233"/>
                <a:gd name="T47" fmla="*/ 23 h 259"/>
                <a:gd name="T48" fmla="*/ 24 w 233"/>
                <a:gd name="T49" fmla="*/ 10 h 259"/>
                <a:gd name="T50" fmla="*/ 26 w 233"/>
                <a:gd name="T51" fmla="*/ 2 h 259"/>
                <a:gd name="T52" fmla="*/ 37 w 233"/>
                <a:gd name="T5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 h="259">
                  <a:moveTo>
                    <a:pt x="37" y="0"/>
                  </a:moveTo>
                  <a:lnTo>
                    <a:pt x="50" y="5"/>
                  </a:lnTo>
                  <a:lnTo>
                    <a:pt x="63" y="16"/>
                  </a:lnTo>
                  <a:lnTo>
                    <a:pt x="76" y="26"/>
                  </a:lnTo>
                  <a:lnTo>
                    <a:pt x="84" y="34"/>
                  </a:lnTo>
                  <a:lnTo>
                    <a:pt x="105" y="68"/>
                  </a:lnTo>
                  <a:lnTo>
                    <a:pt x="212" y="47"/>
                  </a:lnTo>
                  <a:lnTo>
                    <a:pt x="228" y="71"/>
                  </a:lnTo>
                  <a:lnTo>
                    <a:pt x="134" y="110"/>
                  </a:lnTo>
                  <a:lnTo>
                    <a:pt x="165" y="157"/>
                  </a:lnTo>
                  <a:lnTo>
                    <a:pt x="218" y="160"/>
                  </a:lnTo>
                  <a:lnTo>
                    <a:pt x="233" y="183"/>
                  </a:lnTo>
                  <a:lnTo>
                    <a:pt x="160" y="201"/>
                  </a:lnTo>
                  <a:lnTo>
                    <a:pt x="115" y="259"/>
                  </a:lnTo>
                  <a:lnTo>
                    <a:pt x="100" y="236"/>
                  </a:lnTo>
                  <a:lnTo>
                    <a:pt x="118" y="188"/>
                  </a:lnTo>
                  <a:lnTo>
                    <a:pt x="87" y="141"/>
                  </a:lnTo>
                  <a:lnTo>
                    <a:pt x="13" y="212"/>
                  </a:lnTo>
                  <a:lnTo>
                    <a:pt x="0" y="188"/>
                  </a:lnTo>
                  <a:lnTo>
                    <a:pt x="58" y="99"/>
                  </a:lnTo>
                  <a:lnTo>
                    <a:pt x="34" y="65"/>
                  </a:lnTo>
                  <a:lnTo>
                    <a:pt x="29" y="55"/>
                  </a:lnTo>
                  <a:lnTo>
                    <a:pt x="24" y="39"/>
                  </a:lnTo>
                  <a:lnTo>
                    <a:pt x="21" y="23"/>
                  </a:lnTo>
                  <a:lnTo>
                    <a:pt x="24" y="10"/>
                  </a:lnTo>
                  <a:lnTo>
                    <a:pt x="26" y="2"/>
                  </a:lnTo>
                  <a:lnTo>
                    <a:pt x="37"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6" name="Freeform 995"/>
            <p:cNvSpPr/>
            <p:nvPr/>
          </p:nvSpPr>
          <p:spPr bwMode="auto">
            <a:xfrm>
              <a:off x="17278917" y="1450975"/>
              <a:ext cx="236538" cy="223838"/>
            </a:xfrm>
            <a:custGeom>
              <a:avLst/>
              <a:gdLst>
                <a:gd name="T0" fmla="*/ 100 w 149"/>
                <a:gd name="T1" fmla="*/ 0 h 141"/>
                <a:gd name="T2" fmla="*/ 121 w 149"/>
                <a:gd name="T3" fmla="*/ 0 h 141"/>
                <a:gd name="T4" fmla="*/ 139 w 149"/>
                <a:gd name="T5" fmla="*/ 13 h 141"/>
                <a:gd name="T6" fmla="*/ 149 w 149"/>
                <a:gd name="T7" fmla="*/ 31 h 141"/>
                <a:gd name="T8" fmla="*/ 149 w 149"/>
                <a:gd name="T9" fmla="*/ 31 h 141"/>
                <a:gd name="T10" fmla="*/ 149 w 149"/>
                <a:gd name="T11" fmla="*/ 37 h 141"/>
                <a:gd name="T12" fmla="*/ 149 w 149"/>
                <a:gd name="T13" fmla="*/ 44 h 141"/>
                <a:gd name="T14" fmla="*/ 149 w 149"/>
                <a:gd name="T15" fmla="*/ 55 h 141"/>
                <a:gd name="T16" fmla="*/ 144 w 149"/>
                <a:gd name="T17" fmla="*/ 57 h 141"/>
                <a:gd name="T18" fmla="*/ 139 w 149"/>
                <a:gd name="T19" fmla="*/ 60 h 141"/>
                <a:gd name="T20" fmla="*/ 134 w 149"/>
                <a:gd name="T21" fmla="*/ 52 h 141"/>
                <a:gd name="T22" fmla="*/ 128 w 149"/>
                <a:gd name="T23" fmla="*/ 50 h 141"/>
                <a:gd name="T24" fmla="*/ 121 w 149"/>
                <a:gd name="T25" fmla="*/ 47 h 141"/>
                <a:gd name="T26" fmla="*/ 115 w 149"/>
                <a:gd name="T27" fmla="*/ 47 h 141"/>
                <a:gd name="T28" fmla="*/ 105 w 149"/>
                <a:gd name="T29" fmla="*/ 47 h 141"/>
                <a:gd name="T30" fmla="*/ 97 w 149"/>
                <a:gd name="T31" fmla="*/ 52 h 141"/>
                <a:gd name="T32" fmla="*/ 92 w 149"/>
                <a:gd name="T33" fmla="*/ 57 h 141"/>
                <a:gd name="T34" fmla="*/ 89 w 149"/>
                <a:gd name="T35" fmla="*/ 68 h 141"/>
                <a:gd name="T36" fmla="*/ 86 w 149"/>
                <a:gd name="T37" fmla="*/ 73 h 141"/>
                <a:gd name="T38" fmla="*/ 89 w 149"/>
                <a:gd name="T39" fmla="*/ 86 h 141"/>
                <a:gd name="T40" fmla="*/ 94 w 149"/>
                <a:gd name="T41" fmla="*/ 105 h 141"/>
                <a:gd name="T42" fmla="*/ 110 w 149"/>
                <a:gd name="T43" fmla="*/ 126 h 141"/>
                <a:gd name="T44" fmla="*/ 94 w 149"/>
                <a:gd name="T45" fmla="*/ 141 h 141"/>
                <a:gd name="T46" fmla="*/ 58 w 149"/>
                <a:gd name="T47" fmla="*/ 126 h 141"/>
                <a:gd name="T48" fmla="*/ 31 w 149"/>
                <a:gd name="T49" fmla="*/ 110 h 141"/>
                <a:gd name="T50" fmla="*/ 16 w 149"/>
                <a:gd name="T51" fmla="*/ 94 h 141"/>
                <a:gd name="T52" fmla="*/ 5 w 149"/>
                <a:gd name="T53" fmla="*/ 78 h 141"/>
                <a:gd name="T54" fmla="*/ 0 w 149"/>
                <a:gd name="T55" fmla="*/ 68 h 141"/>
                <a:gd name="T56" fmla="*/ 0 w 149"/>
                <a:gd name="T57" fmla="*/ 63 h 141"/>
                <a:gd name="T58" fmla="*/ 0 w 149"/>
                <a:gd name="T59" fmla="*/ 42 h 141"/>
                <a:gd name="T60" fmla="*/ 13 w 149"/>
                <a:gd name="T61" fmla="*/ 26 h 141"/>
                <a:gd name="T62" fmla="*/ 31 w 149"/>
                <a:gd name="T63" fmla="*/ 16 h 141"/>
                <a:gd name="T64" fmla="*/ 42 w 149"/>
                <a:gd name="T65" fmla="*/ 13 h 141"/>
                <a:gd name="T66" fmla="*/ 52 w 149"/>
                <a:gd name="T67" fmla="*/ 16 h 141"/>
                <a:gd name="T68" fmla="*/ 63 w 149"/>
                <a:gd name="T69" fmla="*/ 21 h 141"/>
                <a:gd name="T70" fmla="*/ 71 w 149"/>
                <a:gd name="T71" fmla="*/ 26 h 141"/>
                <a:gd name="T72" fmla="*/ 73 w 149"/>
                <a:gd name="T73" fmla="*/ 18 h 141"/>
                <a:gd name="T74" fmla="*/ 81 w 149"/>
                <a:gd name="T75" fmla="*/ 10 h 141"/>
                <a:gd name="T76" fmla="*/ 89 w 149"/>
                <a:gd name="T77" fmla="*/ 2 h 141"/>
                <a:gd name="T78" fmla="*/ 100 w 149"/>
                <a:gd name="T7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41">
                  <a:moveTo>
                    <a:pt x="100" y="0"/>
                  </a:moveTo>
                  <a:lnTo>
                    <a:pt x="121" y="0"/>
                  </a:lnTo>
                  <a:lnTo>
                    <a:pt x="139" y="13"/>
                  </a:lnTo>
                  <a:lnTo>
                    <a:pt x="149" y="31"/>
                  </a:lnTo>
                  <a:lnTo>
                    <a:pt x="149" y="31"/>
                  </a:lnTo>
                  <a:lnTo>
                    <a:pt x="149" y="37"/>
                  </a:lnTo>
                  <a:lnTo>
                    <a:pt x="149" y="44"/>
                  </a:lnTo>
                  <a:lnTo>
                    <a:pt x="149" y="55"/>
                  </a:lnTo>
                  <a:lnTo>
                    <a:pt x="144" y="57"/>
                  </a:lnTo>
                  <a:lnTo>
                    <a:pt x="139" y="60"/>
                  </a:lnTo>
                  <a:lnTo>
                    <a:pt x="134" y="52"/>
                  </a:lnTo>
                  <a:lnTo>
                    <a:pt x="128" y="50"/>
                  </a:lnTo>
                  <a:lnTo>
                    <a:pt x="121" y="47"/>
                  </a:lnTo>
                  <a:lnTo>
                    <a:pt x="115" y="47"/>
                  </a:lnTo>
                  <a:lnTo>
                    <a:pt x="105" y="47"/>
                  </a:lnTo>
                  <a:lnTo>
                    <a:pt x="97" y="52"/>
                  </a:lnTo>
                  <a:lnTo>
                    <a:pt x="92" y="57"/>
                  </a:lnTo>
                  <a:lnTo>
                    <a:pt x="89" y="68"/>
                  </a:lnTo>
                  <a:lnTo>
                    <a:pt x="86" y="73"/>
                  </a:lnTo>
                  <a:lnTo>
                    <a:pt x="89" y="86"/>
                  </a:lnTo>
                  <a:lnTo>
                    <a:pt x="94" y="105"/>
                  </a:lnTo>
                  <a:lnTo>
                    <a:pt x="110" y="126"/>
                  </a:lnTo>
                  <a:lnTo>
                    <a:pt x="94" y="141"/>
                  </a:lnTo>
                  <a:lnTo>
                    <a:pt x="58" y="126"/>
                  </a:lnTo>
                  <a:lnTo>
                    <a:pt x="31" y="110"/>
                  </a:lnTo>
                  <a:lnTo>
                    <a:pt x="16" y="94"/>
                  </a:lnTo>
                  <a:lnTo>
                    <a:pt x="5" y="78"/>
                  </a:lnTo>
                  <a:lnTo>
                    <a:pt x="0" y="68"/>
                  </a:lnTo>
                  <a:lnTo>
                    <a:pt x="0" y="63"/>
                  </a:lnTo>
                  <a:lnTo>
                    <a:pt x="0" y="42"/>
                  </a:lnTo>
                  <a:lnTo>
                    <a:pt x="13" y="26"/>
                  </a:lnTo>
                  <a:lnTo>
                    <a:pt x="31" y="16"/>
                  </a:lnTo>
                  <a:lnTo>
                    <a:pt x="42" y="13"/>
                  </a:lnTo>
                  <a:lnTo>
                    <a:pt x="52" y="16"/>
                  </a:lnTo>
                  <a:lnTo>
                    <a:pt x="63" y="21"/>
                  </a:lnTo>
                  <a:lnTo>
                    <a:pt x="71" y="26"/>
                  </a:lnTo>
                  <a:lnTo>
                    <a:pt x="73" y="18"/>
                  </a:lnTo>
                  <a:lnTo>
                    <a:pt x="81" y="10"/>
                  </a:lnTo>
                  <a:lnTo>
                    <a:pt x="89" y="2"/>
                  </a:lnTo>
                  <a:lnTo>
                    <a:pt x="100"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7" name="Freeform 996"/>
            <p:cNvSpPr/>
            <p:nvPr/>
          </p:nvSpPr>
          <p:spPr bwMode="auto">
            <a:xfrm>
              <a:off x="17424967" y="1530350"/>
              <a:ext cx="133350" cy="123825"/>
            </a:xfrm>
            <a:custGeom>
              <a:avLst/>
              <a:gdLst>
                <a:gd name="T0" fmla="*/ 23 w 84"/>
                <a:gd name="T1" fmla="*/ 0 h 78"/>
                <a:gd name="T2" fmla="*/ 29 w 84"/>
                <a:gd name="T3" fmla="*/ 2 h 78"/>
                <a:gd name="T4" fmla="*/ 34 w 84"/>
                <a:gd name="T5" fmla="*/ 5 h 78"/>
                <a:gd name="T6" fmla="*/ 42 w 84"/>
                <a:gd name="T7" fmla="*/ 10 h 78"/>
                <a:gd name="T8" fmla="*/ 44 w 84"/>
                <a:gd name="T9" fmla="*/ 15 h 78"/>
                <a:gd name="T10" fmla="*/ 49 w 84"/>
                <a:gd name="T11" fmla="*/ 13 h 78"/>
                <a:gd name="T12" fmla="*/ 57 w 84"/>
                <a:gd name="T13" fmla="*/ 10 h 78"/>
                <a:gd name="T14" fmla="*/ 60 w 84"/>
                <a:gd name="T15" fmla="*/ 10 h 78"/>
                <a:gd name="T16" fmla="*/ 65 w 84"/>
                <a:gd name="T17" fmla="*/ 10 h 78"/>
                <a:gd name="T18" fmla="*/ 73 w 84"/>
                <a:gd name="T19" fmla="*/ 13 h 78"/>
                <a:gd name="T20" fmla="*/ 81 w 84"/>
                <a:gd name="T21" fmla="*/ 21 h 78"/>
                <a:gd name="T22" fmla="*/ 84 w 84"/>
                <a:gd name="T23" fmla="*/ 28 h 78"/>
                <a:gd name="T24" fmla="*/ 84 w 84"/>
                <a:gd name="T25" fmla="*/ 36 h 78"/>
                <a:gd name="T26" fmla="*/ 81 w 84"/>
                <a:gd name="T27" fmla="*/ 39 h 78"/>
                <a:gd name="T28" fmla="*/ 78 w 84"/>
                <a:gd name="T29" fmla="*/ 49 h 78"/>
                <a:gd name="T30" fmla="*/ 70 w 84"/>
                <a:gd name="T31" fmla="*/ 60 h 78"/>
                <a:gd name="T32" fmla="*/ 55 w 84"/>
                <a:gd name="T33" fmla="*/ 70 h 78"/>
                <a:gd name="T34" fmla="*/ 31 w 84"/>
                <a:gd name="T35" fmla="*/ 78 h 78"/>
                <a:gd name="T36" fmla="*/ 23 w 84"/>
                <a:gd name="T37" fmla="*/ 73 h 78"/>
                <a:gd name="T38" fmla="*/ 8 w 84"/>
                <a:gd name="T39" fmla="*/ 52 h 78"/>
                <a:gd name="T40" fmla="*/ 0 w 84"/>
                <a:gd name="T41" fmla="*/ 34 h 78"/>
                <a:gd name="T42" fmla="*/ 0 w 84"/>
                <a:gd name="T43" fmla="*/ 23 h 78"/>
                <a:gd name="T44" fmla="*/ 0 w 84"/>
                <a:gd name="T45" fmla="*/ 18 h 78"/>
                <a:gd name="T46" fmla="*/ 2 w 84"/>
                <a:gd name="T47" fmla="*/ 10 h 78"/>
                <a:gd name="T48" fmla="*/ 8 w 84"/>
                <a:gd name="T49" fmla="*/ 5 h 78"/>
                <a:gd name="T50" fmla="*/ 15 w 84"/>
                <a:gd name="T51" fmla="*/ 2 h 78"/>
                <a:gd name="T52" fmla="*/ 23 w 84"/>
                <a:gd name="T5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78">
                  <a:moveTo>
                    <a:pt x="23" y="0"/>
                  </a:moveTo>
                  <a:lnTo>
                    <a:pt x="29" y="2"/>
                  </a:lnTo>
                  <a:lnTo>
                    <a:pt x="34" y="5"/>
                  </a:lnTo>
                  <a:lnTo>
                    <a:pt x="42" y="10"/>
                  </a:lnTo>
                  <a:lnTo>
                    <a:pt x="44" y="15"/>
                  </a:lnTo>
                  <a:lnTo>
                    <a:pt x="49" y="13"/>
                  </a:lnTo>
                  <a:lnTo>
                    <a:pt x="57" y="10"/>
                  </a:lnTo>
                  <a:lnTo>
                    <a:pt x="60" y="10"/>
                  </a:lnTo>
                  <a:lnTo>
                    <a:pt x="65" y="10"/>
                  </a:lnTo>
                  <a:lnTo>
                    <a:pt x="73" y="13"/>
                  </a:lnTo>
                  <a:lnTo>
                    <a:pt x="81" y="21"/>
                  </a:lnTo>
                  <a:lnTo>
                    <a:pt x="84" y="28"/>
                  </a:lnTo>
                  <a:lnTo>
                    <a:pt x="84" y="36"/>
                  </a:lnTo>
                  <a:lnTo>
                    <a:pt x="81" y="39"/>
                  </a:lnTo>
                  <a:lnTo>
                    <a:pt x="78" y="49"/>
                  </a:lnTo>
                  <a:lnTo>
                    <a:pt x="70" y="60"/>
                  </a:lnTo>
                  <a:lnTo>
                    <a:pt x="55" y="70"/>
                  </a:lnTo>
                  <a:lnTo>
                    <a:pt x="31" y="78"/>
                  </a:lnTo>
                  <a:lnTo>
                    <a:pt x="23" y="73"/>
                  </a:lnTo>
                  <a:lnTo>
                    <a:pt x="8" y="52"/>
                  </a:lnTo>
                  <a:lnTo>
                    <a:pt x="0" y="34"/>
                  </a:lnTo>
                  <a:lnTo>
                    <a:pt x="0" y="23"/>
                  </a:lnTo>
                  <a:lnTo>
                    <a:pt x="0" y="18"/>
                  </a:lnTo>
                  <a:lnTo>
                    <a:pt x="2" y="10"/>
                  </a:lnTo>
                  <a:lnTo>
                    <a:pt x="8" y="5"/>
                  </a:lnTo>
                  <a:lnTo>
                    <a:pt x="15" y="2"/>
                  </a:lnTo>
                  <a:lnTo>
                    <a:pt x="23"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8" name="Freeform 997"/>
            <p:cNvSpPr/>
            <p:nvPr/>
          </p:nvSpPr>
          <p:spPr bwMode="auto">
            <a:xfrm>
              <a:off x="21698517" y="847725"/>
              <a:ext cx="236538" cy="220663"/>
            </a:xfrm>
            <a:custGeom>
              <a:avLst/>
              <a:gdLst>
                <a:gd name="T0" fmla="*/ 99 w 149"/>
                <a:gd name="T1" fmla="*/ 0 h 139"/>
                <a:gd name="T2" fmla="*/ 120 w 149"/>
                <a:gd name="T3" fmla="*/ 0 h 139"/>
                <a:gd name="T4" fmla="*/ 138 w 149"/>
                <a:gd name="T5" fmla="*/ 11 h 139"/>
                <a:gd name="T6" fmla="*/ 149 w 149"/>
                <a:gd name="T7" fmla="*/ 29 h 139"/>
                <a:gd name="T8" fmla="*/ 149 w 149"/>
                <a:gd name="T9" fmla="*/ 32 h 139"/>
                <a:gd name="T10" fmla="*/ 149 w 149"/>
                <a:gd name="T11" fmla="*/ 37 h 139"/>
                <a:gd name="T12" fmla="*/ 149 w 149"/>
                <a:gd name="T13" fmla="*/ 45 h 139"/>
                <a:gd name="T14" fmla="*/ 149 w 149"/>
                <a:gd name="T15" fmla="*/ 55 h 139"/>
                <a:gd name="T16" fmla="*/ 141 w 149"/>
                <a:gd name="T17" fmla="*/ 55 h 139"/>
                <a:gd name="T18" fmla="*/ 136 w 149"/>
                <a:gd name="T19" fmla="*/ 58 h 139"/>
                <a:gd name="T20" fmla="*/ 133 w 149"/>
                <a:gd name="T21" fmla="*/ 53 h 139"/>
                <a:gd name="T22" fmla="*/ 125 w 149"/>
                <a:gd name="T23" fmla="*/ 47 h 139"/>
                <a:gd name="T24" fmla="*/ 120 w 149"/>
                <a:gd name="T25" fmla="*/ 45 h 139"/>
                <a:gd name="T26" fmla="*/ 112 w 149"/>
                <a:gd name="T27" fmla="*/ 45 h 139"/>
                <a:gd name="T28" fmla="*/ 104 w 149"/>
                <a:gd name="T29" fmla="*/ 47 h 139"/>
                <a:gd name="T30" fmla="*/ 96 w 149"/>
                <a:gd name="T31" fmla="*/ 50 h 139"/>
                <a:gd name="T32" fmla="*/ 91 w 149"/>
                <a:gd name="T33" fmla="*/ 58 h 139"/>
                <a:gd name="T34" fmla="*/ 86 w 149"/>
                <a:gd name="T35" fmla="*/ 66 h 139"/>
                <a:gd name="T36" fmla="*/ 86 w 149"/>
                <a:gd name="T37" fmla="*/ 73 h 139"/>
                <a:gd name="T38" fmla="*/ 86 w 149"/>
                <a:gd name="T39" fmla="*/ 87 h 139"/>
                <a:gd name="T40" fmla="*/ 94 w 149"/>
                <a:gd name="T41" fmla="*/ 102 h 139"/>
                <a:gd name="T42" fmla="*/ 109 w 149"/>
                <a:gd name="T43" fmla="*/ 126 h 139"/>
                <a:gd name="T44" fmla="*/ 94 w 149"/>
                <a:gd name="T45" fmla="*/ 139 h 139"/>
                <a:gd name="T46" fmla="*/ 57 w 149"/>
                <a:gd name="T47" fmla="*/ 126 h 139"/>
                <a:gd name="T48" fmla="*/ 31 w 149"/>
                <a:gd name="T49" fmla="*/ 110 h 139"/>
                <a:gd name="T50" fmla="*/ 15 w 149"/>
                <a:gd name="T51" fmla="*/ 92 h 139"/>
                <a:gd name="T52" fmla="*/ 5 w 149"/>
                <a:gd name="T53" fmla="*/ 79 h 139"/>
                <a:gd name="T54" fmla="*/ 0 w 149"/>
                <a:gd name="T55" fmla="*/ 68 h 139"/>
                <a:gd name="T56" fmla="*/ 0 w 149"/>
                <a:gd name="T57" fmla="*/ 63 h 139"/>
                <a:gd name="T58" fmla="*/ 0 w 149"/>
                <a:gd name="T59" fmla="*/ 42 h 139"/>
                <a:gd name="T60" fmla="*/ 10 w 149"/>
                <a:gd name="T61" fmla="*/ 24 h 139"/>
                <a:gd name="T62" fmla="*/ 31 w 149"/>
                <a:gd name="T63" fmla="*/ 13 h 139"/>
                <a:gd name="T64" fmla="*/ 41 w 149"/>
                <a:gd name="T65" fmla="*/ 13 h 139"/>
                <a:gd name="T66" fmla="*/ 52 w 149"/>
                <a:gd name="T67" fmla="*/ 16 h 139"/>
                <a:gd name="T68" fmla="*/ 60 w 149"/>
                <a:gd name="T69" fmla="*/ 19 h 139"/>
                <a:gd name="T70" fmla="*/ 68 w 149"/>
                <a:gd name="T71" fmla="*/ 26 h 139"/>
                <a:gd name="T72" fmla="*/ 73 w 149"/>
                <a:gd name="T73" fmla="*/ 16 h 139"/>
                <a:gd name="T74" fmla="*/ 81 w 149"/>
                <a:gd name="T75" fmla="*/ 8 h 139"/>
                <a:gd name="T76" fmla="*/ 89 w 149"/>
                <a:gd name="T77" fmla="*/ 3 h 139"/>
                <a:gd name="T78" fmla="*/ 99 w 149"/>
                <a:gd name="T7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39">
                  <a:moveTo>
                    <a:pt x="99" y="0"/>
                  </a:moveTo>
                  <a:lnTo>
                    <a:pt x="120" y="0"/>
                  </a:lnTo>
                  <a:lnTo>
                    <a:pt x="138" y="11"/>
                  </a:lnTo>
                  <a:lnTo>
                    <a:pt x="149" y="29"/>
                  </a:lnTo>
                  <a:lnTo>
                    <a:pt x="149" y="32"/>
                  </a:lnTo>
                  <a:lnTo>
                    <a:pt x="149" y="37"/>
                  </a:lnTo>
                  <a:lnTo>
                    <a:pt x="149" y="45"/>
                  </a:lnTo>
                  <a:lnTo>
                    <a:pt x="149" y="55"/>
                  </a:lnTo>
                  <a:lnTo>
                    <a:pt x="141" y="55"/>
                  </a:lnTo>
                  <a:lnTo>
                    <a:pt x="136" y="58"/>
                  </a:lnTo>
                  <a:lnTo>
                    <a:pt x="133" y="53"/>
                  </a:lnTo>
                  <a:lnTo>
                    <a:pt x="125" y="47"/>
                  </a:lnTo>
                  <a:lnTo>
                    <a:pt x="120" y="45"/>
                  </a:lnTo>
                  <a:lnTo>
                    <a:pt x="112" y="45"/>
                  </a:lnTo>
                  <a:lnTo>
                    <a:pt x="104" y="47"/>
                  </a:lnTo>
                  <a:lnTo>
                    <a:pt x="96" y="50"/>
                  </a:lnTo>
                  <a:lnTo>
                    <a:pt x="91" y="58"/>
                  </a:lnTo>
                  <a:lnTo>
                    <a:pt x="86" y="66"/>
                  </a:lnTo>
                  <a:lnTo>
                    <a:pt x="86" y="73"/>
                  </a:lnTo>
                  <a:lnTo>
                    <a:pt x="86" y="87"/>
                  </a:lnTo>
                  <a:lnTo>
                    <a:pt x="94" y="102"/>
                  </a:lnTo>
                  <a:lnTo>
                    <a:pt x="109" y="126"/>
                  </a:lnTo>
                  <a:lnTo>
                    <a:pt x="94" y="139"/>
                  </a:lnTo>
                  <a:lnTo>
                    <a:pt x="57" y="126"/>
                  </a:lnTo>
                  <a:lnTo>
                    <a:pt x="31" y="110"/>
                  </a:lnTo>
                  <a:lnTo>
                    <a:pt x="15" y="92"/>
                  </a:lnTo>
                  <a:lnTo>
                    <a:pt x="5" y="79"/>
                  </a:lnTo>
                  <a:lnTo>
                    <a:pt x="0" y="68"/>
                  </a:lnTo>
                  <a:lnTo>
                    <a:pt x="0" y="63"/>
                  </a:lnTo>
                  <a:lnTo>
                    <a:pt x="0" y="42"/>
                  </a:lnTo>
                  <a:lnTo>
                    <a:pt x="10" y="24"/>
                  </a:lnTo>
                  <a:lnTo>
                    <a:pt x="31" y="13"/>
                  </a:lnTo>
                  <a:lnTo>
                    <a:pt x="41" y="13"/>
                  </a:lnTo>
                  <a:lnTo>
                    <a:pt x="52" y="16"/>
                  </a:lnTo>
                  <a:lnTo>
                    <a:pt x="60" y="19"/>
                  </a:lnTo>
                  <a:lnTo>
                    <a:pt x="68" y="26"/>
                  </a:lnTo>
                  <a:lnTo>
                    <a:pt x="73" y="16"/>
                  </a:lnTo>
                  <a:lnTo>
                    <a:pt x="81" y="8"/>
                  </a:lnTo>
                  <a:lnTo>
                    <a:pt x="89" y="3"/>
                  </a:lnTo>
                  <a:lnTo>
                    <a:pt x="9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89" name="Freeform 998"/>
            <p:cNvSpPr/>
            <p:nvPr/>
          </p:nvSpPr>
          <p:spPr bwMode="auto">
            <a:xfrm>
              <a:off x="21842979" y="927100"/>
              <a:ext cx="133350" cy="123825"/>
            </a:xfrm>
            <a:custGeom>
              <a:avLst/>
              <a:gdLst>
                <a:gd name="T0" fmla="*/ 21 w 84"/>
                <a:gd name="T1" fmla="*/ 0 h 78"/>
                <a:gd name="T2" fmla="*/ 26 w 84"/>
                <a:gd name="T3" fmla="*/ 0 h 78"/>
                <a:gd name="T4" fmla="*/ 34 w 84"/>
                <a:gd name="T5" fmla="*/ 3 h 78"/>
                <a:gd name="T6" fmla="*/ 39 w 84"/>
                <a:gd name="T7" fmla="*/ 8 h 78"/>
                <a:gd name="T8" fmla="*/ 45 w 84"/>
                <a:gd name="T9" fmla="*/ 16 h 78"/>
                <a:gd name="T10" fmla="*/ 50 w 84"/>
                <a:gd name="T11" fmla="*/ 10 h 78"/>
                <a:gd name="T12" fmla="*/ 55 w 84"/>
                <a:gd name="T13" fmla="*/ 8 h 78"/>
                <a:gd name="T14" fmla="*/ 60 w 84"/>
                <a:gd name="T15" fmla="*/ 8 h 78"/>
                <a:gd name="T16" fmla="*/ 66 w 84"/>
                <a:gd name="T17" fmla="*/ 8 h 78"/>
                <a:gd name="T18" fmla="*/ 73 w 84"/>
                <a:gd name="T19" fmla="*/ 13 h 78"/>
                <a:gd name="T20" fmla="*/ 79 w 84"/>
                <a:gd name="T21" fmla="*/ 18 h 78"/>
                <a:gd name="T22" fmla="*/ 84 w 84"/>
                <a:gd name="T23" fmla="*/ 26 h 78"/>
                <a:gd name="T24" fmla="*/ 84 w 84"/>
                <a:gd name="T25" fmla="*/ 37 h 78"/>
                <a:gd name="T26" fmla="*/ 81 w 84"/>
                <a:gd name="T27" fmla="*/ 39 h 78"/>
                <a:gd name="T28" fmla="*/ 79 w 84"/>
                <a:gd name="T29" fmla="*/ 47 h 78"/>
                <a:gd name="T30" fmla="*/ 68 w 84"/>
                <a:gd name="T31" fmla="*/ 58 h 78"/>
                <a:gd name="T32" fmla="*/ 53 w 84"/>
                <a:gd name="T33" fmla="*/ 68 h 78"/>
                <a:gd name="T34" fmla="*/ 29 w 84"/>
                <a:gd name="T35" fmla="*/ 78 h 78"/>
                <a:gd name="T36" fmla="*/ 21 w 84"/>
                <a:gd name="T37" fmla="*/ 71 h 78"/>
                <a:gd name="T38" fmla="*/ 5 w 84"/>
                <a:gd name="T39" fmla="*/ 50 h 78"/>
                <a:gd name="T40" fmla="*/ 0 w 84"/>
                <a:gd name="T41" fmla="*/ 34 h 78"/>
                <a:gd name="T42" fmla="*/ 0 w 84"/>
                <a:gd name="T43" fmla="*/ 21 h 78"/>
                <a:gd name="T44" fmla="*/ 0 w 84"/>
                <a:gd name="T45" fmla="*/ 18 h 78"/>
                <a:gd name="T46" fmla="*/ 3 w 84"/>
                <a:gd name="T47" fmla="*/ 10 h 78"/>
                <a:gd name="T48" fmla="*/ 8 w 84"/>
                <a:gd name="T49" fmla="*/ 5 h 78"/>
                <a:gd name="T50" fmla="*/ 16 w 84"/>
                <a:gd name="T51" fmla="*/ 0 h 78"/>
                <a:gd name="T52" fmla="*/ 21 w 84"/>
                <a:gd name="T5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78">
                  <a:moveTo>
                    <a:pt x="21" y="0"/>
                  </a:moveTo>
                  <a:lnTo>
                    <a:pt x="26" y="0"/>
                  </a:lnTo>
                  <a:lnTo>
                    <a:pt x="34" y="3"/>
                  </a:lnTo>
                  <a:lnTo>
                    <a:pt x="39" y="8"/>
                  </a:lnTo>
                  <a:lnTo>
                    <a:pt x="45" y="16"/>
                  </a:lnTo>
                  <a:lnTo>
                    <a:pt x="50" y="10"/>
                  </a:lnTo>
                  <a:lnTo>
                    <a:pt x="55" y="8"/>
                  </a:lnTo>
                  <a:lnTo>
                    <a:pt x="60" y="8"/>
                  </a:lnTo>
                  <a:lnTo>
                    <a:pt x="66" y="8"/>
                  </a:lnTo>
                  <a:lnTo>
                    <a:pt x="73" y="13"/>
                  </a:lnTo>
                  <a:lnTo>
                    <a:pt x="79" y="18"/>
                  </a:lnTo>
                  <a:lnTo>
                    <a:pt x="84" y="26"/>
                  </a:lnTo>
                  <a:lnTo>
                    <a:pt x="84" y="37"/>
                  </a:lnTo>
                  <a:lnTo>
                    <a:pt x="81" y="39"/>
                  </a:lnTo>
                  <a:lnTo>
                    <a:pt x="79" y="47"/>
                  </a:lnTo>
                  <a:lnTo>
                    <a:pt x="68" y="58"/>
                  </a:lnTo>
                  <a:lnTo>
                    <a:pt x="53" y="68"/>
                  </a:lnTo>
                  <a:lnTo>
                    <a:pt x="29" y="78"/>
                  </a:lnTo>
                  <a:lnTo>
                    <a:pt x="21" y="71"/>
                  </a:lnTo>
                  <a:lnTo>
                    <a:pt x="5" y="50"/>
                  </a:lnTo>
                  <a:lnTo>
                    <a:pt x="0" y="34"/>
                  </a:lnTo>
                  <a:lnTo>
                    <a:pt x="0" y="21"/>
                  </a:lnTo>
                  <a:lnTo>
                    <a:pt x="0" y="18"/>
                  </a:lnTo>
                  <a:lnTo>
                    <a:pt x="3" y="10"/>
                  </a:lnTo>
                  <a:lnTo>
                    <a:pt x="8" y="5"/>
                  </a:lnTo>
                  <a:lnTo>
                    <a:pt x="16" y="0"/>
                  </a:lnTo>
                  <a:lnTo>
                    <a:pt x="21"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0" name="Freeform 999"/>
            <p:cNvSpPr>
              <a:spLocks noEditPoints="1"/>
            </p:cNvSpPr>
            <p:nvPr/>
          </p:nvSpPr>
          <p:spPr bwMode="auto">
            <a:xfrm>
              <a:off x="10852717" y="644525"/>
              <a:ext cx="369888" cy="369888"/>
            </a:xfrm>
            <a:custGeom>
              <a:avLst/>
              <a:gdLst>
                <a:gd name="T0" fmla="*/ 115 w 233"/>
                <a:gd name="T1" fmla="*/ 50 h 233"/>
                <a:gd name="T2" fmla="*/ 102 w 233"/>
                <a:gd name="T3" fmla="*/ 50 h 233"/>
                <a:gd name="T4" fmla="*/ 89 w 233"/>
                <a:gd name="T5" fmla="*/ 55 h 233"/>
                <a:gd name="T6" fmla="*/ 68 w 233"/>
                <a:gd name="T7" fmla="*/ 71 h 233"/>
                <a:gd name="T8" fmla="*/ 52 w 233"/>
                <a:gd name="T9" fmla="*/ 92 h 233"/>
                <a:gd name="T10" fmla="*/ 47 w 233"/>
                <a:gd name="T11" fmla="*/ 118 h 233"/>
                <a:gd name="T12" fmla="*/ 52 w 233"/>
                <a:gd name="T13" fmla="*/ 144 h 233"/>
                <a:gd name="T14" fmla="*/ 68 w 233"/>
                <a:gd name="T15" fmla="*/ 165 h 233"/>
                <a:gd name="T16" fmla="*/ 89 w 233"/>
                <a:gd name="T17" fmla="*/ 181 h 233"/>
                <a:gd name="T18" fmla="*/ 115 w 233"/>
                <a:gd name="T19" fmla="*/ 186 h 233"/>
                <a:gd name="T20" fmla="*/ 115 w 233"/>
                <a:gd name="T21" fmla="*/ 186 h 233"/>
                <a:gd name="T22" fmla="*/ 131 w 233"/>
                <a:gd name="T23" fmla="*/ 183 h 233"/>
                <a:gd name="T24" fmla="*/ 144 w 233"/>
                <a:gd name="T25" fmla="*/ 181 h 233"/>
                <a:gd name="T26" fmla="*/ 165 w 233"/>
                <a:gd name="T27" fmla="*/ 165 h 233"/>
                <a:gd name="T28" fmla="*/ 178 w 233"/>
                <a:gd name="T29" fmla="*/ 141 h 233"/>
                <a:gd name="T30" fmla="*/ 183 w 233"/>
                <a:gd name="T31" fmla="*/ 118 h 233"/>
                <a:gd name="T32" fmla="*/ 178 w 233"/>
                <a:gd name="T33" fmla="*/ 89 h 233"/>
                <a:gd name="T34" fmla="*/ 165 w 233"/>
                <a:gd name="T35" fmla="*/ 68 h 233"/>
                <a:gd name="T36" fmla="*/ 141 w 233"/>
                <a:gd name="T37" fmla="*/ 55 h 233"/>
                <a:gd name="T38" fmla="*/ 115 w 233"/>
                <a:gd name="T39" fmla="*/ 50 h 233"/>
                <a:gd name="T40" fmla="*/ 115 w 233"/>
                <a:gd name="T41" fmla="*/ 50 h 233"/>
                <a:gd name="T42" fmla="*/ 139 w 233"/>
                <a:gd name="T43" fmla="*/ 0 h 233"/>
                <a:gd name="T44" fmla="*/ 181 w 233"/>
                <a:gd name="T45" fmla="*/ 16 h 233"/>
                <a:gd name="T46" fmla="*/ 173 w 233"/>
                <a:gd name="T47" fmla="*/ 34 h 233"/>
                <a:gd name="T48" fmla="*/ 186 w 233"/>
                <a:gd name="T49" fmla="*/ 44 h 233"/>
                <a:gd name="T50" fmla="*/ 199 w 233"/>
                <a:gd name="T51" fmla="*/ 57 h 233"/>
                <a:gd name="T52" fmla="*/ 215 w 233"/>
                <a:gd name="T53" fmla="*/ 50 h 233"/>
                <a:gd name="T54" fmla="*/ 233 w 233"/>
                <a:gd name="T55" fmla="*/ 92 h 233"/>
                <a:gd name="T56" fmla="*/ 215 w 233"/>
                <a:gd name="T57" fmla="*/ 97 h 233"/>
                <a:gd name="T58" fmla="*/ 217 w 233"/>
                <a:gd name="T59" fmla="*/ 115 h 233"/>
                <a:gd name="T60" fmla="*/ 217 w 233"/>
                <a:gd name="T61" fmla="*/ 133 h 233"/>
                <a:gd name="T62" fmla="*/ 233 w 233"/>
                <a:gd name="T63" fmla="*/ 141 h 233"/>
                <a:gd name="T64" fmla="*/ 217 w 233"/>
                <a:gd name="T65" fmla="*/ 181 h 233"/>
                <a:gd name="T66" fmla="*/ 199 w 233"/>
                <a:gd name="T67" fmla="*/ 175 h 233"/>
                <a:gd name="T68" fmla="*/ 188 w 233"/>
                <a:gd name="T69" fmla="*/ 188 h 233"/>
                <a:gd name="T70" fmla="*/ 175 w 233"/>
                <a:gd name="T71" fmla="*/ 199 h 233"/>
                <a:gd name="T72" fmla="*/ 183 w 233"/>
                <a:gd name="T73" fmla="*/ 217 h 233"/>
                <a:gd name="T74" fmla="*/ 141 w 233"/>
                <a:gd name="T75" fmla="*/ 233 h 233"/>
                <a:gd name="T76" fmla="*/ 136 w 233"/>
                <a:gd name="T77" fmla="*/ 217 h 233"/>
                <a:gd name="T78" fmla="*/ 115 w 233"/>
                <a:gd name="T79" fmla="*/ 220 h 233"/>
                <a:gd name="T80" fmla="*/ 99 w 233"/>
                <a:gd name="T81" fmla="*/ 217 h 233"/>
                <a:gd name="T82" fmla="*/ 92 w 233"/>
                <a:gd name="T83" fmla="*/ 233 h 233"/>
                <a:gd name="T84" fmla="*/ 52 w 233"/>
                <a:gd name="T85" fmla="*/ 217 h 233"/>
                <a:gd name="T86" fmla="*/ 57 w 233"/>
                <a:gd name="T87" fmla="*/ 201 h 233"/>
                <a:gd name="T88" fmla="*/ 44 w 233"/>
                <a:gd name="T89" fmla="*/ 188 h 233"/>
                <a:gd name="T90" fmla="*/ 34 w 233"/>
                <a:gd name="T91" fmla="*/ 175 h 233"/>
                <a:gd name="T92" fmla="*/ 16 w 233"/>
                <a:gd name="T93" fmla="*/ 183 h 233"/>
                <a:gd name="T94" fmla="*/ 0 w 233"/>
                <a:gd name="T95" fmla="*/ 144 h 233"/>
                <a:gd name="T96" fmla="*/ 16 w 233"/>
                <a:gd name="T97" fmla="*/ 136 h 233"/>
                <a:gd name="T98" fmla="*/ 13 w 233"/>
                <a:gd name="T99" fmla="*/ 118 h 233"/>
                <a:gd name="T100" fmla="*/ 16 w 233"/>
                <a:gd name="T101" fmla="*/ 99 h 233"/>
                <a:gd name="T102" fmla="*/ 0 w 233"/>
                <a:gd name="T103" fmla="*/ 94 h 233"/>
                <a:gd name="T104" fmla="*/ 16 w 233"/>
                <a:gd name="T105" fmla="*/ 52 h 233"/>
                <a:gd name="T106" fmla="*/ 31 w 233"/>
                <a:gd name="T107" fmla="*/ 60 h 233"/>
                <a:gd name="T108" fmla="*/ 44 w 233"/>
                <a:gd name="T109" fmla="*/ 47 h 233"/>
                <a:gd name="T110" fmla="*/ 57 w 233"/>
                <a:gd name="T111" fmla="*/ 34 h 233"/>
                <a:gd name="T112" fmla="*/ 50 w 233"/>
                <a:gd name="T113" fmla="*/ 18 h 233"/>
                <a:gd name="T114" fmla="*/ 89 w 233"/>
                <a:gd name="T115" fmla="*/ 0 h 233"/>
                <a:gd name="T116" fmla="*/ 97 w 233"/>
                <a:gd name="T117" fmla="*/ 18 h 233"/>
                <a:gd name="T118" fmla="*/ 115 w 233"/>
                <a:gd name="T119" fmla="*/ 16 h 233"/>
                <a:gd name="T120" fmla="*/ 133 w 233"/>
                <a:gd name="T121" fmla="*/ 16 h 233"/>
                <a:gd name="T122" fmla="*/ 139 w 233"/>
                <a:gd name="T12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3">
                  <a:moveTo>
                    <a:pt x="115" y="50"/>
                  </a:moveTo>
                  <a:lnTo>
                    <a:pt x="102" y="50"/>
                  </a:lnTo>
                  <a:lnTo>
                    <a:pt x="89" y="55"/>
                  </a:lnTo>
                  <a:lnTo>
                    <a:pt x="68" y="71"/>
                  </a:lnTo>
                  <a:lnTo>
                    <a:pt x="52" y="92"/>
                  </a:lnTo>
                  <a:lnTo>
                    <a:pt x="47" y="118"/>
                  </a:lnTo>
                  <a:lnTo>
                    <a:pt x="52" y="144"/>
                  </a:lnTo>
                  <a:lnTo>
                    <a:pt x="68" y="165"/>
                  </a:lnTo>
                  <a:lnTo>
                    <a:pt x="89" y="181"/>
                  </a:lnTo>
                  <a:lnTo>
                    <a:pt x="115" y="186"/>
                  </a:lnTo>
                  <a:lnTo>
                    <a:pt x="115" y="186"/>
                  </a:lnTo>
                  <a:lnTo>
                    <a:pt x="131" y="183"/>
                  </a:lnTo>
                  <a:lnTo>
                    <a:pt x="144" y="181"/>
                  </a:lnTo>
                  <a:lnTo>
                    <a:pt x="165" y="165"/>
                  </a:lnTo>
                  <a:lnTo>
                    <a:pt x="178" y="141"/>
                  </a:lnTo>
                  <a:lnTo>
                    <a:pt x="183" y="118"/>
                  </a:lnTo>
                  <a:lnTo>
                    <a:pt x="178" y="89"/>
                  </a:lnTo>
                  <a:lnTo>
                    <a:pt x="165" y="68"/>
                  </a:lnTo>
                  <a:lnTo>
                    <a:pt x="141" y="55"/>
                  </a:lnTo>
                  <a:lnTo>
                    <a:pt x="115" y="50"/>
                  </a:lnTo>
                  <a:lnTo>
                    <a:pt x="115" y="50"/>
                  </a:lnTo>
                  <a:close/>
                  <a:moveTo>
                    <a:pt x="139" y="0"/>
                  </a:moveTo>
                  <a:lnTo>
                    <a:pt x="181" y="16"/>
                  </a:lnTo>
                  <a:lnTo>
                    <a:pt x="173" y="34"/>
                  </a:lnTo>
                  <a:lnTo>
                    <a:pt x="186" y="44"/>
                  </a:lnTo>
                  <a:lnTo>
                    <a:pt x="199" y="57"/>
                  </a:lnTo>
                  <a:lnTo>
                    <a:pt x="215" y="50"/>
                  </a:lnTo>
                  <a:lnTo>
                    <a:pt x="233" y="92"/>
                  </a:lnTo>
                  <a:lnTo>
                    <a:pt x="215" y="97"/>
                  </a:lnTo>
                  <a:lnTo>
                    <a:pt x="217" y="115"/>
                  </a:lnTo>
                  <a:lnTo>
                    <a:pt x="217" y="133"/>
                  </a:lnTo>
                  <a:lnTo>
                    <a:pt x="233" y="141"/>
                  </a:lnTo>
                  <a:lnTo>
                    <a:pt x="217" y="181"/>
                  </a:lnTo>
                  <a:lnTo>
                    <a:pt x="199" y="175"/>
                  </a:lnTo>
                  <a:lnTo>
                    <a:pt x="188" y="188"/>
                  </a:lnTo>
                  <a:lnTo>
                    <a:pt x="175" y="199"/>
                  </a:lnTo>
                  <a:lnTo>
                    <a:pt x="183" y="217"/>
                  </a:lnTo>
                  <a:lnTo>
                    <a:pt x="141" y="233"/>
                  </a:lnTo>
                  <a:lnTo>
                    <a:pt x="136" y="217"/>
                  </a:lnTo>
                  <a:lnTo>
                    <a:pt x="115" y="220"/>
                  </a:lnTo>
                  <a:lnTo>
                    <a:pt x="99" y="217"/>
                  </a:lnTo>
                  <a:lnTo>
                    <a:pt x="92" y="233"/>
                  </a:lnTo>
                  <a:lnTo>
                    <a:pt x="52" y="217"/>
                  </a:lnTo>
                  <a:lnTo>
                    <a:pt x="57" y="201"/>
                  </a:lnTo>
                  <a:lnTo>
                    <a:pt x="44" y="188"/>
                  </a:lnTo>
                  <a:lnTo>
                    <a:pt x="34" y="175"/>
                  </a:lnTo>
                  <a:lnTo>
                    <a:pt x="16" y="183"/>
                  </a:lnTo>
                  <a:lnTo>
                    <a:pt x="0" y="144"/>
                  </a:lnTo>
                  <a:lnTo>
                    <a:pt x="16" y="136"/>
                  </a:lnTo>
                  <a:lnTo>
                    <a:pt x="13" y="118"/>
                  </a:lnTo>
                  <a:lnTo>
                    <a:pt x="16" y="99"/>
                  </a:lnTo>
                  <a:lnTo>
                    <a:pt x="0" y="94"/>
                  </a:lnTo>
                  <a:lnTo>
                    <a:pt x="16" y="52"/>
                  </a:lnTo>
                  <a:lnTo>
                    <a:pt x="31" y="60"/>
                  </a:lnTo>
                  <a:lnTo>
                    <a:pt x="44" y="47"/>
                  </a:lnTo>
                  <a:lnTo>
                    <a:pt x="57" y="34"/>
                  </a:lnTo>
                  <a:lnTo>
                    <a:pt x="50" y="18"/>
                  </a:lnTo>
                  <a:lnTo>
                    <a:pt x="89" y="0"/>
                  </a:lnTo>
                  <a:lnTo>
                    <a:pt x="97" y="18"/>
                  </a:lnTo>
                  <a:lnTo>
                    <a:pt x="115" y="16"/>
                  </a:lnTo>
                  <a:lnTo>
                    <a:pt x="133" y="16"/>
                  </a:lnTo>
                  <a:lnTo>
                    <a:pt x="13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1" name="Freeform 1000"/>
            <p:cNvSpPr>
              <a:spLocks noEditPoints="1"/>
            </p:cNvSpPr>
            <p:nvPr/>
          </p:nvSpPr>
          <p:spPr bwMode="auto">
            <a:xfrm>
              <a:off x="12186217" y="3089275"/>
              <a:ext cx="258763" cy="203200"/>
            </a:xfrm>
            <a:custGeom>
              <a:avLst/>
              <a:gdLst>
                <a:gd name="T0" fmla="*/ 116 w 163"/>
                <a:gd name="T1" fmla="*/ 73 h 128"/>
                <a:gd name="T2" fmla="*/ 116 w 163"/>
                <a:gd name="T3" fmla="*/ 89 h 128"/>
                <a:gd name="T4" fmla="*/ 150 w 163"/>
                <a:gd name="T5" fmla="*/ 89 h 128"/>
                <a:gd name="T6" fmla="*/ 150 w 163"/>
                <a:gd name="T7" fmla="*/ 73 h 128"/>
                <a:gd name="T8" fmla="*/ 116 w 163"/>
                <a:gd name="T9" fmla="*/ 73 h 128"/>
                <a:gd name="T10" fmla="*/ 16 w 163"/>
                <a:gd name="T11" fmla="*/ 73 h 128"/>
                <a:gd name="T12" fmla="*/ 16 w 163"/>
                <a:gd name="T13" fmla="*/ 89 h 128"/>
                <a:gd name="T14" fmla="*/ 48 w 163"/>
                <a:gd name="T15" fmla="*/ 89 h 128"/>
                <a:gd name="T16" fmla="*/ 48 w 163"/>
                <a:gd name="T17" fmla="*/ 73 h 128"/>
                <a:gd name="T18" fmla="*/ 16 w 163"/>
                <a:gd name="T19" fmla="*/ 73 h 128"/>
                <a:gd name="T20" fmla="*/ 42 w 163"/>
                <a:gd name="T21" fmla="*/ 10 h 128"/>
                <a:gd name="T22" fmla="*/ 32 w 163"/>
                <a:gd name="T23" fmla="*/ 28 h 128"/>
                <a:gd name="T24" fmla="*/ 27 w 163"/>
                <a:gd name="T25" fmla="*/ 36 h 128"/>
                <a:gd name="T26" fmla="*/ 137 w 163"/>
                <a:gd name="T27" fmla="*/ 36 h 128"/>
                <a:gd name="T28" fmla="*/ 131 w 163"/>
                <a:gd name="T29" fmla="*/ 28 h 128"/>
                <a:gd name="T30" fmla="*/ 123 w 163"/>
                <a:gd name="T31" fmla="*/ 10 h 128"/>
                <a:gd name="T32" fmla="*/ 42 w 163"/>
                <a:gd name="T33" fmla="*/ 10 h 128"/>
                <a:gd name="T34" fmla="*/ 32 w 163"/>
                <a:gd name="T35" fmla="*/ 0 h 128"/>
                <a:gd name="T36" fmla="*/ 131 w 163"/>
                <a:gd name="T37" fmla="*/ 0 h 128"/>
                <a:gd name="T38" fmla="*/ 131 w 163"/>
                <a:gd name="T39" fmla="*/ 0 h 128"/>
                <a:gd name="T40" fmla="*/ 147 w 163"/>
                <a:gd name="T41" fmla="*/ 28 h 128"/>
                <a:gd name="T42" fmla="*/ 163 w 163"/>
                <a:gd name="T43" fmla="*/ 47 h 128"/>
                <a:gd name="T44" fmla="*/ 163 w 163"/>
                <a:gd name="T45" fmla="*/ 120 h 128"/>
                <a:gd name="T46" fmla="*/ 163 w 163"/>
                <a:gd name="T47" fmla="*/ 125 h 128"/>
                <a:gd name="T48" fmla="*/ 160 w 163"/>
                <a:gd name="T49" fmla="*/ 128 h 128"/>
                <a:gd name="T50" fmla="*/ 155 w 163"/>
                <a:gd name="T51" fmla="*/ 128 h 128"/>
                <a:gd name="T52" fmla="*/ 131 w 163"/>
                <a:gd name="T53" fmla="*/ 128 h 128"/>
                <a:gd name="T54" fmla="*/ 129 w 163"/>
                <a:gd name="T55" fmla="*/ 128 h 128"/>
                <a:gd name="T56" fmla="*/ 126 w 163"/>
                <a:gd name="T57" fmla="*/ 125 h 128"/>
                <a:gd name="T58" fmla="*/ 123 w 163"/>
                <a:gd name="T59" fmla="*/ 120 h 128"/>
                <a:gd name="T60" fmla="*/ 123 w 163"/>
                <a:gd name="T61" fmla="*/ 102 h 128"/>
                <a:gd name="T62" fmla="*/ 40 w 163"/>
                <a:gd name="T63" fmla="*/ 102 h 128"/>
                <a:gd name="T64" fmla="*/ 40 w 163"/>
                <a:gd name="T65" fmla="*/ 120 h 128"/>
                <a:gd name="T66" fmla="*/ 37 w 163"/>
                <a:gd name="T67" fmla="*/ 125 h 128"/>
                <a:gd name="T68" fmla="*/ 34 w 163"/>
                <a:gd name="T69" fmla="*/ 128 h 128"/>
                <a:gd name="T70" fmla="*/ 32 w 163"/>
                <a:gd name="T71" fmla="*/ 128 h 128"/>
                <a:gd name="T72" fmla="*/ 8 w 163"/>
                <a:gd name="T73" fmla="*/ 128 h 128"/>
                <a:gd name="T74" fmla="*/ 3 w 163"/>
                <a:gd name="T75" fmla="*/ 128 h 128"/>
                <a:gd name="T76" fmla="*/ 0 w 163"/>
                <a:gd name="T77" fmla="*/ 125 h 128"/>
                <a:gd name="T78" fmla="*/ 0 w 163"/>
                <a:gd name="T79" fmla="*/ 120 h 128"/>
                <a:gd name="T80" fmla="*/ 0 w 163"/>
                <a:gd name="T81" fmla="*/ 47 h 128"/>
                <a:gd name="T82" fmla="*/ 16 w 163"/>
                <a:gd name="T83" fmla="*/ 28 h 128"/>
                <a:gd name="T84" fmla="*/ 32 w 163"/>
                <a:gd name="T85" fmla="*/ 0 h 128"/>
                <a:gd name="T86" fmla="*/ 32 w 163"/>
                <a:gd name="T8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 h="128">
                  <a:moveTo>
                    <a:pt x="116" y="73"/>
                  </a:moveTo>
                  <a:lnTo>
                    <a:pt x="116" y="89"/>
                  </a:lnTo>
                  <a:lnTo>
                    <a:pt x="150" y="89"/>
                  </a:lnTo>
                  <a:lnTo>
                    <a:pt x="150" y="73"/>
                  </a:lnTo>
                  <a:lnTo>
                    <a:pt x="116" y="73"/>
                  </a:lnTo>
                  <a:close/>
                  <a:moveTo>
                    <a:pt x="16" y="73"/>
                  </a:moveTo>
                  <a:lnTo>
                    <a:pt x="16" y="89"/>
                  </a:lnTo>
                  <a:lnTo>
                    <a:pt x="48" y="89"/>
                  </a:lnTo>
                  <a:lnTo>
                    <a:pt x="48" y="73"/>
                  </a:lnTo>
                  <a:lnTo>
                    <a:pt x="16" y="73"/>
                  </a:lnTo>
                  <a:close/>
                  <a:moveTo>
                    <a:pt x="42" y="10"/>
                  </a:moveTo>
                  <a:lnTo>
                    <a:pt x="32" y="28"/>
                  </a:lnTo>
                  <a:lnTo>
                    <a:pt x="27" y="36"/>
                  </a:lnTo>
                  <a:lnTo>
                    <a:pt x="137" y="36"/>
                  </a:lnTo>
                  <a:lnTo>
                    <a:pt x="131" y="28"/>
                  </a:lnTo>
                  <a:lnTo>
                    <a:pt x="123" y="10"/>
                  </a:lnTo>
                  <a:lnTo>
                    <a:pt x="42" y="10"/>
                  </a:lnTo>
                  <a:close/>
                  <a:moveTo>
                    <a:pt x="32" y="0"/>
                  </a:moveTo>
                  <a:lnTo>
                    <a:pt x="131" y="0"/>
                  </a:lnTo>
                  <a:lnTo>
                    <a:pt x="131" y="0"/>
                  </a:lnTo>
                  <a:lnTo>
                    <a:pt x="147" y="28"/>
                  </a:lnTo>
                  <a:lnTo>
                    <a:pt x="163" y="47"/>
                  </a:lnTo>
                  <a:lnTo>
                    <a:pt x="163" y="120"/>
                  </a:lnTo>
                  <a:lnTo>
                    <a:pt x="163" y="125"/>
                  </a:lnTo>
                  <a:lnTo>
                    <a:pt x="160" y="128"/>
                  </a:lnTo>
                  <a:lnTo>
                    <a:pt x="155" y="128"/>
                  </a:lnTo>
                  <a:lnTo>
                    <a:pt x="131" y="128"/>
                  </a:lnTo>
                  <a:lnTo>
                    <a:pt x="129" y="128"/>
                  </a:lnTo>
                  <a:lnTo>
                    <a:pt x="126" y="125"/>
                  </a:lnTo>
                  <a:lnTo>
                    <a:pt x="123" y="120"/>
                  </a:lnTo>
                  <a:lnTo>
                    <a:pt x="123" y="102"/>
                  </a:lnTo>
                  <a:lnTo>
                    <a:pt x="40" y="102"/>
                  </a:lnTo>
                  <a:lnTo>
                    <a:pt x="40" y="120"/>
                  </a:lnTo>
                  <a:lnTo>
                    <a:pt x="37" y="125"/>
                  </a:lnTo>
                  <a:lnTo>
                    <a:pt x="34" y="128"/>
                  </a:lnTo>
                  <a:lnTo>
                    <a:pt x="32" y="128"/>
                  </a:lnTo>
                  <a:lnTo>
                    <a:pt x="8" y="128"/>
                  </a:lnTo>
                  <a:lnTo>
                    <a:pt x="3" y="128"/>
                  </a:lnTo>
                  <a:lnTo>
                    <a:pt x="0" y="125"/>
                  </a:lnTo>
                  <a:lnTo>
                    <a:pt x="0" y="120"/>
                  </a:lnTo>
                  <a:lnTo>
                    <a:pt x="0" y="47"/>
                  </a:lnTo>
                  <a:lnTo>
                    <a:pt x="16" y="28"/>
                  </a:lnTo>
                  <a:lnTo>
                    <a:pt x="32" y="0"/>
                  </a:lnTo>
                  <a:lnTo>
                    <a:pt x="32"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2" name="Freeform 1001"/>
            <p:cNvSpPr/>
            <p:nvPr/>
          </p:nvSpPr>
          <p:spPr bwMode="auto">
            <a:xfrm>
              <a:off x="21144479" y="1728788"/>
              <a:ext cx="233363" cy="220663"/>
            </a:xfrm>
            <a:custGeom>
              <a:avLst/>
              <a:gdLst>
                <a:gd name="T0" fmla="*/ 34 w 147"/>
                <a:gd name="T1" fmla="*/ 0 h 139"/>
                <a:gd name="T2" fmla="*/ 147 w 147"/>
                <a:gd name="T3" fmla="*/ 0 h 139"/>
                <a:gd name="T4" fmla="*/ 147 w 147"/>
                <a:gd name="T5" fmla="*/ 113 h 139"/>
                <a:gd name="T6" fmla="*/ 147 w 147"/>
                <a:gd name="T7" fmla="*/ 113 h 139"/>
                <a:gd name="T8" fmla="*/ 147 w 147"/>
                <a:gd name="T9" fmla="*/ 113 h 139"/>
                <a:gd name="T10" fmla="*/ 144 w 147"/>
                <a:gd name="T11" fmla="*/ 123 h 139"/>
                <a:gd name="T12" fmla="*/ 139 w 147"/>
                <a:gd name="T13" fmla="*/ 131 h 139"/>
                <a:gd name="T14" fmla="*/ 131 w 147"/>
                <a:gd name="T15" fmla="*/ 136 h 139"/>
                <a:gd name="T16" fmla="*/ 121 w 147"/>
                <a:gd name="T17" fmla="*/ 139 h 139"/>
                <a:gd name="T18" fmla="*/ 110 w 147"/>
                <a:gd name="T19" fmla="*/ 136 h 139"/>
                <a:gd name="T20" fmla="*/ 102 w 147"/>
                <a:gd name="T21" fmla="*/ 131 h 139"/>
                <a:gd name="T22" fmla="*/ 97 w 147"/>
                <a:gd name="T23" fmla="*/ 123 h 139"/>
                <a:gd name="T24" fmla="*/ 95 w 147"/>
                <a:gd name="T25" fmla="*/ 113 h 139"/>
                <a:gd name="T26" fmla="*/ 97 w 147"/>
                <a:gd name="T27" fmla="*/ 105 h 139"/>
                <a:gd name="T28" fmla="*/ 102 w 147"/>
                <a:gd name="T29" fmla="*/ 97 h 139"/>
                <a:gd name="T30" fmla="*/ 110 w 147"/>
                <a:gd name="T31" fmla="*/ 92 h 139"/>
                <a:gd name="T32" fmla="*/ 121 w 147"/>
                <a:gd name="T33" fmla="*/ 89 h 139"/>
                <a:gd name="T34" fmla="*/ 131 w 147"/>
                <a:gd name="T35" fmla="*/ 92 h 139"/>
                <a:gd name="T36" fmla="*/ 131 w 147"/>
                <a:gd name="T37" fmla="*/ 32 h 139"/>
                <a:gd name="T38" fmla="*/ 50 w 147"/>
                <a:gd name="T39" fmla="*/ 32 h 139"/>
                <a:gd name="T40" fmla="*/ 50 w 147"/>
                <a:gd name="T41" fmla="*/ 113 h 139"/>
                <a:gd name="T42" fmla="*/ 47 w 147"/>
                <a:gd name="T43" fmla="*/ 123 h 139"/>
                <a:gd name="T44" fmla="*/ 42 w 147"/>
                <a:gd name="T45" fmla="*/ 131 h 139"/>
                <a:gd name="T46" fmla="*/ 34 w 147"/>
                <a:gd name="T47" fmla="*/ 136 h 139"/>
                <a:gd name="T48" fmla="*/ 24 w 147"/>
                <a:gd name="T49" fmla="*/ 139 h 139"/>
                <a:gd name="T50" fmla="*/ 13 w 147"/>
                <a:gd name="T51" fmla="*/ 136 h 139"/>
                <a:gd name="T52" fmla="*/ 5 w 147"/>
                <a:gd name="T53" fmla="*/ 131 h 139"/>
                <a:gd name="T54" fmla="*/ 0 w 147"/>
                <a:gd name="T55" fmla="*/ 123 h 139"/>
                <a:gd name="T56" fmla="*/ 0 w 147"/>
                <a:gd name="T57" fmla="*/ 113 h 139"/>
                <a:gd name="T58" fmla="*/ 0 w 147"/>
                <a:gd name="T59" fmla="*/ 105 h 139"/>
                <a:gd name="T60" fmla="*/ 5 w 147"/>
                <a:gd name="T61" fmla="*/ 97 h 139"/>
                <a:gd name="T62" fmla="*/ 13 w 147"/>
                <a:gd name="T63" fmla="*/ 92 h 139"/>
                <a:gd name="T64" fmla="*/ 24 w 147"/>
                <a:gd name="T65" fmla="*/ 89 h 139"/>
                <a:gd name="T66" fmla="*/ 34 w 147"/>
                <a:gd name="T67" fmla="*/ 92 h 139"/>
                <a:gd name="T68" fmla="*/ 34 w 147"/>
                <a:gd name="T6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39">
                  <a:moveTo>
                    <a:pt x="34" y="0"/>
                  </a:moveTo>
                  <a:lnTo>
                    <a:pt x="147" y="0"/>
                  </a:lnTo>
                  <a:lnTo>
                    <a:pt x="147" y="113"/>
                  </a:lnTo>
                  <a:lnTo>
                    <a:pt x="147" y="113"/>
                  </a:lnTo>
                  <a:lnTo>
                    <a:pt x="147" y="113"/>
                  </a:lnTo>
                  <a:lnTo>
                    <a:pt x="144" y="123"/>
                  </a:lnTo>
                  <a:lnTo>
                    <a:pt x="139" y="131"/>
                  </a:lnTo>
                  <a:lnTo>
                    <a:pt x="131" y="136"/>
                  </a:lnTo>
                  <a:lnTo>
                    <a:pt x="121" y="139"/>
                  </a:lnTo>
                  <a:lnTo>
                    <a:pt x="110" y="136"/>
                  </a:lnTo>
                  <a:lnTo>
                    <a:pt x="102" y="131"/>
                  </a:lnTo>
                  <a:lnTo>
                    <a:pt x="97" y="123"/>
                  </a:lnTo>
                  <a:lnTo>
                    <a:pt x="95" y="113"/>
                  </a:lnTo>
                  <a:lnTo>
                    <a:pt x="97" y="105"/>
                  </a:lnTo>
                  <a:lnTo>
                    <a:pt x="102" y="97"/>
                  </a:lnTo>
                  <a:lnTo>
                    <a:pt x="110" y="92"/>
                  </a:lnTo>
                  <a:lnTo>
                    <a:pt x="121" y="89"/>
                  </a:lnTo>
                  <a:lnTo>
                    <a:pt x="131" y="92"/>
                  </a:lnTo>
                  <a:lnTo>
                    <a:pt x="131" y="32"/>
                  </a:lnTo>
                  <a:lnTo>
                    <a:pt x="50" y="32"/>
                  </a:lnTo>
                  <a:lnTo>
                    <a:pt x="50" y="113"/>
                  </a:lnTo>
                  <a:lnTo>
                    <a:pt x="47" y="123"/>
                  </a:lnTo>
                  <a:lnTo>
                    <a:pt x="42" y="131"/>
                  </a:lnTo>
                  <a:lnTo>
                    <a:pt x="34" y="136"/>
                  </a:lnTo>
                  <a:lnTo>
                    <a:pt x="24" y="139"/>
                  </a:lnTo>
                  <a:lnTo>
                    <a:pt x="13" y="136"/>
                  </a:lnTo>
                  <a:lnTo>
                    <a:pt x="5" y="131"/>
                  </a:lnTo>
                  <a:lnTo>
                    <a:pt x="0" y="123"/>
                  </a:lnTo>
                  <a:lnTo>
                    <a:pt x="0" y="113"/>
                  </a:lnTo>
                  <a:lnTo>
                    <a:pt x="0" y="105"/>
                  </a:lnTo>
                  <a:lnTo>
                    <a:pt x="5" y="97"/>
                  </a:lnTo>
                  <a:lnTo>
                    <a:pt x="13" y="92"/>
                  </a:lnTo>
                  <a:lnTo>
                    <a:pt x="24" y="89"/>
                  </a:lnTo>
                  <a:lnTo>
                    <a:pt x="34" y="92"/>
                  </a:lnTo>
                  <a:lnTo>
                    <a:pt x="34"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sp>
          <p:nvSpPr>
            <p:cNvPr id="293" name="Freeform 1002"/>
            <p:cNvSpPr>
              <a:spLocks noEditPoints="1"/>
            </p:cNvSpPr>
            <p:nvPr/>
          </p:nvSpPr>
          <p:spPr bwMode="auto">
            <a:xfrm>
              <a:off x="19253767" y="955675"/>
              <a:ext cx="282575" cy="354013"/>
            </a:xfrm>
            <a:custGeom>
              <a:avLst/>
              <a:gdLst>
                <a:gd name="T0" fmla="*/ 76 w 178"/>
                <a:gd name="T1" fmla="*/ 181 h 223"/>
                <a:gd name="T2" fmla="*/ 110 w 178"/>
                <a:gd name="T3" fmla="*/ 189 h 223"/>
                <a:gd name="T4" fmla="*/ 89 w 178"/>
                <a:gd name="T5" fmla="*/ 168 h 223"/>
                <a:gd name="T6" fmla="*/ 102 w 178"/>
                <a:gd name="T7" fmla="*/ 152 h 223"/>
                <a:gd name="T8" fmla="*/ 97 w 178"/>
                <a:gd name="T9" fmla="*/ 160 h 223"/>
                <a:gd name="T10" fmla="*/ 107 w 178"/>
                <a:gd name="T11" fmla="*/ 168 h 223"/>
                <a:gd name="T12" fmla="*/ 76 w 178"/>
                <a:gd name="T13" fmla="*/ 152 h 223"/>
                <a:gd name="T14" fmla="*/ 76 w 178"/>
                <a:gd name="T15" fmla="*/ 163 h 223"/>
                <a:gd name="T16" fmla="*/ 76 w 178"/>
                <a:gd name="T17" fmla="*/ 155 h 223"/>
                <a:gd name="T18" fmla="*/ 81 w 178"/>
                <a:gd name="T19" fmla="*/ 129 h 223"/>
                <a:gd name="T20" fmla="*/ 78 w 178"/>
                <a:gd name="T21" fmla="*/ 134 h 223"/>
                <a:gd name="T22" fmla="*/ 89 w 178"/>
                <a:gd name="T23" fmla="*/ 150 h 223"/>
                <a:gd name="T24" fmla="*/ 99 w 178"/>
                <a:gd name="T25" fmla="*/ 139 h 223"/>
                <a:gd name="T26" fmla="*/ 97 w 178"/>
                <a:gd name="T27" fmla="*/ 129 h 223"/>
                <a:gd name="T28" fmla="*/ 81 w 178"/>
                <a:gd name="T29" fmla="*/ 129 h 223"/>
                <a:gd name="T30" fmla="*/ 89 w 178"/>
                <a:gd name="T31" fmla="*/ 68 h 223"/>
                <a:gd name="T32" fmla="*/ 89 w 178"/>
                <a:gd name="T33" fmla="*/ 81 h 223"/>
                <a:gd name="T34" fmla="*/ 86 w 178"/>
                <a:gd name="T35" fmla="*/ 97 h 223"/>
                <a:gd name="T36" fmla="*/ 84 w 178"/>
                <a:gd name="T37" fmla="*/ 108 h 223"/>
                <a:gd name="T38" fmla="*/ 91 w 178"/>
                <a:gd name="T39" fmla="*/ 102 h 223"/>
                <a:gd name="T40" fmla="*/ 89 w 178"/>
                <a:gd name="T41" fmla="*/ 84 h 223"/>
                <a:gd name="T42" fmla="*/ 89 w 178"/>
                <a:gd name="T43" fmla="*/ 71 h 223"/>
                <a:gd name="T44" fmla="*/ 89 w 178"/>
                <a:gd name="T45" fmla="*/ 66 h 223"/>
                <a:gd name="T46" fmla="*/ 89 w 178"/>
                <a:gd name="T47" fmla="*/ 0 h 223"/>
                <a:gd name="T48" fmla="*/ 97 w 178"/>
                <a:gd name="T49" fmla="*/ 34 h 223"/>
                <a:gd name="T50" fmla="*/ 99 w 178"/>
                <a:gd name="T51" fmla="*/ 42 h 223"/>
                <a:gd name="T52" fmla="*/ 102 w 178"/>
                <a:gd name="T53" fmla="*/ 60 h 223"/>
                <a:gd name="T54" fmla="*/ 112 w 178"/>
                <a:gd name="T55" fmla="*/ 108 h 223"/>
                <a:gd name="T56" fmla="*/ 123 w 178"/>
                <a:gd name="T57" fmla="*/ 129 h 223"/>
                <a:gd name="T58" fmla="*/ 128 w 178"/>
                <a:gd name="T59" fmla="*/ 157 h 223"/>
                <a:gd name="T60" fmla="*/ 157 w 178"/>
                <a:gd name="T61" fmla="*/ 207 h 223"/>
                <a:gd name="T62" fmla="*/ 141 w 178"/>
                <a:gd name="T63" fmla="*/ 223 h 223"/>
                <a:gd name="T64" fmla="*/ 52 w 178"/>
                <a:gd name="T65" fmla="*/ 204 h 223"/>
                <a:gd name="T66" fmla="*/ 0 w 178"/>
                <a:gd name="T67" fmla="*/ 223 h 223"/>
                <a:gd name="T68" fmla="*/ 34 w 178"/>
                <a:gd name="T69" fmla="*/ 184 h 223"/>
                <a:gd name="T70" fmla="*/ 60 w 178"/>
                <a:gd name="T71" fmla="*/ 129 h 223"/>
                <a:gd name="T72" fmla="*/ 52 w 178"/>
                <a:gd name="T73" fmla="*/ 108 h 223"/>
                <a:gd name="T74" fmla="*/ 71 w 178"/>
                <a:gd name="T75" fmla="*/ 81 h 223"/>
                <a:gd name="T76" fmla="*/ 78 w 178"/>
                <a:gd name="T77" fmla="*/ 50 h 223"/>
                <a:gd name="T78" fmla="*/ 78 w 178"/>
                <a:gd name="T79" fmla="*/ 37 h 223"/>
                <a:gd name="T80" fmla="*/ 84 w 178"/>
                <a:gd name="T81" fmla="*/ 3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223">
                  <a:moveTo>
                    <a:pt x="89" y="168"/>
                  </a:moveTo>
                  <a:lnTo>
                    <a:pt x="76" y="181"/>
                  </a:lnTo>
                  <a:lnTo>
                    <a:pt x="68" y="189"/>
                  </a:lnTo>
                  <a:lnTo>
                    <a:pt x="110" y="189"/>
                  </a:lnTo>
                  <a:lnTo>
                    <a:pt x="102" y="181"/>
                  </a:lnTo>
                  <a:lnTo>
                    <a:pt x="89" y="168"/>
                  </a:lnTo>
                  <a:lnTo>
                    <a:pt x="89" y="168"/>
                  </a:lnTo>
                  <a:close/>
                  <a:moveTo>
                    <a:pt x="102" y="152"/>
                  </a:moveTo>
                  <a:lnTo>
                    <a:pt x="102" y="155"/>
                  </a:lnTo>
                  <a:lnTo>
                    <a:pt x="97" y="160"/>
                  </a:lnTo>
                  <a:lnTo>
                    <a:pt x="102" y="163"/>
                  </a:lnTo>
                  <a:lnTo>
                    <a:pt x="107" y="168"/>
                  </a:lnTo>
                  <a:lnTo>
                    <a:pt x="102" y="152"/>
                  </a:lnTo>
                  <a:close/>
                  <a:moveTo>
                    <a:pt x="76" y="152"/>
                  </a:moveTo>
                  <a:lnTo>
                    <a:pt x="71" y="168"/>
                  </a:lnTo>
                  <a:lnTo>
                    <a:pt x="76" y="163"/>
                  </a:lnTo>
                  <a:lnTo>
                    <a:pt x="81" y="160"/>
                  </a:lnTo>
                  <a:lnTo>
                    <a:pt x="76" y="155"/>
                  </a:lnTo>
                  <a:lnTo>
                    <a:pt x="76" y="152"/>
                  </a:lnTo>
                  <a:close/>
                  <a:moveTo>
                    <a:pt x="81" y="129"/>
                  </a:moveTo>
                  <a:lnTo>
                    <a:pt x="81" y="129"/>
                  </a:lnTo>
                  <a:lnTo>
                    <a:pt x="78" y="134"/>
                  </a:lnTo>
                  <a:lnTo>
                    <a:pt x="78" y="139"/>
                  </a:lnTo>
                  <a:lnTo>
                    <a:pt x="89" y="150"/>
                  </a:lnTo>
                  <a:lnTo>
                    <a:pt x="89" y="150"/>
                  </a:lnTo>
                  <a:lnTo>
                    <a:pt x="99" y="139"/>
                  </a:lnTo>
                  <a:lnTo>
                    <a:pt x="97" y="134"/>
                  </a:lnTo>
                  <a:lnTo>
                    <a:pt x="97" y="129"/>
                  </a:lnTo>
                  <a:lnTo>
                    <a:pt x="97" y="129"/>
                  </a:lnTo>
                  <a:lnTo>
                    <a:pt x="81" y="129"/>
                  </a:lnTo>
                  <a:close/>
                  <a:moveTo>
                    <a:pt x="89" y="66"/>
                  </a:moveTo>
                  <a:lnTo>
                    <a:pt x="89" y="68"/>
                  </a:lnTo>
                  <a:lnTo>
                    <a:pt x="89" y="74"/>
                  </a:lnTo>
                  <a:lnTo>
                    <a:pt x="89" y="81"/>
                  </a:lnTo>
                  <a:lnTo>
                    <a:pt x="86" y="89"/>
                  </a:lnTo>
                  <a:lnTo>
                    <a:pt x="86" y="97"/>
                  </a:lnTo>
                  <a:lnTo>
                    <a:pt x="86" y="102"/>
                  </a:lnTo>
                  <a:lnTo>
                    <a:pt x="84" y="108"/>
                  </a:lnTo>
                  <a:lnTo>
                    <a:pt x="91" y="108"/>
                  </a:lnTo>
                  <a:lnTo>
                    <a:pt x="91" y="102"/>
                  </a:lnTo>
                  <a:lnTo>
                    <a:pt x="91" y="95"/>
                  </a:lnTo>
                  <a:lnTo>
                    <a:pt x="89" y="84"/>
                  </a:lnTo>
                  <a:lnTo>
                    <a:pt x="89" y="76"/>
                  </a:lnTo>
                  <a:lnTo>
                    <a:pt x="89" y="71"/>
                  </a:lnTo>
                  <a:lnTo>
                    <a:pt x="89" y="68"/>
                  </a:lnTo>
                  <a:lnTo>
                    <a:pt x="89" y="66"/>
                  </a:lnTo>
                  <a:close/>
                  <a:moveTo>
                    <a:pt x="89" y="0"/>
                  </a:moveTo>
                  <a:lnTo>
                    <a:pt x="89" y="0"/>
                  </a:lnTo>
                  <a:lnTo>
                    <a:pt x="94" y="34"/>
                  </a:lnTo>
                  <a:lnTo>
                    <a:pt x="97" y="34"/>
                  </a:lnTo>
                  <a:lnTo>
                    <a:pt x="97" y="37"/>
                  </a:lnTo>
                  <a:lnTo>
                    <a:pt x="99" y="42"/>
                  </a:lnTo>
                  <a:lnTo>
                    <a:pt x="99" y="50"/>
                  </a:lnTo>
                  <a:lnTo>
                    <a:pt x="102" y="60"/>
                  </a:lnTo>
                  <a:lnTo>
                    <a:pt x="107" y="81"/>
                  </a:lnTo>
                  <a:lnTo>
                    <a:pt x="112" y="108"/>
                  </a:lnTo>
                  <a:lnTo>
                    <a:pt x="123" y="108"/>
                  </a:lnTo>
                  <a:lnTo>
                    <a:pt x="123" y="129"/>
                  </a:lnTo>
                  <a:lnTo>
                    <a:pt x="118" y="129"/>
                  </a:lnTo>
                  <a:lnTo>
                    <a:pt x="128" y="157"/>
                  </a:lnTo>
                  <a:lnTo>
                    <a:pt x="141" y="184"/>
                  </a:lnTo>
                  <a:lnTo>
                    <a:pt x="157" y="207"/>
                  </a:lnTo>
                  <a:lnTo>
                    <a:pt x="178" y="223"/>
                  </a:lnTo>
                  <a:lnTo>
                    <a:pt x="141" y="223"/>
                  </a:lnTo>
                  <a:lnTo>
                    <a:pt x="123" y="204"/>
                  </a:lnTo>
                  <a:lnTo>
                    <a:pt x="52" y="204"/>
                  </a:lnTo>
                  <a:lnTo>
                    <a:pt x="34" y="223"/>
                  </a:lnTo>
                  <a:lnTo>
                    <a:pt x="0" y="223"/>
                  </a:lnTo>
                  <a:lnTo>
                    <a:pt x="18" y="207"/>
                  </a:lnTo>
                  <a:lnTo>
                    <a:pt x="34" y="184"/>
                  </a:lnTo>
                  <a:lnTo>
                    <a:pt x="50" y="157"/>
                  </a:lnTo>
                  <a:lnTo>
                    <a:pt x="60" y="129"/>
                  </a:lnTo>
                  <a:lnTo>
                    <a:pt x="52" y="129"/>
                  </a:lnTo>
                  <a:lnTo>
                    <a:pt x="52" y="108"/>
                  </a:lnTo>
                  <a:lnTo>
                    <a:pt x="65" y="108"/>
                  </a:lnTo>
                  <a:lnTo>
                    <a:pt x="71" y="81"/>
                  </a:lnTo>
                  <a:lnTo>
                    <a:pt x="76" y="60"/>
                  </a:lnTo>
                  <a:lnTo>
                    <a:pt x="78" y="50"/>
                  </a:lnTo>
                  <a:lnTo>
                    <a:pt x="78" y="42"/>
                  </a:lnTo>
                  <a:lnTo>
                    <a:pt x="78" y="37"/>
                  </a:lnTo>
                  <a:lnTo>
                    <a:pt x="78" y="34"/>
                  </a:lnTo>
                  <a:lnTo>
                    <a:pt x="84" y="34"/>
                  </a:lnTo>
                  <a:lnTo>
                    <a:pt x="89" y="0"/>
                  </a:lnTo>
                  <a:close/>
                </a:path>
              </a:pathLst>
            </a:custGeom>
            <a:grpFill/>
            <a:ln w="0">
              <a:noFill/>
              <a:prstDash val="solid"/>
              <a:round/>
            </a:ln>
          </p:spPr>
          <p:txBody>
            <a:bodyPr vert="horz" wrap="square" lIns="121920" tIns="60960" rIns="121920" bIns="60960" numCol="1" anchor="t" anchorCtr="0" compatLnSpc="1"/>
            <a:lstStyle/>
            <a:p>
              <a:pPr defTabSz="1169670"/>
              <a:endParaRPr lang="es-ES" sz="2400">
                <a:solidFill>
                  <a:srgbClr val="000000"/>
                </a:solidFill>
              </a:endParaRPr>
            </a:p>
          </p:txBody>
        </p:sp>
      </p:grpSp>
      <p:sp>
        <p:nvSpPr>
          <p:cNvPr id="295" name="矩形 294"/>
          <p:cNvSpPr/>
          <p:nvPr/>
        </p:nvSpPr>
        <p:spPr>
          <a:xfrm>
            <a:off x="907261" y="2489383"/>
            <a:ext cx="5876143" cy="3731278"/>
          </a:xfrm>
          <a:prstGeom prst="rect">
            <a:avLst/>
          </a:prstGeom>
        </p:spPr>
        <p:txBody>
          <a:bodyPr wrap="square">
            <a:spAutoFit/>
          </a:bodyPr>
          <a:lstStyle/>
          <a:p>
            <a:pPr>
              <a:lnSpc>
                <a:spcPct val="150000"/>
              </a:lnSpc>
              <a:defRPr sz="1800">
                <a:solidFill>
                  <a:srgbClr val="30353E"/>
                </a:solidFill>
                <a:latin typeface="Aileron"/>
                <a:ea typeface="Aileron"/>
                <a:cs typeface="Aileron"/>
                <a:sym typeface="Aileron"/>
              </a:defRP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POC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共识机制是区块链行业的创新型共识机制。</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POC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共识机制的概念早在</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2014</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年便被提出，但一直未受到重视。如今随着</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POC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项目方币价走高、算力疯长，</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POC</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终于从幕后走到台前，被广大币圈人士所熟知。坊间盛传它有优点：</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诸多近似</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POW</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的安全性；效率；安全确认时间短；低耗能；无噪音；币价有支撑；人人可以挖等基于容量优势证明的优势</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。被</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BHD</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IPFS</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等诸多明星项目方所采用。</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6" name="文本框 295"/>
          <p:cNvSpPr txBox="1"/>
          <p:nvPr/>
        </p:nvSpPr>
        <p:spPr>
          <a:xfrm>
            <a:off x="12753474" y="7026442"/>
            <a:ext cx="242374" cy="369332"/>
          </a:xfrm>
          <a:prstGeom prst="rect">
            <a:avLst/>
          </a:prstGeom>
          <a:noFill/>
        </p:spPr>
        <p:txBody>
          <a:bodyPr wrap="none" rtlCol="0">
            <a:spAutoFit/>
          </a:bodyPr>
          <a:lstStyle/>
          <a:p>
            <a:r>
              <a:rPr lang="en-US" altLang="zh-CN" dirty="0"/>
              <a:t>.</a:t>
            </a:r>
            <a:endParaRPr lang="zh-CN" altLang="en-US" dirty="0"/>
          </a:p>
        </p:txBody>
      </p:sp>
      <p:pic>
        <p:nvPicPr>
          <p:cNvPr id="299" name="内容占位符 298" descr="C:\Users\summer\Desktop\PPT\ALL\ALL-素材\科技感\149c29cee5d0c02dc94ee2bef82c811b.png149c29cee5d0c02dc94ee2bef82c811b"/>
          <p:cNvPicPr>
            <a:picLocks noGrp="1" noChangeAspect="1"/>
          </p:cNvPicPr>
          <p:nvPr>
            <p:ph idx="1"/>
          </p:nvPr>
        </p:nvPicPr>
        <p:blipFill>
          <a:blip r:embed="rId4"/>
          <a:srcRect/>
          <a:stretch>
            <a:fillRect/>
          </a:stretch>
        </p:blipFill>
        <p:spPr>
          <a:xfrm>
            <a:off x="7405370" y="2374900"/>
            <a:ext cx="3776980" cy="4309745"/>
          </a:xfrm>
          <a:prstGeom prst="rect">
            <a:avLst/>
          </a:prstGeom>
        </p:spPr>
      </p:pic>
      <p:sp>
        <p:nvSpPr>
          <p:cNvPr id="300" name="PA_库_LAYER 01…"/>
          <p:cNvSpPr txBox="1"/>
          <p:nvPr>
            <p:custDataLst>
              <p:tags r:id="rId1"/>
            </p:custDataLst>
          </p:nvPr>
        </p:nvSpPr>
        <p:spPr>
          <a:xfrm>
            <a:off x="1362710" y="1755375"/>
            <a:ext cx="1439545" cy="645795"/>
          </a:xfrm>
          <a:prstGeom prst="rect">
            <a:avLst/>
          </a:prstGeom>
          <a:ln w="12700">
            <a:miter lim="400000"/>
          </a:ln>
        </p:spPr>
        <p:txBody>
          <a:bodyPr wrap="square" lIns="0" tIns="0" rIns="0" bIns="0">
            <a:spAutoFit/>
          </a:bodyPr>
          <a:lstStyle/>
          <a:p>
            <a:pPr algn="ctr">
              <a:lnSpc>
                <a:spcPct val="150000"/>
              </a:lnSpc>
            </a:pPr>
            <a:r>
              <a:rPr lang="zh-CN" altLang="en-US" sz="2800" b="1" spc="300" dirty="0">
                <a:solidFill>
                  <a:schemeClr val="bg1"/>
                </a:solidFill>
                <a:latin typeface="微软雅黑" panose="020B0503020204020204" pitchFamily="34" charset="-122"/>
                <a:ea typeface="微软雅黑" panose="020B0503020204020204" pitchFamily="34" charset="-122"/>
                <a:cs typeface="+mn-ea"/>
                <a:sym typeface="+mn-lt"/>
              </a:rPr>
              <a:t>背景</a:t>
            </a:r>
          </a:p>
        </p:txBody>
      </p:sp>
    </p:spTree>
    <p:extLst>
      <p:ext uri="{BB962C8B-B14F-4D97-AF65-F5344CB8AC3E}">
        <p14:creationId xmlns:p14="http://schemas.microsoft.com/office/powerpoint/2010/main" val="199885472"/>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wipe(left)">
                                      <p:cBhvr>
                                        <p:cTn id="7" dur="500"/>
                                        <p:tgtEl>
                                          <p:spTgt spid="2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2000"/>
                                  </p:stCondLst>
                                  <p:childTnLst>
                                    <p:animEffect transition="out" filter="fade">
                                      <p:cBhvr>
                                        <p:cTn id="11" dur="500"/>
                                        <p:tgtEl>
                                          <p:spTgt spid="296"/>
                                        </p:tgtEl>
                                      </p:cBhvr>
                                    </p:animEffect>
                                    <p:set>
                                      <p:cBhvr>
                                        <p:cTn id="12" dur="1" fill="hold">
                                          <p:stCondLst>
                                            <p:cond delay="499"/>
                                          </p:stCondLst>
                                        </p:cTn>
                                        <p:tgtEl>
                                          <p:spTgt spid="296"/>
                                        </p:tgtEl>
                                        <p:attrNameLst>
                                          <p:attrName>style.visibility</p:attrName>
                                        </p:attrNameLst>
                                      </p:cBhvr>
                                      <p:to>
                                        <p:strVal val="hidden"/>
                                      </p:to>
                                    </p:set>
                                  </p:childTnLst>
                                </p:cTn>
                              </p:par>
                              <p:par>
                                <p:cTn id="13" presetID="2" presetClass="entr" presetSubtype="8" decel="100000" fill="hold" grpId="0" nodeType="withEffect">
                                  <p:stCondLst>
                                    <p:cond delay="250"/>
                                  </p:stCondLst>
                                  <p:childTnLst>
                                    <p:set>
                                      <p:cBhvr>
                                        <p:cTn id="14" dur="1" fill="hold">
                                          <p:stCondLst>
                                            <p:cond delay="0"/>
                                          </p:stCondLst>
                                        </p:cTn>
                                        <p:tgtEl>
                                          <p:spTgt spid="300">
                                            <p:txEl>
                                              <p:charRg st="4294967295" end="4294967295"/>
                                            </p:txEl>
                                          </p:spTgt>
                                        </p:tgtEl>
                                        <p:attrNameLst>
                                          <p:attrName>style.visibility</p:attrName>
                                        </p:attrNameLst>
                                      </p:cBhvr>
                                      <p:to>
                                        <p:strVal val="visible"/>
                                      </p:to>
                                    </p:set>
                                    <p:anim calcmode="lin" valueType="num">
                                      <p:cBhvr additive="base">
                                        <p:cTn id="15" dur="1500" fill="hold"/>
                                        <p:tgtEl>
                                          <p:spTgt spid="30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300">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300">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300">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300">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30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P spid="296" grpId="0"/>
      <p:bldP spid="3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2591665" y="5956865"/>
            <a:ext cx="897165" cy="9005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7861416" y="-62426"/>
            <a:ext cx="1618299" cy="16243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828509" y="-125910"/>
            <a:ext cx="1203519" cy="1207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250803" y="807357"/>
            <a:ext cx="126969" cy="12696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sp>
        <p:nvSpPr>
          <p:cNvPr id="18" name="文本框 17"/>
          <p:cNvSpPr txBox="1"/>
          <p:nvPr/>
        </p:nvSpPr>
        <p:spPr>
          <a:xfrm>
            <a:off x="1942295" y="5034799"/>
            <a:ext cx="8913199" cy="506730"/>
          </a:xfrm>
          <a:prstGeom prst="rect">
            <a:avLst/>
          </a:prstGeom>
          <a:noFill/>
        </p:spPr>
        <p:txBody>
          <a:bodyPr wrap="square" rtlCol="0">
            <a:spAutoFit/>
          </a:bodyPr>
          <a:lstStyle/>
          <a:p>
            <a:pPr algn="ctr" defTabSz="685800">
              <a:lnSpc>
                <a:spcPct val="150000"/>
              </a:lnSpc>
            </a:pPr>
            <a:r>
              <a:rPr lang="en-US" altLang="zh-CN" dirty="0">
                <a:solidFill>
                  <a:schemeClr val="bg1"/>
                </a:solidFill>
                <a:latin typeface="Calibri" panose="020F0502020204030204" pitchFamily="34" charset="0"/>
                <a:ea typeface="等线" panose="02010600030101010101" charset="-122"/>
                <a:cs typeface="Calibri" panose="020F0502020204030204" pitchFamily="34" charset="0"/>
              </a:rPr>
              <a:t>Consistency is strong, and disputes are easy to conquer. —— Aesop</a:t>
            </a:r>
          </a:p>
        </p:txBody>
      </p:sp>
      <p:sp>
        <p:nvSpPr>
          <p:cNvPr id="20" name="等腰三角形 19"/>
          <p:cNvSpPr/>
          <p:nvPr/>
        </p:nvSpPr>
        <p:spPr>
          <a:xfrm rot="8455710">
            <a:off x="2912004" y="4063049"/>
            <a:ext cx="307520" cy="26510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sp>
        <p:nvSpPr>
          <p:cNvPr id="21" name="等腰三角形 20"/>
          <p:cNvSpPr/>
          <p:nvPr/>
        </p:nvSpPr>
        <p:spPr>
          <a:xfrm rot="16554893">
            <a:off x="1936382" y="5402293"/>
            <a:ext cx="307520" cy="265104"/>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8" rIns="91417" bIns="45708" numCol="1" spcCol="0" rtlCol="0" fromWordArt="0" anchor="ctr" anchorCtr="0" forceAA="0" compatLnSpc="1">
            <a:noAutofit/>
          </a:bodyPr>
          <a:lstStyle/>
          <a:p>
            <a:pPr algn="ctr" defTabSz="685800"/>
            <a:endParaRPr lang="zh-CN" altLang="en-US">
              <a:solidFill>
                <a:prstClr val="white"/>
              </a:solidFill>
              <a:latin typeface="等线" panose="02010600030101010101" charset="-122"/>
              <a:ea typeface="等线" panose="02010600030101010101" charset="-122"/>
            </a:endParaRPr>
          </a:p>
        </p:txBody>
      </p:sp>
      <p:pic>
        <p:nvPicPr>
          <p:cNvPr id="15" name="图片 14" descr="768e0cead96b4b12334b3ee38e44c84f"/>
          <p:cNvPicPr>
            <a:picLocks noChangeAspect="1"/>
          </p:cNvPicPr>
          <p:nvPr/>
        </p:nvPicPr>
        <p:blipFill>
          <a:blip r:embed="rId3"/>
          <a:stretch>
            <a:fillRect/>
          </a:stretch>
        </p:blipFill>
        <p:spPr>
          <a:xfrm>
            <a:off x="-180340" y="-454025"/>
            <a:ext cx="5468620" cy="7766685"/>
          </a:xfrm>
          <a:prstGeom prst="rect">
            <a:avLst/>
          </a:prstGeom>
        </p:spPr>
      </p:pic>
      <p:pic>
        <p:nvPicPr>
          <p:cNvPr id="16" name="图片 15" descr="768e0cead96b4b12334b3ee38e44c84f"/>
          <p:cNvPicPr>
            <a:picLocks noChangeAspect="1"/>
          </p:cNvPicPr>
          <p:nvPr/>
        </p:nvPicPr>
        <p:blipFill>
          <a:blip r:embed="rId3"/>
          <a:stretch>
            <a:fillRect/>
          </a:stretch>
        </p:blipFill>
        <p:spPr>
          <a:xfrm flipH="1">
            <a:off x="7014845" y="-454660"/>
            <a:ext cx="5468620" cy="7766685"/>
          </a:xfrm>
          <a:prstGeom prst="rect">
            <a:avLst/>
          </a:prstGeom>
        </p:spPr>
      </p:pic>
      <p:pic>
        <p:nvPicPr>
          <p:cNvPr id="4098" name="组合 1" descr="C:\Users\summer\Desktop\PPT\ALL\ALL-素材\科技感\0faae8587ec911b5bdd9329b3b2b9bc3.png0faae8587ec911b5bdd9329b3b2b9bc3"/>
          <p:cNvPicPr>
            <a:picLocks noChangeArrowheads="1"/>
          </p:cNvPicPr>
          <p:nvPr/>
        </p:nvPicPr>
        <p:blipFill>
          <a:blip r:embed="rId4"/>
          <a:srcRect/>
          <a:stretch>
            <a:fillRect/>
          </a:stretch>
        </p:blipFill>
        <p:spPr bwMode="auto">
          <a:xfrm>
            <a:off x="3268345" y="490220"/>
            <a:ext cx="5806440" cy="5211445"/>
          </a:xfrm>
          <a:prstGeom prst="rect">
            <a:avLst/>
          </a:prstGeom>
          <a:noFill/>
          <a:ln>
            <a:noFill/>
          </a:ln>
        </p:spPr>
      </p:pic>
      <p:sp>
        <p:nvSpPr>
          <p:cNvPr id="19" name="文本框 18"/>
          <p:cNvSpPr txBox="1"/>
          <p:nvPr/>
        </p:nvSpPr>
        <p:spPr>
          <a:xfrm>
            <a:off x="4589780" y="2088515"/>
            <a:ext cx="3138170" cy="2306955"/>
          </a:xfrm>
          <a:prstGeom prst="rect">
            <a:avLst/>
          </a:prstGeom>
          <a:noFill/>
        </p:spPr>
        <p:txBody>
          <a:bodyPr wrap="square" rtlCol="0">
            <a:spAutoFit/>
            <a:scene3d>
              <a:camera prst="orthographicFront"/>
              <a:lightRig rig="threePt" dir="t"/>
            </a:scene3d>
          </a:bodyPr>
          <a:lstStyle/>
          <a:p>
            <a:pPr algn="ctr"/>
            <a:r>
              <a:rPr lang="en-US" altLang="zh-CN" sz="7200" b="1">
                <a:ln w="10160">
                  <a:solidFill>
                    <a:schemeClr val="accent5"/>
                  </a:solidFill>
                  <a:prstDash val="solid"/>
                </a:ln>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Mongolian Baiti" panose="03000500000000000000" charset="0"/>
                <a:cs typeface="Mongolian Baiti" panose="03000500000000000000" charset="0"/>
              </a:rPr>
              <a:t>PART</a:t>
            </a:r>
          </a:p>
          <a:p>
            <a:pPr algn="ctr"/>
            <a:r>
              <a:rPr lang="en-US" altLang="zh-CN" sz="7200" b="1">
                <a:ln w="10160">
                  <a:solidFill>
                    <a:schemeClr val="accent5"/>
                  </a:solidFill>
                  <a:prstDash val="solid"/>
                </a:ln>
                <a:solidFill>
                  <a:schemeClr val="bg1"/>
                </a:solidFill>
                <a:effectLst>
                  <a:outerShdw blurRad="38100" dist="22860" dir="5400000" algn="tl" rotWithShape="0">
                    <a:srgbClr val="000000">
                      <a:alpha val="30000"/>
                    </a:srgbClr>
                  </a:outerShdw>
                  <a:reflection blurRad="6350" stA="55000" endA="300" endPos="45500" dir="5400000" sy="-100000" algn="bl" rotWithShape="0"/>
                </a:effectLst>
                <a:latin typeface="Mongolian Baiti" panose="03000500000000000000" charset="0"/>
                <a:cs typeface="Mongolian Baiti" panose="03000500000000000000" charset="0"/>
              </a:rPr>
              <a:t>02</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1"/>
          <p:cNvSpPr txBox="1"/>
          <p:nvPr/>
        </p:nvSpPr>
        <p:spPr>
          <a:xfrm>
            <a:off x="11440752" y="6534775"/>
            <a:ext cx="523876" cy="252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0BCDC8-8E65-43F5-AF26-2CEF1C6C8E15}" type="slidenum">
              <a:rPr lang="zh-CN" altLang="en-US" smtClean="0">
                <a:solidFill>
                  <a:schemeClr val="bg1"/>
                </a:solidFill>
                <a:latin typeface="微软雅黑" panose="020B0503020204020204" pitchFamily="34" charset="-122"/>
                <a:ea typeface="微软雅黑" panose="020B0503020204020204" pitchFamily="34" charset="-122"/>
              </a:rPr>
              <a:t>8</a:t>
            </a:fld>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2" name="TextBox 104"/>
          <p:cNvSpPr txBox="1"/>
          <p:nvPr/>
        </p:nvSpPr>
        <p:spPr>
          <a:xfrm>
            <a:off x="7455756" y="1154578"/>
            <a:ext cx="4032448" cy="1568450"/>
          </a:xfrm>
          <a:prstGeom prst="rect">
            <a:avLst/>
          </a:prstGeom>
          <a:noFill/>
        </p:spPr>
        <p:txBody>
          <a:bodyPr wrap="squar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Super</a:t>
            </a:r>
          </a:p>
        </p:txBody>
      </p:sp>
      <p:sp>
        <p:nvSpPr>
          <p:cNvPr id="113" name="TextBox 105"/>
          <p:cNvSpPr txBox="1"/>
          <p:nvPr/>
        </p:nvSpPr>
        <p:spPr>
          <a:xfrm>
            <a:off x="7455756" y="2228308"/>
            <a:ext cx="4032448" cy="1445260"/>
          </a:xfrm>
          <a:prstGeom prst="rect">
            <a:avLst/>
          </a:prstGeom>
          <a:noFill/>
        </p:spPr>
        <p:txBody>
          <a:bodyPr wrap="square" rtlCol="0">
            <a:spAutoFit/>
          </a:bodyPr>
          <a:lstStyle/>
          <a:p>
            <a:r>
              <a:rPr lang="en-US" altLang="zh-CN" sz="8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PoC</a:t>
            </a:r>
          </a:p>
        </p:txBody>
      </p:sp>
      <p:sp>
        <p:nvSpPr>
          <p:cNvPr id="116" name="Rectangle 63"/>
          <p:cNvSpPr/>
          <p:nvPr/>
        </p:nvSpPr>
        <p:spPr>
          <a:xfrm>
            <a:off x="7607604" y="3685789"/>
            <a:ext cx="3150023" cy="645160"/>
          </a:xfrm>
          <a:prstGeom prst="rect">
            <a:avLst/>
          </a:prstGeom>
        </p:spPr>
        <p:txBody>
          <a:bodyPr wrap="square">
            <a:spAutoFit/>
          </a:bodyPr>
          <a:lstStyle/>
          <a:p>
            <a:pPr>
              <a:lnSpc>
                <a:spcPct val="150000"/>
              </a:lnSpc>
            </a:pPr>
            <a:r>
              <a:rPr lang="zh-CN" altLang="en-US" sz="800" b="1" spc="300" dirty="0">
                <a:solidFill>
                  <a:schemeClr val="bg1"/>
                </a:solidFill>
                <a:latin typeface="微软雅黑" panose="020B0503020204020204" pitchFamily="34" charset="-122"/>
                <a:ea typeface="微软雅黑" panose="020B0503020204020204" pitchFamily="34" charset="-122"/>
              </a:rPr>
              <a:t>Accordingly, a new generation of super storage space management platform SPoC is born.</a:t>
            </a:r>
          </a:p>
        </p:txBody>
      </p:sp>
      <p:sp>
        <p:nvSpPr>
          <p:cNvPr id="117" name="TextBox 34"/>
          <p:cNvSpPr txBox="1"/>
          <p:nvPr/>
        </p:nvSpPr>
        <p:spPr>
          <a:xfrm>
            <a:off x="7607604" y="4379522"/>
            <a:ext cx="3991873" cy="645160"/>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50000"/>
              </a:lnSpc>
            </a:pPr>
            <a:r>
              <a:rPr sz="1200" spc="600" dirty="0">
                <a:solidFill>
                  <a:schemeClr val="bg1"/>
                </a:solidFill>
                <a:latin typeface="微软雅黑" panose="020B0503020204020204" pitchFamily="34" charset="-122"/>
                <a:ea typeface="微软雅黑" panose="020B0503020204020204" pitchFamily="34" charset="-122"/>
              </a:rPr>
              <a:t>新一代超级存储空间管理平台SPoC也随之诞生。</a:t>
            </a:r>
          </a:p>
        </p:txBody>
      </p:sp>
      <p:pic>
        <p:nvPicPr>
          <p:cNvPr id="10" name="图片 9" descr="C:\Users\summer\Desktop\PPT\ALL\ALL-素材\科技感\6aa049e53dda852b82ef35dff1319cd5.png6aa049e53dda852b82ef35dff1319cd5"/>
          <p:cNvPicPr>
            <a:picLocks noChangeAspect="1"/>
          </p:cNvPicPr>
          <p:nvPr/>
        </p:nvPicPr>
        <p:blipFill>
          <a:blip r:embed="rId3"/>
          <a:srcRect/>
          <a:stretch>
            <a:fillRect/>
          </a:stretch>
        </p:blipFill>
        <p:spPr>
          <a:xfrm>
            <a:off x="24382" y="725805"/>
            <a:ext cx="6755130" cy="6132195"/>
          </a:xfrm>
          <a:prstGeom prst="rect">
            <a:avLst/>
          </a:prstGeom>
        </p:spPr>
      </p:pic>
      <p:grpSp>
        <p:nvGrpSpPr>
          <p:cNvPr id="4" name="组合 3"/>
          <p:cNvGrpSpPr/>
          <p:nvPr/>
        </p:nvGrpSpPr>
        <p:grpSpPr>
          <a:xfrm>
            <a:off x="9665335" y="2725420"/>
            <a:ext cx="1800200" cy="480060"/>
            <a:chOff x="14366" y="4457"/>
            <a:chExt cx="2835" cy="756"/>
          </a:xfrm>
        </p:grpSpPr>
        <p:sp>
          <p:nvSpPr>
            <p:cNvPr id="2" name="矩形 1"/>
            <p:cNvSpPr/>
            <p:nvPr/>
          </p:nvSpPr>
          <p:spPr>
            <a:xfrm>
              <a:off x="14366" y="4457"/>
              <a:ext cx="2835" cy="7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TextBox 107"/>
            <p:cNvSpPr txBox="1"/>
            <p:nvPr/>
          </p:nvSpPr>
          <p:spPr>
            <a:xfrm>
              <a:off x="14509" y="4488"/>
              <a:ext cx="2495" cy="725"/>
            </a:xfrm>
            <a:prstGeom prst="rect">
              <a:avLst/>
            </a:prstGeom>
            <a:noFill/>
          </p:spPr>
          <p:txBody>
            <a:bodyPr wrap="square" rtlCol="0">
              <a:spAutoFit/>
            </a:bodyPr>
            <a:lstStyle/>
            <a:p>
              <a:pPr algn="ctr"/>
              <a:r>
                <a:rPr sz="1200" spc="600" dirty="0">
                  <a:solidFill>
                    <a:schemeClr val="bg1"/>
                  </a:solidFill>
                  <a:latin typeface="微软雅黑" panose="020B0503020204020204" pitchFamily="34" charset="-122"/>
                  <a:ea typeface="微软雅黑" panose="020B0503020204020204" pitchFamily="34" charset="-122"/>
                  <a:sym typeface="+mn-ea"/>
                </a:rPr>
                <a:t>存储空间管理平台</a:t>
              </a:r>
              <a:endParaRPr lang="zh-CN" altLang="en-US" sz="1200" b="1" spc="6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outVertical)">
                                      <p:cBhvr>
                                        <p:cTn id="7" dur="500"/>
                                        <p:tgtEl>
                                          <p:spTgt spid="1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barn(outVertical)">
                                      <p:cBhvr>
                                        <p:cTn id="11" dur="500"/>
                                        <p:tgtEl>
                                          <p:spTgt spid="1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fade">
                                      <p:cBhvr>
                                        <p:cTn id="14" dur="500"/>
                                        <p:tgtEl>
                                          <p:spTgt spid="1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6" grpId="0"/>
      <p:bldP spid="1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summer\Desktop\PPT\ALL\ALL-素材\科技感\a037373ba24416c8990e7cdf5e8bb768.pnga037373ba24416c8990e7cdf5e8bb768"/>
          <p:cNvPicPr>
            <a:picLocks noChangeAspect="1"/>
          </p:cNvPicPr>
          <p:nvPr/>
        </p:nvPicPr>
        <p:blipFill>
          <a:blip r:embed="rId7">
            <a:clrChange>
              <a:clrFrom>
                <a:srgbClr val="FFFFFF"/>
              </a:clrFrom>
              <a:clrTo>
                <a:srgbClr val="FFFFFF">
                  <a:alpha val="0"/>
                </a:srgbClr>
              </a:clrTo>
            </a:clrChange>
          </a:blip>
          <a:srcRect/>
          <a:stretch>
            <a:fillRect/>
          </a:stretch>
        </p:blipFill>
        <p:spPr>
          <a:xfrm>
            <a:off x="2607945" y="311150"/>
            <a:ext cx="6730365" cy="6003290"/>
          </a:xfrm>
          <a:prstGeom prst="rect">
            <a:avLst/>
          </a:prstGeom>
        </p:spPr>
      </p:pic>
      <p:sp>
        <p:nvSpPr>
          <p:cNvPr id="10" name="Line"/>
          <p:cNvSpPr/>
          <p:nvPr/>
        </p:nvSpPr>
        <p:spPr>
          <a:xfrm>
            <a:off x="3366539" y="2506277"/>
            <a:ext cx="3034261" cy="0"/>
          </a:xfrm>
          <a:prstGeom prst="line">
            <a:avLst/>
          </a:prstGeom>
          <a:ln w="12700">
            <a:solidFill>
              <a:srgbClr val="C8CBD1"/>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sym typeface="宋体" panose="02010600030101010101" pitchFamily="2" charset="-122"/>
            </a:endParaRPr>
          </a:p>
        </p:txBody>
      </p:sp>
      <p:sp>
        <p:nvSpPr>
          <p:cNvPr id="11" name="Line"/>
          <p:cNvSpPr/>
          <p:nvPr/>
        </p:nvSpPr>
        <p:spPr>
          <a:xfrm>
            <a:off x="3366539" y="1884292"/>
            <a:ext cx="3467398" cy="0"/>
          </a:xfrm>
          <a:prstGeom prst="line">
            <a:avLst/>
          </a:prstGeom>
          <a:ln w="12700">
            <a:solidFill>
              <a:srgbClr val="C8CBD1"/>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sz="1600">
              <a:sym typeface="宋体" panose="02010600030101010101" pitchFamily="2" charset="-122"/>
            </a:endParaRPr>
          </a:p>
        </p:txBody>
      </p:sp>
      <p:sp>
        <p:nvSpPr>
          <p:cNvPr id="13" name="PA_库_LAYER 01…"/>
          <p:cNvSpPr txBox="1"/>
          <p:nvPr>
            <p:custDataLst>
              <p:tags r:id="rId1"/>
            </p:custDataLst>
          </p:nvPr>
        </p:nvSpPr>
        <p:spPr>
          <a:xfrm>
            <a:off x="1248729" y="1727764"/>
            <a:ext cx="965200" cy="368935"/>
          </a:xfrm>
          <a:prstGeom prst="rect">
            <a:avLst/>
          </a:prstGeom>
          <a:ln w="12700">
            <a:miter lim="400000"/>
          </a:ln>
        </p:spPr>
        <p:txBody>
          <a:bodyPr wrap="none" lIns="0" tIns="0" rIns="0" bIns="0">
            <a:spAutoFit/>
          </a:bodyPr>
          <a:lstStyle/>
          <a:p>
            <a:pPr algn="ctr">
              <a:lnSpc>
                <a:spcPct val="150000"/>
              </a:lnSpc>
            </a:pP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配套系统</a:t>
            </a:r>
            <a:endParaRPr lang="zh-CN" altLang="en-US" sz="1600" b="1" spc="3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Line"/>
          <p:cNvSpPr/>
          <p:nvPr/>
        </p:nvSpPr>
        <p:spPr>
          <a:xfrm>
            <a:off x="7579895" y="4492868"/>
            <a:ext cx="1030774" cy="0"/>
          </a:xfrm>
          <a:prstGeom prst="line">
            <a:avLst/>
          </a:prstGeom>
          <a:ln w="12700">
            <a:solidFill>
              <a:srgbClr val="C8CBD1"/>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sym typeface="宋体" panose="02010600030101010101" pitchFamily="2" charset="-122"/>
            </a:endParaRPr>
          </a:p>
        </p:txBody>
      </p:sp>
      <p:sp>
        <p:nvSpPr>
          <p:cNvPr id="17" name="Line"/>
          <p:cNvSpPr/>
          <p:nvPr/>
        </p:nvSpPr>
        <p:spPr>
          <a:xfrm>
            <a:off x="5329990" y="5170757"/>
            <a:ext cx="3280680" cy="0"/>
          </a:xfrm>
          <a:prstGeom prst="line">
            <a:avLst/>
          </a:prstGeom>
          <a:ln w="12700">
            <a:solidFill>
              <a:srgbClr val="C8CBD1"/>
            </a:solidFill>
            <a:miter lim="400000"/>
            <a:tailEnd type="oval"/>
          </a:ln>
        </p:spPr>
        <p:txBody>
          <a:bodyPr lIns="0" tIns="0" rIns="0" bIns="0" anchor="ctr"/>
          <a:lstStyle/>
          <a:p>
            <a:pPr>
              <a:defRPr sz="3200" b="0">
                <a:solidFill>
                  <a:srgbClr val="FFFFFF"/>
                </a:solidFill>
                <a:latin typeface="+mn-lt"/>
                <a:ea typeface="+mn-ea"/>
                <a:cs typeface="+mn-cs"/>
                <a:sym typeface="Helvetica Neue Medium"/>
              </a:defRPr>
            </a:pPr>
            <a:endParaRPr sz="1600">
              <a:sym typeface="宋体" panose="02010600030101010101" pitchFamily="2" charset="-122"/>
            </a:endParaRPr>
          </a:p>
        </p:txBody>
      </p:sp>
      <p:sp>
        <p:nvSpPr>
          <p:cNvPr id="2" name="PA_库_LAYER 01…"/>
          <p:cNvSpPr txBox="1"/>
          <p:nvPr>
            <p:custDataLst>
              <p:tags r:id="rId2"/>
            </p:custDataLst>
          </p:nvPr>
        </p:nvSpPr>
        <p:spPr>
          <a:xfrm>
            <a:off x="1248729" y="2506274"/>
            <a:ext cx="965200" cy="368935"/>
          </a:xfrm>
          <a:prstGeom prst="rect">
            <a:avLst/>
          </a:prstGeom>
          <a:ln w="12700">
            <a:miter lim="400000"/>
          </a:ln>
        </p:spPr>
        <p:txBody>
          <a:bodyPr wrap="none" lIns="0" tIns="0" rIns="0" bIns="0">
            <a:spAutoFit/>
          </a:bodyPr>
          <a:lstStyle/>
          <a:p>
            <a:pPr algn="ctr">
              <a:lnSpc>
                <a:spcPct val="150000"/>
              </a:lnSpc>
            </a:pP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存储空间</a:t>
            </a:r>
            <a:endParaRPr lang="zh-CN" altLang="en-US" sz="1600" b="1" spc="3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PA_库_LAYER 01…"/>
          <p:cNvSpPr txBox="1"/>
          <p:nvPr>
            <p:custDataLst>
              <p:tags r:id="rId3"/>
            </p:custDataLst>
          </p:nvPr>
        </p:nvSpPr>
        <p:spPr>
          <a:xfrm>
            <a:off x="9457374" y="4308404"/>
            <a:ext cx="965200" cy="368935"/>
          </a:xfrm>
          <a:prstGeom prst="rect">
            <a:avLst/>
          </a:prstGeom>
          <a:ln w="12700">
            <a:miter lim="400000"/>
          </a:ln>
        </p:spPr>
        <p:txBody>
          <a:bodyPr wrap="none" lIns="0" tIns="0" rIns="0" bIns="0">
            <a:spAutoFit/>
          </a:bodyPr>
          <a:lstStyle/>
          <a:p>
            <a:pPr algn="ctr">
              <a:lnSpc>
                <a:spcPct val="150000"/>
              </a:lnSpc>
            </a:pP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流通体系</a:t>
            </a:r>
            <a:endParaRPr lang="zh-CN" altLang="en-US" sz="1600" b="1" spc="3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PA_库_LAYER 01…"/>
          <p:cNvSpPr txBox="1"/>
          <p:nvPr>
            <p:custDataLst>
              <p:tags r:id="rId4"/>
            </p:custDataLst>
          </p:nvPr>
        </p:nvSpPr>
        <p:spPr>
          <a:xfrm>
            <a:off x="9337994" y="4985949"/>
            <a:ext cx="965200" cy="368935"/>
          </a:xfrm>
          <a:prstGeom prst="rect">
            <a:avLst/>
          </a:prstGeom>
          <a:ln w="12700">
            <a:miter lim="400000"/>
          </a:ln>
        </p:spPr>
        <p:txBody>
          <a:bodyPr wrap="none" lIns="0" tIns="0" rIns="0" bIns="0">
            <a:spAutoFit/>
          </a:bodyPr>
          <a:lstStyle/>
          <a:p>
            <a:pPr algn="ctr">
              <a:lnSpc>
                <a:spcPct val="150000"/>
              </a:lnSpc>
            </a:pP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交易市场</a:t>
            </a:r>
            <a:endParaRPr lang="zh-CN" altLang="en-US" sz="1600" b="1" spc="3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 name="TextBox 13"/>
          <p:cNvSpPr txBox="1"/>
          <p:nvPr/>
        </p:nvSpPr>
        <p:spPr>
          <a:xfrm>
            <a:off x="634365" y="5170805"/>
            <a:ext cx="4912995" cy="1198880"/>
          </a:xfrm>
          <a:prstGeom prst="rect">
            <a:avLst/>
          </a:prstGeom>
          <a:noFill/>
        </p:spPr>
        <p:txBody>
          <a:bodyPr wrap="square" rtlCol="0">
            <a:spAutoFit/>
          </a:bodyPr>
          <a:lstStyle/>
          <a:p>
            <a:pPr algn="ctr">
              <a:lnSpc>
                <a:spcPct val="150000"/>
              </a:lnSpc>
            </a:pP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它建立了各种</a:t>
            </a:r>
            <a:r>
              <a:rPr lang="zh-CN" altLang="en-US" sz="1600" b="1" spc="300">
                <a:solidFill>
                  <a:schemeClr val="bg1"/>
                </a:solidFill>
                <a:latin typeface="微软雅黑" panose="020B0503020204020204" pitchFamily="34" charset="-122"/>
                <a:ea typeface="微软雅黑" panose="020B0503020204020204" pitchFamily="34" charset="-122"/>
                <a:cs typeface="+mn-ea"/>
                <a:sym typeface="+mn-lt"/>
              </a:rPr>
              <a:t>存储空间交易</a:t>
            </a:r>
            <a:r>
              <a:rPr lang="zh-CN" altLang="en-US" sz="1600" spc="300">
                <a:solidFill>
                  <a:schemeClr val="bg1"/>
                </a:solidFill>
                <a:latin typeface="微软雅黑" panose="020B0503020204020204" pitchFamily="34" charset="-122"/>
                <a:ea typeface="微软雅黑" panose="020B0503020204020204" pitchFamily="34" charset="-122"/>
                <a:cs typeface="+mn-ea"/>
                <a:sym typeface="+mn-lt"/>
              </a:rPr>
              <a:t>的超级市场，能够向投资者提供安全可靠的存储空间、配套系统、流通体系、管理工具和交易市场。</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spd="slow" advClick="0"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7"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13">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13">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13">
                                            <p:txEl>
                                              <p:charRg st="4294967295" end="4294967295"/>
                                            </p:txEl>
                                          </p:spTgt>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2">
                                            <p:txEl>
                                              <p:charRg st="4294967295" end="4294967295"/>
                                            </p:txEl>
                                          </p:spTgt>
                                        </p:tgtEl>
                                        <p:attrNameLst>
                                          <p:attrName>style.visibility</p:attrName>
                                        </p:attrNameLst>
                                      </p:cBhvr>
                                      <p:to>
                                        <p:strVal val="visible"/>
                                      </p:to>
                                    </p:set>
                                    <p:anim calcmode="lin" valueType="num">
                                      <p:cBhvr additive="base">
                                        <p:cTn id="15" dur="1500" fill="hold"/>
                                        <p:tgtEl>
                                          <p:spTgt spid="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2">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2">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2">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2">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2">
                                            <p:txEl>
                                              <p:charRg st="4294967295" end="4294967295"/>
                                            </p:txEl>
                                          </p:spTgt>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3">
                                            <p:txEl>
                                              <p:charRg st="4294967295" end="4294967295"/>
                                            </p:txEl>
                                          </p:spTgt>
                                        </p:tgtEl>
                                        <p:attrNameLst>
                                          <p:attrName>style.visibility</p:attrName>
                                        </p:attrNameLst>
                                      </p:cBhvr>
                                      <p:to>
                                        <p:strVal val="visible"/>
                                      </p:to>
                                    </p:set>
                                    <p:anim calcmode="lin" valueType="num">
                                      <p:cBhvr additive="base">
                                        <p:cTn id="23" dur="1500" fill="hold"/>
                                        <p:tgtEl>
                                          <p:spTgt spid="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3">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3">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3">
                                            <p:txEl>
                                              <p:charRg st="4294967295" end="4294967295"/>
                                            </p:txEl>
                                          </p:spTgt>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3">
                                            <p:txEl>
                                              <p:charRg st="4294967295" end="4294967295"/>
                                            </p:txEl>
                                          </p:spTgt>
                                        </p:tgtEl>
                                        <p:attrNameLst>
                                          <p:attrName>ppt_h</p:attrName>
                                        </p:attrNameLst>
                                      </p:cBhvr>
                                      <p:tavLst>
                                        <p:tav tm="0">
                                          <p:val>
                                            <p:fltVal val="0"/>
                                          </p:val>
                                        </p:tav>
                                        <p:tav tm="100000">
                                          <p:val>
                                            <p:strVal val="#ppt_h"/>
                                          </p:val>
                                        </p:tav>
                                      </p:tavLst>
                                    </p:anim>
                                    <p:animEffect filter="fade">
                                      <p:cBhvr>
                                        <p:cTn id="28" dur="1500">
                                          <p:stCondLst>
                                            <p:cond delay="0"/>
                                          </p:stCondLst>
                                        </p:cTn>
                                        <p:tgtEl>
                                          <p:spTgt spid="3">
                                            <p:txEl>
                                              <p:charRg st="4294967295" end="4294967295"/>
                                            </p:txEl>
                                          </p:spTgt>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31" dur="1500" fill="hold"/>
                                        <p:tgtEl>
                                          <p:spTgt spid="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6">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6">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6">
                                            <p:txEl>
                                              <p:charRg st="4294967295" end="4294967295"/>
                                            </p:txEl>
                                          </p:spTgt>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6">
                                            <p:txEl>
                                              <p:charRg st="4294967295" end="4294967295"/>
                                            </p:txEl>
                                          </p:spTgt>
                                        </p:tgtEl>
                                        <p:attrNameLst>
                                          <p:attrName>ppt_h</p:attrName>
                                        </p:attrNameLst>
                                      </p:cBhvr>
                                      <p:tavLst>
                                        <p:tav tm="0">
                                          <p:val>
                                            <p:fltVal val="0"/>
                                          </p:val>
                                        </p:tav>
                                        <p:tav tm="100000">
                                          <p:val>
                                            <p:strVal val="#ppt_h"/>
                                          </p:val>
                                        </p:tav>
                                      </p:tavLst>
                                    </p:anim>
                                    <p:animEffect filter="fade">
                                      <p:cBhvr>
                                        <p:cTn id="36" dur="1500">
                                          <p:stCondLst>
                                            <p:cond delay="0"/>
                                          </p:stCondLst>
                                        </p:cTn>
                                        <p:tgtEl>
                                          <p:spTgt spid="6">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2" grpId="0" autoUpdateAnimBg="0"/>
      <p:bldP spid="3" grpId="0" autoUpdateAnimBg="0"/>
      <p:bldP spid="6"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人工智能科技感未来云计算大数据分析AI通用PPT模板"/>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2_空白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1105</Words>
  <Application>Microsoft Office PowerPoint</Application>
  <PresentationFormat>宽屏</PresentationFormat>
  <Paragraphs>122</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等线</vt:lpstr>
      <vt:lpstr>微软雅黑</vt:lpstr>
      <vt:lpstr>微软雅黑 Light</vt:lpstr>
      <vt:lpstr>Arial</vt:lpstr>
      <vt:lpstr>Calibri</vt:lpstr>
      <vt:lpstr>Calibri Light</vt:lpstr>
      <vt:lpstr>Mongolian Baiti</vt:lpstr>
      <vt:lpstr>2_空白设计模板</vt:lpstr>
      <vt:lpstr>     SPOC ——新一代超级存储空间管理平台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人工智能科技感未来云计算大数据分析AI通用PPT模板</dc:title>
  <dc:creator>zhen wang</dc:creator>
  <cp:lastModifiedBy>雨昕 张</cp:lastModifiedBy>
  <cp:revision>65</cp:revision>
  <dcterms:created xsi:type="dcterms:W3CDTF">2017-12-09T07:00:00Z</dcterms:created>
  <dcterms:modified xsi:type="dcterms:W3CDTF">2019-09-20T09:14:11Z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